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8493" r:id="rId1"/>
    <p:sldMasterId id="2147488544" r:id="rId2"/>
  </p:sldMasterIdLst>
  <p:notesMasterIdLst>
    <p:notesMasterId r:id="rId151"/>
  </p:notesMasterIdLst>
  <p:handoutMasterIdLst>
    <p:handoutMasterId r:id="rId152"/>
  </p:handoutMasterIdLst>
  <p:sldIdLst>
    <p:sldId id="499" r:id="rId3"/>
    <p:sldId id="801" r:id="rId4"/>
    <p:sldId id="924" r:id="rId5"/>
    <p:sldId id="511" r:id="rId6"/>
    <p:sldId id="540" r:id="rId7"/>
    <p:sldId id="467" r:id="rId8"/>
    <p:sldId id="474" r:id="rId9"/>
    <p:sldId id="469" r:id="rId10"/>
    <p:sldId id="442" r:id="rId11"/>
    <p:sldId id="884" r:id="rId12"/>
    <p:sldId id="913" r:id="rId13"/>
    <p:sldId id="535" r:id="rId14"/>
    <p:sldId id="928" r:id="rId15"/>
    <p:sldId id="916" r:id="rId16"/>
    <p:sldId id="536" r:id="rId17"/>
    <p:sldId id="918" r:id="rId18"/>
    <p:sldId id="917" r:id="rId19"/>
    <p:sldId id="304" r:id="rId20"/>
    <p:sldId id="545" r:id="rId21"/>
    <p:sldId id="938" r:id="rId22"/>
    <p:sldId id="940" r:id="rId23"/>
    <p:sldId id="531" r:id="rId24"/>
    <p:sldId id="532" r:id="rId25"/>
    <p:sldId id="802" r:id="rId26"/>
    <p:sldId id="533" r:id="rId27"/>
    <p:sldId id="803" r:id="rId28"/>
    <p:sldId id="792" r:id="rId29"/>
    <p:sldId id="498" r:id="rId30"/>
    <p:sldId id="856" r:id="rId31"/>
    <p:sldId id="448" r:id="rId32"/>
    <p:sldId id="479" r:id="rId33"/>
    <p:sldId id="497" r:id="rId34"/>
    <p:sldId id="805" r:id="rId35"/>
    <p:sldId id="493" r:id="rId36"/>
    <p:sldId id="491" r:id="rId37"/>
    <p:sldId id="914" r:id="rId38"/>
    <p:sldId id="523" r:id="rId39"/>
    <p:sldId id="537" r:id="rId40"/>
    <p:sldId id="804" r:id="rId41"/>
    <p:sldId id="780" r:id="rId42"/>
    <p:sldId id="886" r:id="rId43"/>
    <p:sldId id="781" r:id="rId44"/>
    <p:sldId id="939" r:id="rId45"/>
    <p:sldId id="517" r:id="rId46"/>
    <p:sldId id="397" r:id="rId47"/>
    <p:sldId id="455" r:id="rId48"/>
    <p:sldId id="443" r:id="rId49"/>
    <p:sldId id="444" r:id="rId50"/>
    <p:sldId id="807" r:id="rId51"/>
    <p:sldId id="811" r:id="rId52"/>
    <p:sldId id="874" r:id="rId53"/>
    <p:sldId id="487" r:id="rId54"/>
    <p:sldId id="927" r:id="rId55"/>
    <p:sldId id="808" r:id="rId56"/>
    <p:sldId id="890" r:id="rId57"/>
    <p:sldId id="887" r:id="rId58"/>
    <p:sldId id="888" r:id="rId59"/>
    <p:sldId id="944" r:id="rId60"/>
    <p:sldId id="945" r:id="rId61"/>
    <p:sldId id="889" r:id="rId62"/>
    <p:sldId id="809" r:id="rId63"/>
    <p:sldId id="810" r:id="rId64"/>
    <p:sldId id="518" r:id="rId65"/>
    <p:sldId id="456" r:id="rId66"/>
    <p:sldId id="875" r:id="rId67"/>
    <p:sldId id="821" r:id="rId68"/>
    <p:sldId id="893" r:id="rId69"/>
    <p:sldId id="894" r:id="rId70"/>
    <p:sldId id="895" r:id="rId71"/>
    <p:sldId id="919" r:id="rId72"/>
    <p:sldId id="816" r:id="rId73"/>
    <p:sldId id="897" r:id="rId74"/>
    <p:sldId id="898" r:id="rId75"/>
    <p:sldId id="899" r:id="rId76"/>
    <p:sldId id="529" r:id="rId77"/>
    <p:sldId id="528" r:id="rId78"/>
    <p:sldId id="788" r:id="rId79"/>
    <p:sldId id="411" r:id="rId80"/>
    <p:sldId id="929" r:id="rId81"/>
    <p:sldId id="413" r:id="rId82"/>
    <p:sldId id="414" r:id="rId83"/>
    <p:sldId id="877" r:id="rId84"/>
    <p:sldId id="860" r:id="rId85"/>
    <p:sldId id="861" r:id="rId86"/>
    <p:sldId id="824" r:id="rId87"/>
    <p:sldId id="826" r:id="rId88"/>
    <p:sldId id="903" r:id="rId89"/>
    <p:sldId id="942" r:id="rId90"/>
    <p:sldId id="793" r:id="rId91"/>
    <p:sldId id="796" r:id="rId92"/>
    <p:sldId id="797" r:id="rId93"/>
    <p:sldId id="798" r:id="rId94"/>
    <p:sldId id="799" r:id="rId95"/>
    <p:sldId id="901" r:id="rId96"/>
    <p:sldId id="943" r:id="rId97"/>
    <p:sldId id="795" r:id="rId98"/>
    <p:sldId id="519" r:id="rId99"/>
    <p:sldId id="416" r:id="rId100"/>
    <p:sldId id="417" r:id="rId101"/>
    <p:sldId id="480" r:id="rId102"/>
    <p:sldId id="419" r:id="rId103"/>
    <p:sldId id="870" r:id="rId104"/>
    <p:sldId id="420" r:id="rId105"/>
    <p:sldId id="880" r:id="rId106"/>
    <p:sldId id="904" r:id="rId107"/>
    <p:sldId id="830" r:id="rId108"/>
    <p:sldId id="831" r:id="rId109"/>
    <p:sldId id="879" r:id="rId110"/>
    <p:sldId id="422" r:id="rId111"/>
    <p:sldId id="906" r:id="rId112"/>
    <p:sldId id="907" r:id="rId113"/>
    <p:sldId id="868" r:id="rId114"/>
    <p:sldId id="834" r:id="rId115"/>
    <p:sldId id="426" r:id="rId116"/>
    <p:sldId id="935" r:id="rId117"/>
    <p:sldId id="908" r:id="rId118"/>
    <p:sldId id="839" r:id="rId119"/>
    <p:sldId id="840" r:id="rId120"/>
    <p:sldId id="909" r:id="rId121"/>
    <p:sldId id="322" r:id="rId122"/>
    <p:sldId id="841" r:id="rId123"/>
    <p:sldId id="930" r:id="rId124"/>
    <p:sldId id="910" r:id="rId125"/>
    <p:sldId id="844" r:id="rId126"/>
    <p:sldId id="842" r:id="rId127"/>
    <p:sldId id="937" r:id="rId128"/>
    <p:sldId id="853" r:id="rId129"/>
    <p:sldId id="325" r:id="rId130"/>
    <p:sldId id="936" r:id="rId131"/>
    <p:sldId id="521" r:id="rId132"/>
    <p:sldId id="542" r:id="rId133"/>
    <p:sldId id="806" r:id="rId134"/>
    <p:sldId id="933" r:id="rId135"/>
    <p:sldId id="543" r:id="rId136"/>
    <p:sldId id="934" r:id="rId137"/>
    <p:sldId id="544" r:id="rId138"/>
    <p:sldId id="438" r:id="rId139"/>
    <p:sldId id="911" r:id="rId140"/>
    <p:sldId id="912" r:id="rId141"/>
    <p:sldId id="883" r:id="rId142"/>
    <p:sldId id="848" r:id="rId143"/>
    <p:sldId id="851" r:id="rId144"/>
    <p:sldId id="435" r:id="rId145"/>
    <p:sldId id="477" r:id="rId146"/>
    <p:sldId id="932" r:id="rId147"/>
    <p:sldId id="546" r:id="rId148"/>
    <p:sldId id="346" r:id="rId149"/>
    <p:sldId id="344" r:id="rId150"/>
  </p:sldIdLst>
  <p:sldSz cx="12192000" cy="6858000"/>
  <p:notesSz cx="6858000" cy="9144000"/>
  <p:defaultTex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Section par défaut" id="{EA6CDC9B-CFA6-4472-98DA-859CCE19019D}">
          <p14:sldIdLst>
            <p14:sldId id="499"/>
            <p14:sldId id="801"/>
            <p14:sldId id="924"/>
            <p14:sldId id="511"/>
            <p14:sldId id="540"/>
            <p14:sldId id="467"/>
            <p14:sldId id="474"/>
            <p14:sldId id="469"/>
            <p14:sldId id="442"/>
            <p14:sldId id="884"/>
            <p14:sldId id="913"/>
            <p14:sldId id="535"/>
            <p14:sldId id="928"/>
            <p14:sldId id="916"/>
            <p14:sldId id="536"/>
            <p14:sldId id="918"/>
            <p14:sldId id="917"/>
            <p14:sldId id="304"/>
            <p14:sldId id="545"/>
            <p14:sldId id="938"/>
            <p14:sldId id="940"/>
            <p14:sldId id="531"/>
            <p14:sldId id="532"/>
            <p14:sldId id="802"/>
            <p14:sldId id="533"/>
            <p14:sldId id="803"/>
            <p14:sldId id="792"/>
            <p14:sldId id="498"/>
            <p14:sldId id="856"/>
            <p14:sldId id="448"/>
            <p14:sldId id="479"/>
            <p14:sldId id="497"/>
            <p14:sldId id="805"/>
            <p14:sldId id="493"/>
            <p14:sldId id="491"/>
            <p14:sldId id="914"/>
            <p14:sldId id="523"/>
            <p14:sldId id="537"/>
            <p14:sldId id="804"/>
            <p14:sldId id="780"/>
            <p14:sldId id="886"/>
            <p14:sldId id="781"/>
            <p14:sldId id="939"/>
            <p14:sldId id="517"/>
            <p14:sldId id="397"/>
            <p14:sldId id="455"/>
            <p14:sldId id="443"/>
            <p14:sldId id="444"/>
            <p14:sldId id="807"/>
            <p14:sldId id="811"/>
            <p14:sldId id="874"/>
            <p14:sldId id="487"/>
            <p14:sldId id="927"/>
            <p14:sldId id="808"/>
            <p14:sldId id="890"/>
            <p14:sldId id="887"/>
            <p14:sldId id="888"/>
            <p14:sldId id="944"/>
            <p14:sldId id="945"/>
            <p14:sldId id="889"/>
            <p14:sldId id="809"/>
            <p14:sldId id="810"/>
            <p14:sldId id="518"/>
            <p14:sldId id="456"/>
            <p14:sldId id="875"/>
            <p14:sldId id="821"/>
            <p14:sldId id="893"/>
            <p14:sldId id="894"/>
            <p14:sldId id="895"/>
            <p14:sldId id="919"/>
            <p14:sldId id="816"/>
            <p14:sldId id="897"/>
            <p14:sldId id="898"/>
            <p14:sldId id="899"/>
            <p14:sldId id="529"/>
            <p14:sldId id="528"/>
            <p14:sldId id="788"/>
            <p14:sldId id="411"/>
            <p14:sldId id="929"/>
            <p14:sldId id="413"/>
            <p14:sldId id="414"/>
            <p14:sldId id="877"/>
            <p14:sldId id="860"/>
            <p14:sldId id="861"/>
            <p14:sldId id="824"/>
            <p14:sldId id="826"/>
            <p14:sldId id="903"/>
            <p14:sldId id="942"/>
            <p14:sldId id="793"/>
            <p14:sldId id="796"/>
            <p14:sldId id="797"/>
            <p14:sldId id="798"/>
            <p14:sldId id="799"/>
            <p14:sldId id="901"/>
            <p14:sldId id="943"/>
            <p14:sldId id="795"/>
            <p14:sldId id="519"/>
            <p14:sldId id="416"/>
            <p14:sldId id="417"/>
            <p14:sldId id="480"/>
            <p14:sldId id="419"/>
            <p14:sldId id="870"/>
            <p14:sldId id="420"/>
            <p14:sldId id="880"/>
            <p14:sldId id="904"/>
            <p14:sldId id="830"/>
            <p14:sldId id="831"/>
            <p14:sldId id="879"/>
            <p14:sldId id="422"/>
            <p14:sldId id="906"/>
            <p14:sldId id="907"/>
            <p14:sldId id="868"/>
            <p14:sldId id="834"/>
            <p14:sldId id="426"/>
            <p14:sldId id="935"/>
            <p14:sldId id="908"/>
            <p14:sldId id="839"/>
            <p14:sldId id="840"/>
            <p14:sldId id="909"/>
            <p14:sldId id="322"/>
            <p14:sldId id="841"/>
            <p14:sldId id="930"/>
            <p14:sldId id="910"/>
            <p14:sldId id="844"/>
            <p14:sldId id="842"/>
            <p14:sldId id="937"/>
            <p14:sldId id="853"/>
            <p14:sldId id="325"/>
            <p14:sldId id="936"/>
            <p14:sldId id="521"/>
            <p14:sldId id="542"/>
            <p14:sldId id="806"/>
            <p14:sldId id="933"/>
            <p14:sldId id="543"/>
            <p14:sldId id="934"/>
            <p14:sldId id="544"/>
            <p14:sldId id="438"/>
            <p14:sldId id="911"/>
            <p14:sldId id="912"/>
            <p14:sldId id="883"/>
            <p14:sldId id="848"/>
            <p14:sldId id="851"/>
            <p14:sldId id="435"/>
            <p14:sldId id="477"/>
            <p14:sldId id="932"/>
            <p14:sldId id="546"/>
            <p14:sldId id="346"/>
            <p14:sldId id="344"/>
          </p14:sldIdLst>
        </p14:section>
      </p14:sectionLst>
    </p:ext>
    <p:ext uri="{EFAFB233-063F-42B5-8137-9DF3F51BA10A}">
      <p15:sldGuideLst xmlns:p15="http://schemas.microsoft.com/office/powerpoint/2012/main">
        <p15:guide id="1" orient="horz" pos="2160">
          <p15:clr>
            <a:srgbClr val="A4A3A4"/>
          </p15:clr>
        </p15:guide>
        <p15:guide id="2" orient="horz" pos="799">
          <p15:clr>
            <a:srgbClr val="A4A3A4"/>
          </p15:clr>
        </p15:guide>
        <p15:guide id="3" pos="7287">
          <p15:clr>
            <a:srgbClr val="A4A3A4"/>
          </p15:clr>
        </p15:guide>
        <p15:guide id="4" pos="1118">
          <p15:clr>
            <a:srgbClr val="A4A3A4"/>
          </p15:clr>
        </p15:guide>
        <p15:guide id="5" pos="3228">
          <p15:clr>
            <a:srgbClr val="A4A3A4"/>
          </p15:clr>
        </p15:guide>
        <p15:guide id="6" pos="5292">
          <p15:clr>
            <a:srgbClr val="A4A3A4"/>
          </p15:clr>
        </p15:guide>
        <p15:guide id="7" pos="120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2D22"/>
    <a:srgbClr val="0F90D1"/>
    <a:srgbClr val="FFFFFF"/>
    <a:srgbClr val="3DC7F4"/>
    <a:srgbClr val="79BC45"/>
    <a:srgbClr val="CCFFFF"/>
    <a:srgbClr val="D8F4FD"/>
    <a:srgbClr val="CC6600"/>
    <a:srgbClr val="48E472"/>
    <a:srgbClr val="F265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14" autoAdjust="0"/>
    <p:restoredTop sz="80465" autoAdjust="0"/>
  </p:normalViewPr>
  <p:slideViewPr>
    <p:cSldViewPr snapToGrid="0" showGuides="1">
      <p:cViewPr varScale="1">
        <p:scale>
          <a:sx n="79" d="100"/>
          <a:sy n="79" d="100"/>
        </p:scale>
        <p:origin x="725" y="72"/>
      </p:cViewPr>
      <p:guideLst>
        <p:guide orient="horz" pos="2160"/>
        <p:guide orient="horz" pos="799"/>
        <p:guide pos="7287"/>
        <p:guide pos="1118"/>
        <p:guide pos="3228"/>
        <p:guide pos="5292"/>
        <p:guide pos="1209"/>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theme" Target="theme/theme1.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notesMaster" Target="notesMasters/notesMaster1.xml"/><Relationship Id="rId156" Type="http://schemas.openxmlformats.org/officeDocument/2006/relationships/tableStyles" Target="tableStyle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handoutMaster" Target="handoutMasters/handoutMaster1.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presProps" Target="pres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viewProps" Target="viewProps.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EDAC471D-61DC-4E82-AB62-E12DEAE4F121}" type="datetimeFigureOut">
              <a:rPr lang="fr-FR"/>
              <a:pPr>
                <a:defRPr/>
              </a:pPr>
              <a:t>03/02/2026</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pPr>
              <a:defRPr/>
            </a:pPr>
            <a:fld id="{17B30237-9C43-4A0E-BAED-92B3BC189BB9}" type="slidenum">
              <a:rPr lang="fr-FR" altLang="fr-FR"/>
              <a:pPr>
                <a:defRPr/>
              </a:pPr>
              <a:t>‹N°›</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19DC3C1D-C613-4F58-9839-5E8EF26A8203}" type="datetimeFigureOut">
              <a:rPr lang="fr-FR"/>
              <a:pPr>
                <a:defRPr/>
              </a:pPr>
              <a:t>03/02/2026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noProof="0"/>
              <a:t>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2ECB93CA-ECC5-4ACB-895E-3E8623714BA8}"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28.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31.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2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33.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41.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46.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4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56.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5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5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60.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5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83.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slide" Target="../slides/slide84.xml"/><Relationship Id="rId1" Type="http://schemas.openxmlformats.org/officeDocument/2006/relationships/notesMaster" Target="../notesMasters/notesMaster1.xml"/><Relationship Id="rId4" Type="http://schemas.openxmlformats.org/officeDocument/2006/relationships/image" Target="../media/image46.png"/></Relationships>
</file>

<file path=ppt/notesSlides/_rels/notesSlide8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8" name="Google Shape;2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6391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63089912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3075742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954171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600809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106323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latin typeface="Arial" panose="020B0604020202020204" pitchFamily="34" charset="0"/>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4717018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7521049"/>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626994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97252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1274592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dirty="0"/>
          </a:p>
        </p:txBody>
      </p:sp>
    </p:spTree>
    <p:extLst>
      <p:ext uri="{BB962C8B-B14F-4D97-AF65-F5344CB8AC3E}">
        <p14:creationId xmlns:p14="http://schemas.microsoft.com/office/powerpoint/2010/main" val="115313741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057030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412877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extLst>
      <p:ext uri="{BB962C8B-B14F-4D97-AF65-F5344CB8AC3E}">
        <p14:creationId xmlns:p14="http://schemas.microsoft.com/office/powerpoint/2010/main" val="408229461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62541734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089709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204491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4656456"/>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754359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0241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9429975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7356103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771626CF-494A-4266-BE74-9653DCEC36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Rectangle 3">
            <a:extLst>
              <a:ext uri="{FF2B5EF4-FFF2-40B4-BE49-F238E27FC236}">
                <a16:creationId xmlns:a16="http://schemas.microsoft.com/office/drawing/2014/main" id="{607AAEEF-011A-4E5D-96B6-2686C26ABE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422747671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a:extLst>
              <a:ext uri="{FF2B5EF4-FFF2-40B4-BE49-F238E27FC236}">
                <a16:creationId xmlns:a16="http://schemas.microsoft.com/office/drawing/2014/main" id="{45154B13-8D9D-4D28-8A93-5D982AECC8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Rectangle 3">
            <a:extLst>
              <a:ext uri="{FF2B5EF4-FFF2-40B4-BE49-F238E27FC236}">
                <a16:creationId xmlns:a16="http://schemas.microsoft.com/office/drawing/2014/main" id="{1D8AC87F-D2F6-4EDD-97F9-8B4FDC289A1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422964496"/>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9370816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8" name="Google Shape;2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5906391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extLst>
      <p:ext uri="{BB962C8B-B14F-4D97-AF65-F5344CB8AC3E}">
        <p14:creationId xmlns:p14="http://schemas.microsoft.com/office/powerpoint/2010/main" val="986843966"/>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extLst>
      <p:ext uri="{BB962C8B-B14F-4D97-AF65-F5344CB8AC3E}">
        <p14:creationId xmlns:p14="http://schemas.microsoft.com/office/powerpoint/2010/main" val="314872328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dirty="0"/>
          </a:p>
        </p:txBody>
      </p:sp>
    </p:spTree>
    <p:extLst>
      <p:ext uri="{BB962C8B-B14F-4D97-AF65-F5344CB8AC3E}">
        <p14:creationId xmlns:p14="http://schemas.microsoft.com/office/powerpoint/2010/main" val="305633996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latin typeface="Arial" panose="020B0604020202020204" pitchFamily="34"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0356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b="0" dirty="0">
              <a:latin typeface="Arial" panose="020B0604020202020204" pitchFamily="34" charset="0"/>
            </a:endParaRPr>
          </a:p>
        </p:txBody>
      </p:sp>
    </p:spTree>
    <p:extLst>
      <p:ext uri="{BB962C8B-B14F-4D97-AF65-F5344CB8AC3E}">
        <p14:creationId xmlns:p14="http://schemas.microsoft.com/office/powerpoint/2010/main" val="4040712587"/>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08586677"/>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8989387"/>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156954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97166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latin typeface="Arial" panose="020B0604020202020204" pitchFamily="34" charset="0"/>
            </a:endParaRPr>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extLst>
      <p:ext uri="{BB962C8B-B14F-4D97-AF65-F5344CB8AC3E}">
        <p14:creationId xmlns:p14="http://schemas.microsoft.com/office/powerpoint/2010/main" val="362726718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a:extLst>
              <a:ext uri="{FF2B5EF4-FFF2-40B4-BE49-F238E27FC236}">
                <a16:creationId xmlns:a16="http://schemas.microsoft.com/office/drawing/2014/main" id="{CFFA44E2-E216-1F3B-C4F7-51C06854E8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Espace réservé des commentaires 2">
            <a:extLst>
              <a:ext uri="{FF2B5EF4-FFF2-40B4-BE49-F238E27FC236}">
                <a16:creationId xmlns:a16="http://schemas.microsoft.com/office/drawing/2014/main" id="{672C2517-07CE-9AF9-9000-1A19A092F5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fr-FR">
              <a:latin typeface="Arial" panose="020B0604020202020204" pitchFamily="34" charset="0"/>
              <a:ea typeface="MS PGothic" panose="020B0600070205080204" pitchFamily="34" charset="-128"/>
            </a:endParaRPr>
          </a:p>
        </p:txBody>
      </p:sp>
      <p:sp>
        <p:nvSpPr>
          <p:cNvPr id="67588" name="Espace réservé du numéro de diapositive 1">
            <a:extLst>
              <a:ext uri="{FF2B5EF4-FFF2-40B4-BE49-F238E27FC236}">
                <a16:creationId xmlns:a16="http://schemas.microsoft.com/office/drawing/2014/main" id="{F42D0948-008B-5D24-6957-47B64269AE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C3C3B01E-5C72-47EA-9B9A-9D1498F99444}" type="slidenum">
              <a:rPr lang="fr-FR" altLang="fr-FR" smtClean="0">
                <a:solidFill>
                  <a:srgbClr val="000000"/>
                </a:solidFill>
                <a:latin typeface="Arial" panose="020B0604020202020204" pitchFamily="34" charset="0"/>
                <a:cs typeface="Arial" panose="020B0604020202020204" pitchFamily="34" charset="0"/>
              </a:rPr>
              <a:pPr/>
              <a:t>147</a:t>
            </a:fld>
            <a:endParaRPr lang="fr-FR" altLang="fr-FR">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818D4958-5D33-E16A-E691-66832034C26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Rectangle 3">
            <a:extLst>
              <a:ext uri="{FF2B5EF4-FFF2-40B4-BE49-F238E27FC236}">
                <a16:creationId xmlns:a16="http://schemas.microsoft.com/office/drawing/2014/main" id="{E9FFC3E9-524E-EDB6-25D3-BFBFA887055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solidFill>
                <a:srgbClr val="00B050"/>
              </a:solidFill>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4057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CB68768-1E1C-E044-DC91-C0D0E00A9D3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Rectangle 3">
            <a:extLst>
              <a:ext uri="{FF2B5EF4-FFF2-40B4-BE49-F238E27FC236}">
                <a16:creationId xmlns:a16="http://schemas.microsoft.com/office/drawing/2014/main" id="{3B90A5D1-744B-BD40-AFCB-3257012076D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b="0" dirty="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extLst>
      <p:ext uri="{BB962C8B-B14F-4D97-AF65-F5344CB8AC3E}">
        <p14:creationId xmlns:p14="http://schemas.microsoft.com/office/powerpoint/2010/main" val="3543110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525016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053235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326453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8" name="Google Shape;2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134737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baseline="0" dirty="0">
              <a:latin typeface="Arial" panose="020B0604020202020204" pitchFamily="34" charset="0"/>
            </a:endParaRPr>
          </a:p>
        </p:txBody>
      </p:sp>
    </p:spTree>
    <p:extLst>
      <p:ext uri="{BB962C8B-B14F-4D97-AF65-F5344CB8AC3E}">
        <p14:creationId xmlns:p14="http://schemas.microsoft.com/office/powerpoint/2010/main" val="15618296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baseline="0" dirty="0">
              <a:latin typeface="Arial" panose="020B0604020202020204" pitchFamily="34" charset="0"/>
            </a:endParaRPr>
          </a:p>
        </p:txBody>
      </p:sp>
    </p:spTree>
    <p:extLst>
      <p:ext uri="{BB962C8B-B14F-4D97-AF65-F5344CB8AC3E}">
        <p14:creationId xmlns:p14="http://schemas.microsoft.com/office/powerpoint/2010/main" val="37717385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8248929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70636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Espace réservé de l'image des diapositives 1">
            <a:extLst>
              <a:ext uri="{FF2B5EF4-FFF2-40B4-BE49-F238E27FC236}">
                <a16:creationId xmlns:a16="http://schemas.microsoft.com/office/drawing/2014/main" id="{9B44BEDA-5785-46A0-A26F-CEE6D2799E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Espace réservé des commentaires 2">
            <a:extLst>
              <a:ext uri="{FF2B5EF4-FFF2-40B4-BE49-F238E27FC236}">
                <a16:creationId xmlns:a16="http://schemas.microsoft.com/office/drawing/2014/main" id="{293DCB52-DFFC-4CE2-BC9C-FBE6EB3FF33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33124" name="Picture 4">
            <a:extLst>
              <a:ext uri="{FF2B5EF4-FFF2-40B4-BE49-F238E27FC236}">
                <a16:creationId xmlns:a16="http://schemas.microsoft.com/office/drawing/2014/main" id="{707EE5A9-22D7-4871-B5E6-426C8527FD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5" name="Picture 5">
            <a:extLst>
              <a:ext uri="{FF2B5EF4-FFF2-40B4-BE49-F238E27FC236}">
                <a16:creationId xmlns:a16="http://schemas.microsoft.com/office/drawing/2014/main" id="{1CC01860-87D3-43B6-B5CC-C4BE9C6898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49606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Espace réservé de l'image des diapositives 1">
            <a:extLst>
              <a:ext uri="{FF2B5EF4-FFF2-40B4-BE49-F238E27FC236}">
                <a16:creationId xmlns:a16="http://schemas.microsoft.com/office/drawing/2014/main" id="{C07FBB37-C58B-48E3-BCCF-55E5CD57DC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Espace réservé des commentaires 2">
            <a:extLst>
              <a:ext uri="{FF2B5EF4-FFF2-40B4-BE49-F238E27FC236}">
                <a16:creationId xmlns:a16="http://schemas.microsoft.com/office/drawing/2014/main" id="{32400C47-21CC-42D2-81D1-94A99625DC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139268" name="Picture 4">
            <a:extLst>
              <a:ext uri="{FF2B5EF4-FFF2-40B4-BE49-F238E27FC236}">
                <a16:creationId xmlns:a16="http://schemas.microsoft.com/office/drawing/2014/main" id="{A833503B-26B5-4314-AEE9-A3BF256B19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9" name="Picture 5">
            <a:extLst>
              <a:ext uri="{FF2B5EF4-FFF2-40B4-BE49-F238E27FC236}">
                <a16:creationId xmlns:a16="http://schemas.microsoft.com/office/drawing/2014/main" id="{F6D0F9B7-6073-4E4A-B755-CC46018637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3211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53604"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05"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47460"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1"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Espace réservé de l'image des diapositives 1">
            <a:extLst>
              <a:ext uri="{FF2B5EF4-FFF2-40B4-BE49-F238E27FC236}">
                <a16:creationId xmlns:a16="http://schemas.microsoft.com/office/drawing/2014/main" id="{2179B9E1-400E-477C-BA24-214482E8E8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Espace réservé des commentaires 2">
            <a:extLst>
              <a:ext uri="{FF2B5EF4-FFF2-40B4-BE49-F238E27FC236}">
                <a16:creationId xmlns:a16="http://schemas.microsoft.com/office/drawing/2014/main" id="{6B14E854-67C1-4681-A9BC-A16F931A3C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37220" name="Picture 4">
            <a:extLst>
              <a:ext uri="{FF2B5EF4-FFF2-40B4-BE49-F238E27FC236}">
                <a16:creationId xmlns:a16="http://schemas.microsoft.com/office/drawing/2014/main" id="{DF30FE8F-1215-4557-9D2D-2CAD677D64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7221" name="Picture 5">
            <a:extLst>
              <a:ext uri="{FF2B5EF4-FFF2-40B4-BE49-F238E27FC236}">
                <a16:creationId xmlns:a16="http://schemas.microsoft.com/office/drawing/2014/main" id="{002519C0-CA89-44D8-B40F-5718710D23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362704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147460"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1"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4420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en-US" altLang="fr-FR" dirty="0">
              <a:latin typeface="Arial" panose="020B0604020202020204" pitchFamily="34" charset="0"/>
            </a:endParaRPr>
          </a:p>
        </p:txBody>
      </p:sp>
    </p:spTree>
    <p:extLst>
      <p:ext uri="{BB962C8B-B14F-4D97-AF65-F5344CB8AC3E}">
        <p14:creationId xmlns:p14="http://schemas.microsoft.com/office/powerpoint/2010/main" val="19969287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Espace réservé de l'image des diapositives 1">
            <a:extLst>
              <a:ext uri="{FF2B5EF4-FFF2-40B4-BE49-F238E27FC236}">
                <a16:creationId xmlns:a16="http://schemas.microsoft.com/office/drawing/2014/main" id="{1F39A570-2CFC-4D0D-A65F-4D2FBD6637D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Espace réservé des commentaires 2">
            <a:extLst>
              <a:ext uri="{FF2B5EF4-FFF2-40B4-BE49-F238E27FC236}">
                <a16:creationId xmlns:a16="http://schemas.microsoft.com/office/drawing/2014/main" id="{E8C74C9C-2A1F-42EC-93DC-2039FA8CDF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45412" name="Picture 4">
            <a:extLst>
              <a:ext uri="{FF2B5EF4-FFF2-40B4-BE49-F238E27FC236}">
                <a16:creationId xmlns:a16="http://schemas.microsoft.com/office/drawing/2014/main" id="{FB7042B1-BC55-46FA-9699-B69F7B5C2B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5413" name="Picture 5">
            <a:extLst>
              <a:ext uri="{FF2B5EF4-FFF2-40B4-BE49-F238E27FC236}">
                <a16:creationId xmlns:a16="http://schemas.microsoft.com/office/drawing/2014/main" id="{54CB91F4-31AE-44B4-8E46-915870D7D4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35501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32675243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91317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109901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38200997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147460"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1"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2711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8388703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fr-FR">
                <a:latin typeface="Arial" panose="020B0604020202020204" pitchFamily="34" charset="0"/>
              </a:rPr>
              <a:t>Ajouter échelles</a:t>
            </a:r>
            <a:endParaRPr lang="en-US" altLang="fr-FR" dirty="0">
              <a:latin typeface="Arial" panose="020B0604020202020204" pitchFamily="34" charset="0"/>
            </a:endParaRPr>
          </a:p>
        </p:txBody>
      </p:sp>
      <p:pic>
        <p:nvPicPr>
          <p:cNvPr id="147460"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7461"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270967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8523903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580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8" name="Google Shape;2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9620399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39268"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9"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41316"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7"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43364"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5"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9991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66437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0718374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Espace réservé de l'image des diapositives 1">
            <a:extLst>
              <a:ext uri="{FF2B5EF4-FFF2-40B4-BE49-F238E27FC236}">
                <a16:creationId xmlns:a16="http://schemas.microsoft.com/office/drawing/2014/main" id="{30B90CF9-AED1-1059-BDFF-89F2A3CFAD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Espace réservé des commentaires 2">
            <a:extLst>
              <a:ext uri="{FF2B5EF4-FFF2-40B4-BE49-F238E27FC236}">
                <a16:creationId xmlns:a16="http://schemas.microsoft.com/office/drawing/2014/main" id="{E499C290-DE8C-1F41-454E-E0A39DE222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spcBef>
                <a:spcPct val="0"/>
              </a:spcBef>
            </a:pPr>
            <a:endParaRPr lang="en-US" alt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5465786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27404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47023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43364"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5"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941223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43364"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5"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442178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121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273009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43364"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5"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04342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0987409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44768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8" name="Google Shape;2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96143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156916073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98587027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421351871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87082814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7758207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328035820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1666918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7231113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55546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135172"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3"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196047592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Espace réservé des not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fr-FR" altLang="fr-FR" dirty="0"/>
          </a:p>
        </p:txBody>
      </p:sp>
    </p:spTree>
    <p:extLst>
      <p:ext uri="{BB962C8B-B14F-4D97-AF65-F5344CB8AC3E}">
        <p14:creationId xmlns:p14="http://schemas.microsoft.com/office/powerpoint/2010/main" val="45568457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220263816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247533844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28896553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43568258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57700"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1"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8867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spTree>
    <p:extLst>
      <p:ext uri="{BB962C8B-B14F-4D97-AF65-F5344CB8AC3E}">
        <p14:creationId xmlns:p14="http://schemas.microsoft.com/office/powerpoint/2010/main" val="229025453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pic>
        <p:nvPicPr>
          <p:cNvPr id="159748" name="Picture 4"/>
          <p:cNvPicPr>
            <a:picLocks noChangeAspect="1" noChangeArrowheads="1"/>
          </p:cNvPicPr>
          <p:nvPr/>
        </p:nvPicPr>
        <p:blipFill>
          <a:blip r:embed="rId3">
            <a:extLst>
              <a:ext uri="{28A0092B-C50C-407E-A947-70E740481C1C}">
                <a14:useLocalDpi xmlns:a14="http://schemas.microsoft.com/office/drawing/2010/main" val="0"/>
              </a:ext>
            </a:extLst>
          </a:blip>
          <a:srcRect l="52402" t="17163" r="13409" b="10596"/>
          <a:stretch>
            <a:fillRect/>
          </a:stretch>
        </p:blipFill>
        <p:spPr bwMode="auto">
          <a:xfrm>
            <a:off x="857250" y="5643563"/>
            <a:ext cx="1524000" cy="240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9" name="Picture 5"/>
          <p:cNvPicPr>
            <a:picLocks noChangeAspect="1" noChangeArrowheads="1"/>
          </p:cNvPicPr>
          <p:nvPr/>
        </p:nvPicPr>
        <p:blipFill>
          <a:blip r:embed="rId4">
            <a:extLst>
              <a:ext uri="{28A0092B-C50C-407E-A947-70E740481C1C}">
                <a14:useLocalDpi xmlns:a14="http://schemas.microsoft.com/office/drawing/2010/main" val="0"/>
              </a:ext>
            </a:extLst>
          </a:blip>
          <a:srcRect l="13849" t="20705" r="11063" b="25790"/>
          <a:stretch>
            <a:fillRect/>
          </a:stretch>
        </p:blipFill>
        <p:spPr bwMode="auto">
          <a:xfrm>
            <a:off x="2286000" y="5715000"/>
            <a:ext cx="4321175" cy="231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34692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4188956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31510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925827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extLst>
      <p:ext uri="{BB962C8B-B14F-4D97-AF65-F5344CB8AC3E}">
        <p14:creationId xmlns:p14="http://schemas.microsoft.com/office/powerpoint/2010/main" val="205901222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2414058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68862487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7445269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890313978"/>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763345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extLst>
      <p:ext uri="{BB962C8B-B14F-4D97-AF65-F5344CB8AC3E}">
        <p14:creationId xmlns:p14="http://schemas.microsoft.com/office/powerpoint/2010/main" val="179548631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104861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185963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258" name="Google Shape;25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352623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latin typeface="Arial" panose="020B0604020202020204" pitchFamily="34" charset="0"/>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dirty="0">
              <a:latin typeface="Arial" panose="020B0604020202020204" pitchFamily="34" charset="0"/>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fr-FR">
              <a:latin typeface="Arial" panose="020B0604020202020204" pitchFamily="34" charset="0"/>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440160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a:latin typeface="Arial" panose="020B0604020202020204"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fr-FR" dirty="0">
              <a:latin typeface="Arial" panose="020B0604020202020204" pitchFamily="34" charset="0"/>
            </a:endParaRPr>
          </a:p>
        </p:txBody>
      </p:sp>
      <p:pic>
        <p:nvPicPr>
          <p:cNvPr id="28676" name="Picture 2"/>
          <p:cNvPicPr>
            <a:picLocks noChangeAspect="1" noChangeArrowheads="1"/>
          </p:cNvPicPr>
          <p:nvPr/>
        </p:nvPicPr>
        <p:blipFill>
          <a:blip r:embed="rId3">
            <a:extLst>
              <a:ext uri="{28A0092B-C50C-407E-A947-70E740481C1C}">
                <a14:useLocalDpi xmlns:a14="http://schemas.microsoft.com/office/drawing/2010/main" val="0"/>
              </a:ext>
            </a:extLst>
          </a:blip>
          <a:srcRect l="15193" t="28302" r="22043" b="12976"/>
          <a:stretch>
            <a:fillRect/>
          </a:stretch>
        </p:blipFill>
        <p:spPr bwMode="auto">
          <a:xfrm>
            <a:off x="1785938" y="5429250"/>
            <a:ext cx="3613150" cy="253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5396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tif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3.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0.png"/><Relationship Id="rId10" Type="http://schemas.openxmlformats.org/officeDocument/2006/relationships/image" Target="../media/image4.png"/><Relationship Id="rId4" Type="http://schemas.openxmlformats.org/officeDocument/2006/relationships/image" Target="../media/image9.png"/><Relationship Id="rId9"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tif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tiff"/></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Page de garde">
    <p:spTree>
      <p:nvGrpSpPr>
        <p:cNvPr id="1" name=""/>
        <p:cNvGrpSpPr/>
        <p:nvPr/>
      </p:nvGrpSpPr>
      <p:grpSpPr>
        <a:xfrm>
          <a:off x="0" y="0"/>
          <a:ext cx="0" cy="0"/>
          <a:chOff x="0" y="0"/>
          <a:chExt cx="0" cy="0"/>
        </a:xfrm>
      </p:grpSpPr>
      <p:grpSp>
        <p:nvGrpSpPr>
          <p:cNvPr id="2" name="Google Shape;994;p22">
            <a:extLst>
              <a:ext uri="{FF2B5EF4-FFF2-40B4-BE49-F238E27FC236}">
                <a16:creationId xmlns:a16="http://schemas.microsoft.com/office/drawing/2014/main" id="{4EA663CF-99D4-461F-96D4-66AB8AD1E2A0}"/>
              </a:ext>
            </a:extLst>
          </p:cNvPr>
          <p:cNvGrpSpPr/>
          <p:nvPr userDrawn="1"/>
        </p:nvGrpSpPr>
        <p:grpSpPr>
          <a:xfrm rot="5641272">
            <a:off x="10703596" y="5231229"/>
            <a:ext cx="974954" cy="1395689"/>
            <a:chOff x="229104" y="1914720"/>
            <a:chExt cx="5028333" cy="5034611"/>
          </a:xfrm>
        </p:grpSpPr>
        <p:sp>
          <p:nvSpPr>
            <p:cNvPr id="3" name="Google Shape;995;p22">
              <a:extLst>
                <a:ext uri="{FF2B5EF4-FFF2-40B4-BE49-F238E27FC236}">
                  <a16:creationId xmlns:a16="http://schemas.microsoft.com/office/drawing/2014/main" id="{8E662E74-FAEF-47B2-A72A-0BE0B72CF0DC}"/>
                </a:ext>
              </a:extLst>
            </p:cNvPr>
            <p:cNvSpPr/>
            <p:nvPr/>
          </p:nvSpPr>
          <p:spPr>
            <a:xfrm>
              <a:off x="229104" y="1914720"/>
              <a:ext cx="5028333" cy="5034611"/>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3175" cap="flat" cmpd="sng">
              <a:solidFill>
                <a:schemeClr val="tx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996;p22">
              <a:extLst>
                <a:ext uri="{FF2B5EF4-FFF2-40B4-BE49-F238E27FC236}">
                  <a16:creationId xmlns:a16="http://schemas.microsoft.com/office/drawing/2014/main" id="{F1523977-93DB-406C-85B7-0C3ECA22ABD9}"/>
                </a:ext>
              </a:extLst>
            </p:cNvPr>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997;p22">
              <a:extLst>
                <a:ext uri="{FF2B5EF4-FFF2-40B4-BE49-F238E27FC236}">
                  <a16:creationId xmlns:a16="http://schemas.microsoft.com/office/drawing/2014/main" id="{A186CDCB-8FB6-48F3-8CA0-72382610F03E}"/>
                </a:ext>
              </a:extLst>
            </p:cNvPr>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998;p22">
              <a:extLst>
                <a:ext uri="{FF2B5EF4-FFF2-40B4-BE49-F238E27FC236}">
                  <a16:creationId xmlns:a16="http://schemas.microsoft.com/office/drawing/2014/main" id="{8BE05E57-3F68-496E-B933-70DE9F8CA0FA}"/>
                </a:ext>
              </a:extLst>
            </p:cNvPr>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99;p22">
              <a:extLst>
                <a:ext uri="{FF2B5EF4-FFF2-40B4-BE49-F238E27FC236}">
                  <a16:creationId xmlns:a16="http://schemas.microsoft.com/office/drawing/2014/main" id="{5725CBE8-C4E2-404A-AFB3-CB7B8D2C82D8}"/>
                </a:ext>
              </a:extLst>
            </p:cNvPr>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00;p22">
              <a:extLst>
                <a:ext uri="{FF2B5EF4-FFF2-40B4-BE49-F238E27FC236}">
                  <a16:creationId xmlns:a16="http://schemas.microsoft.com/office/drawing/2014/main" id="{13942DDA-4801-4DD2-AFB3-A9C0AD4F9ACC}"/>
                </a:ext>
              </a:extLst>
            </p:cNvPr>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01;p22">
              <a:extLst>
                <a:ext uri="{FF2B5EF4-FFF2-40B4-BE49-F238E27FC236}">
                  <a16:creationId xmlns:a16="http://schemas.microsoft.com/office/drawing/2014/main" id="{294926A0-3747-4E1F-82B0-2BFF7598F58F}"/>
                </a:ext>
              </a:extLst>
            </p:cNvPr>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02;p22">
              <a:extLst>
                <a:ext uri="{FF2B5EF4-FFF2-40B4-BE49-F238E27FC236}">
                  <a16:creationId xmlns:a16="http://schemas.microsoft.com/office/drawing/2014/main" id="{911A4443-2CA0-47F7-8A5E-94E5A8CD5968}"/>
                </a:ext>
              </a:extLst>
            </p:cNvPr>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03;p22">
              <a:extLst>
                <a:ext uri="{FF2B5EF4-FFF2-40B4-BE49-F238E27FC236}">
                  <a16:creationId xmlns:a16="http://schemas.microsoft.com/office/drawing/2014/main" id="{596920A1-1EFB-465C-94C6-5C91A7B71243}"/>
                </a:ext>
              </a:extLst>
            </p:cNvPr>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04;p22">
              <a:extLst>
                <a:ext uri="{FF2B5EF4-FFF2-40B4-BE49-F238E27FC236}">
                  <a16:creationId xmlns:a16="http://schemas.microsoft.com/office/drawing/2014/main" id="{34DFCDC3-32EC-4E4A-9A2F-1F2CCDFBF7EC}"/>
                </a:ext>
              </a:extLst>
            </p:cNvPr>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05;p22">
              <a:extLst>
                <a:ext uri="{FF2B5EF4-FFF2-40B4-BE49-F238E27FC236}">
                  <a16:creationId xmlns:a16="http://schemas.microsoft.com/office/drawing/2014/main" id="{5AF2FE59-9FBB-4528-A74E-92505E1910FC}"/>
                </a:ext>
              </a:extLst>
            </p:cNvPr>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06;p22">
              <a:extLst>
                <a:ext uri="{FF2B5EF4-FFF2-40B4-BE49-F238E27FC236}">
                  <a16:creationId xmlns:a16="http://schemas.microsoft.com/office/drawing/2014/main" id="{D989E8C9-038D-4D81-AD7C-3831167B24E1}"/>
                </a:ext>
              </a:extLst>
            </p:cNvPr>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07;p22">
              <a:extLst>
                <a:ext uri="{FF2B5EF4-FFF2-40B4-BE49-F238E27FC236}">
                  <a16:creationId xmlns:a16="http://schemas.microsoft.com/office/drawing/2014/main" id="{8937DB86-D393-4349-B63D-EFF5BD3CEDCD}"/>
                </a:ext>
              </a:extLst>
            </p:cNvPr>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08;p22">
              <a:extLst>
                <a:ext uri="{FF2B5EF4-FFF2-40B4-BE49-F238E27FC236}">
                  <a16:creationId xmlns:a16="http://schemas.microsoft.com/office/drawing/2014/main" id="{9639949E-FE94-4382-997D-1B74BF7CFA3D}"/>
                </a:ext>
              </a:extLst>
            </p:cNvPr>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09;p22">
              <a:extLst>
                <a:ext uri="{FF2B5EF4-FFF2-40B4-BE49-F238E27FC236}">
                  <a16:creationId xmlns:a16="http://schemas.microsoft.com/office/drawing/2014/main" id="{DCE055C7-92EF-466D-9AAC-E25EA4C701F3}"/>
                </a:ext>
              </a:extLst>
            </p:cNvPr>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10;p22">
              <a:extLst>
                <a:ext uri="{FF2B5EF4-FFF2-40B4-BE49-F238E27FC236}">
                  <a16:creationId xmlns:a16="http://schemas.microsoft.com/office/drawing/2014/main" id="{C4032683-43F2-4193-9628-358470C034CB}"/>
                </a:ext>
              </a:extLst>
            </p:cNvPr>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1;p22">
              <a:extLst>
                <a:ext uri="{FF2B5EF4-FFF2-40B4-BE49-F238E27FC236}">
                  <a16:creationId xmlns:a16="http://schemas.microsoft.com/office/drawing/2014/main" id="{60D0EFA6-4FC3-472B-9D3D-943DC59A959D}"/>
                </a:ext>
              </a:extLst>
            </p:cNvPr>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12;p22">
              <a:extLst>
                <a:ext uri="{FF2B5EF4-FFF2-40B4-BE49-F238E27FC236}">
                  <a16:creationId xmlns:a16="http://schemas.microsoft.com/office/drawing/2014/main" id="{A86F1E54-40CD-4543-9CAD-487E55D4D508}"/>
                </a:ext>
              </a:extLst>
            </p:cNvPr>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13;p22">
              <a:extLst>
                <a:ext uri="{FF2B5EF4-FFF2-40B4-BE49-F238E27FC236}">
                  <a16:creationId xmlns:a16="http://schemas.microsoft.com/office/drawing/2014/main" id="{767A05EA-A00F-495B-9D3D-8BFC33221164}"/>
                </a:ext>
              </a:extLst>
            </p:cNvPr>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14;p22">
              <a:extLst>
                <a:ext uri="{FF2B5EF4-FFF2-40B4-BE49-F238E27FC236}">
                  <a16:creationId xmlns:a16="http://schemas.microsoft.com/office/drawing/2014/main" id="{13C5E993-D632-4A86-892E-D6DB8EC5C4A2}"/>
                </a:ext>
              </a:extLst>
            </p:cNvPr>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15;p22">
              <a:extLst>
                <a:ext uri="{FF2B5EF4-FFF2-40B4-BE49-F238E27FC236}">
                  <a16:creationId xmlns:a16="http://schemas.microsoft.com/office/drawing/2014/main" id="{5618B073-6024-4250-86B1-20A771003C94}"/>
                </a:ext>
              </a:extLst>
            </p:cNvPr>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16;p22">
              <a:extLst>
                <a:ext uri="{FF2B5EF4-FFF2-40B4-BE49-F238E27FC236}">
                  <a16:creationId xmlns:a16="http://schemas.microsoft.com/office/drawing/2014/main" id="{991617DC-130B-494C-8F15-17A2F9DE8F7F}"/>
                </a:ext>
              </a:extLst>
            </p:cNvPr>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17;p22">
              <a:extLst>
                <a:ext uri="{FF2B5EF4-FFF2-40B4-BE49-F238E27FC236}">
                  <a16:creationId xmlns:a16="http://schemas.microsoft.com/office/drawing/2014/main" id="{144B8EB4-2C06-44D3-873A-C0BE1F9492CC}"/>
                </a:ext>
              </a:extLst>
            </p:cNvPr>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18;p22">
              <a:extLst>
                <a:ext uri="{FF2B5EF4-FFF2-40B4-BE49-F238E27FC236}">
                  <a16:creationId xmlns:a16="http://schemas.microsoft.com/office/drawing/2014/main" id="{495D34C4-1B8A-4120-BDB7-8EEACE9C6FF0}"/>
                </a:ext>
              </a:extLst>
            </p:cNvPr>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19;p22">
              <a:extLst>
                <a:ext uri="{FF2B5EF4-FFF2-40B4-BE49-F238E27FC236}">
                  <a16:creationId xmlns:a16="http://schemas.microsoft.com/office/drawing/2014/main" id="{2659C95D-5383-4D26-9882-27721155DB98}"/>
                </a:ext>
              </a:extLst>
            </p:cNvPr>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20;p22">
              <a:extLst>
                <a:ext uri="{FF2B5EF4-FFF2-40B4-BE49-F238E27FC236}">
                  <a16:creationId xmlns:a16="http://schemas.microsoft.com/office/drawing/2014/main" id="{7BDEC22F-D3BA-4C19-BA18-4191708898FE}"/>
                </a:ext>
              </a:extLst>
            </p:cNvPr>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Rectangle 28">
            <a:extLst>
              <a:ext uri="{FF2B5EF4-FFF2-40B4-BE49-F238E27FC236}">
                <a16:creationId xmlns:a16="http://schemas.microsoft.com/office/drawing/2014/main" id="{0FBAC7D1-6239-466D-A64D-C9723A647BBB}"/>
              </a:ext>
            </a:extLst>
          </p:cNvPr>
          <p:cNvSpPr/>
          <p:nvPr userDrawn="1"/>
        </p:nvSpPr>
        <p:spPr>
          <a:xfrm>
            <a:off x="0" y="0"/>
            <a:ext cx="3087329" cy="685800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Image 30">
            <a:extLst>
              <a:ext uri="{FF2B5EF4-FFF2-40B4-BE49-F238E27FC236}">
                <a16:creationId xmlns:a16="http://schemas.microsoft.com/office/drawing/2014/main" id="{FBF04FAF-DA9F-43E0-B6BB-66397E8C4A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903" t="13349" r="52210" b="17086"/>
          <a:stretch/>
        </p:blipFill>
        <p:spPr>
          <a:xfrm rot="241272">
            <a:off x="11599795" y="5168882"/>
            <a:ext cx="398648" cy="557146"/>
          </a:xfrm>
          <a:prstGeom prst="rect">
            <a:avLst/>
          </a:prstGeom>
        </p:spPr>
      </p:pic>
      <p:pic>
        <p:nvPicPr>
          <p:cNvPr id="32" name="Google Shape;265;p41">
            <a:extLst>
              <a:ext uri="{FF2B5EF4-FFF2-40B4-BE49-F238E27FC236}">
                <a16:creationId xmlns:a16="http://schemas.microsoft.com/office/drawing/2014/main" id="{BD41F398-DD1D-4866-9F76-281D036932B5}"/>
              </a:ext>
            </a:extLst>
          </p:cNvPr>
          <p:cNvPicPr preferRelativeResize="0"/>
          <p:nvPr userDrawn="1"/>
        </p:nvPicPr>
        <p:blipFill>
          <a:blip r:embed="rId3" cstate="print">
            <a:extLst>
              <a:ext uri="{28A0092B-C50C-407E-A947-70E740481C1C}">
                <a14:useLocalDpi xmlns:a14="http://schemas.microsoft.com/office/drawing/2010/main" val="0"/>
              </a:ext>
            </a:extLst>
          </a:blip>
          <a:stretch>
            <a:fillRect/>
          </a:stretch>
        </p:blipFill>
        <p:spPr>
          <a:xfrm>
            <a:off x="651310" y="2920667"/>
            <a:ext cx="1845366" cy="734045"/>
          </a:xfrm>
          <a:prstGeom prst="rect">
            <a:avLst/>
          </a:prstGeom>
          <a:noFill/>
          <a:ln>
            <a:noFill/>
          </a:ln>
        </p:spPr>
      </p:pic>
      <p:pic>
        <p:nvPicPr>
          <p:cNvPr id="33" name="Image 32">
            <a:extLst>
              <a:ext uri="{FF2B5EF4-FFF2-40B4-BE49-F238E27FC236}">
                <a16:creationId xmlns:a16="http://schemas.microsoft.com/office/drawing/2014/main" id="{1C35FA6F-31E3-4ACD-BD05-7586B5B44599}"/>
              </a:ext>
            </a:extLst>
          </p:cNvPr>
          <p:cNvPicPr>
            <a:picLocks noChangeAspect="1"/>
          </p:cNvPicPr>
          <p:nvPr userDrawn="1"/>
        </p:nvPicPr>
        <p:blipFill>
          <a:blip r:embed="rId4"/>
          <a:stretch>
            <a:fillRect/>
          </a:stretch>
        </p:blipFill>
        <p:spPr>
          <a:xfrm>
            <a:off x="385474" y="5025175"/>
            <a:ext cx="2279650" cy="600308"/>
          </a:xfrm>
          <a:prstGeom prst="rect">
            <a:avLst/>
          </a:prstGeom>
        </p:spPr>
      </p:pic>
      <p:sp>
        <p:nvSpPr>
          <p:cNvPr id="34" name="ZoneTexte 33">
            <a:extLst>
              <a:ext uri="{FF2B5EF4-FFF2-40B4-BE49-F238E27FC236}">
                <a16:creationId xmlns:a16="http://schemas.microsoft.com/office/drawing/2014/main" id="{153EE64A-6B98-4AC4-A948-2940C03A73DB}"/>
              </a:ext>
            </a:extLst>
          </p:cNvPr>
          <p:cNvSpPr txBox="1"/>
          <p:nvPr userDrawn="1"/>
        </p:nvSpPr>
        <p:spPr>
          <a:xfrm>
            <a:off x="348298" y="5735412"/>
            <a:ext cx="2726968" cy="830997"/>
          </a:xfrm>
          <a:prstGeom prst="rect">
            <a:avLst/>
          </a:prstGeom>
          <a:noFill/>
        </p:spPr>
        <p:txBody>
          <a:bodyPr wrap="square" rtlCol="0">
            <a:spAutoFit/>
          </a:bodyPr>
          <a:lstStyle/>
          <a:p>
            <a:pPr algn="ctr"/>
            <a:r>
              <a:rPr lang="fr-FR" sz="2800" i="1" dirty="0">
                <a:solidFill>
                  <a:srgbClr val="15C1F3"/>
                </a:solidFill>
                <a:latin typeface="Franklin Gothic Medium" panose="020B0603020102020204" pitchFamily="34" charset="0"/>
                <a:cs typeface="Futura Medium" panose="020B0602020204020303" pitchFamily="34" charset="-79"/>
              </a:rPr>
              <a:t>Ensemble, </a:t>
            </a:r>
            <a:r>
              <a:rPr lang="fr-FR" sz="2000" i="1" dirty="0">
                <a:solidFill>
                  <a:srgbClr val="15C1F3"/>
                </a:solidFill>
                <a:latin typeface="Franklin Gothic Medium" panose="020B0603020102020204" pitchFamily="34" charset="0"/>
                <a:cs typeface="Futura Medium" panose="020B0602020204020303" pitchFamily="34" charset="-79"/>
              </a:rPr>
              <a:t>préservons notre air ! </a:t>
            </a:r>
          </a:p>
        </p:txBody>
      </p:sp>
      <p:pic>
        <p:nvPicPr>
          <p:cNvPr id="35" name="Google Shape;268;p41">
            <a:extLst>
              <a:ext uri="{FF2B5EF4-FFF2-40B4-BE49-F238E27FC236}">
                <a16:creationId xmlns:a16="http://schemas.microsoft.com/office/drawing/2014/main" id="{EB8F02F4-2B5F-407D-89A3-F6DFD13437BE}"/>
              </a:ext>
            </a:extLst>
          </p:cNvPr>
          <p:cNvPicPr preferRelativeResize="0">
            <a:picLocks noChangeAspect="1"/>
          </p:cNvPicPr>
          <p:nvPr userDrawn="1"/>
        </p:nvPicPr>
        <p:blipFill rotWithShape="1">
          <a:blip r:embed="rId5">
            <a:alphaModFix/>
          </a:blip>
          <a:srcRect/>
          <a:stretch/>
        </p:blipFill>
        <p:spPr>
          <a:xfrm>
            <a:off x="537009" y="222250"/>
            <a:ext cx="1980082" cy="2157268"/>
          </a:xfrm>
          <a:prstGeom prst="rect">
            <a:avLst/>
          </a:prstGeom>
          <a:noFill/>
          <a:ln>
            <a:noFill/>
          </a:ln>
        </p:spPr>
      </p:pic>
      <p:pic>
        <p:nvPicPr>
          <p:cNvPr id="38" name="Google Shape;263;p41">
            <a:extLst>
              <a:ext uri="{FF2B5EF4-FFF2-40B4-BE49-F238E27FC236}">
                <a16:creationId xmlns:a16="http://schemas.microsoft.com/office/drawing/2014/main" id="{40BFDC7B-8976-4DA1-9CA7-B8187C9504ED}"/>
              </a:ext>
            </a:extLst>
          </p:cNvPr>
          <p:cNvPicPr preferRelativeResize="0"/>
          <p:nvPr userDrawn="1"/>
        </p:nvPicPr>
        <p:blipFill rotWithShape="1">
          <a:blip r:embed="rId6">
            <a:alphaModFix/>
          </a:blip>
          <a:srcRect/>
          <a:stretch/>
        </p:blipFill>
        <p:spPr>
          <a:xfrm>
            <a:off x="7975842" y="0"/>
            <a:ext cx="1111895" cy="1186549"/>
          </a:xfrm>
          <a:prstGeom prst="rect">
            <a:avLst/>
          </a:prstGeom>
          <a:noFill/>
          <a:ln>
            <a:noFill/>
          </a:ln>
        </p:spPr>
      </p:pic>
      <p:sp>
        <p:nvSpPr>
          <p:cNvPr id="42" name="Espace réservé du texte 41"/>
          <p:cNvSpPr>
            <a:spLocks noGrp="1"/>
          </p:cNvSpPr>
          <p:nvPr>
            <p:ph type="body" sz="quarter" idx="11"/>
          </p:nvPr>
        </p:nvSpPr>
        <p:spPr>
          <a:xfrm rot="253166">
            <a:off x="10575542" y="5565745"/>
            <a:ext cx="1244435" cy="771270"/>
          </a:xfrm>
          <a:prstGeom prst="rect">
            <a:avLst/>
          </a:prstGeom>
        </p:spPr>
        <p:txBody>
          <a:bodyPr/>
          <a:lstStyle>
            <a:lvl1pPr marL="0" indent="0">
              <a:buFontTx/>
              <a:buNone/>
              <a:defRPr sz="1400"/>
            </a:lvl1pPr>
          </a:lstStyle>
          <a:p>
            <a:pPr lvl="0"/>
            <a:endParaRPr lang="fr-FR" dirty="0"/>
          </a:p>
        </p:txBody>
      </p:sp>
      <p:sp>
        <p:nvSpPr>
          <p:cNvPr id="46" name="Espace réservé du texte 44">
            <a:extLst>
              <a:ext uri="{FF2B5EF4-FFF2-40B4-BE49-F238E27FC236}">
                <a16:creationId xmlns:a16="http://schemas.microsoft.com/office/drawing/2014/main" id="{95C476C7-F947-44AE-BD37-A9A886A2A78F}"/>
              </a:ext>
            </a:extLst>
          </p:cNvPr>
          <p:cNvSpPr>
            <a:spLocks noGrp="1"/>
          </p:cNvSpPr>
          <p:nvPr>
            <p:ph type="body" sz="quarter" idx="14" hasCustomPrompt="1"/>
          </p:nvPr>
        </p:nvSpPr>
        <p:spPr>
          <a:xfrm>
            <a:off x="3513786" y="468175"/>
            <a:ext cx="5053172" cy="718374"/>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Module l’Essentiel</a:t>
            </a:r>
          </a:p>
        </p:txBody>
      </p:sp>
      <p:pic>
        <p:nvPicPr>
          <p:cNvPr id="39" name="Google Shape;384;p46">
            <a:extLst>
              <a:ext uri="{FF2B5EF4-FFF2-40B4-BE49-F238E27FC236}">
                <a16:creationId xmlns:a16="http://schemas.microsoft.com/office/drawing/2014/main" id="{86B09D9A-E9D2-4B0E-A950-A3FC0E2F29C5}"/>
              </a:ext>
            </a:extLst>
          </p:cNvPr>
          <p:cNvPicPr preferRelativeResize="0"/>
          <p:nvPr userDrawn="1"/>
        </p:nvPicPr>
        <p:blipFill>
          <a:blip r:embed="rId7">
            <a:extLst>
              <a:ext uri="{28A0092B-C50C-407E-A947-70E740481C1C}">
                <a14:useLocalDpi xmlns:a14="http://schemas.microsoft.com/office/drawing/2010/main" val="0"/>
              </a:ext>
            </a:extLst>
          </a:blip>
          <a:stretch>
            <a:fillRect/>
          </a:stretch>
        </p:blipFill>
        <p:spPr>
          <a:xfrm>
            <a:off x="608073" y="3764641"/>
            <a:ext cx="1945483" cy="759985"/>
          </a:xfrm>
          <a:prstGeom prst="rect">
            <a:avLst/>
          </a:prstGeom>
          <a:noFill/>
          <a:ln>
            <a:noFill/>
          </a:ln>
        </p:spPr>
      </p:pic>
    </p:spTree>
    <p:extLst>
      <p:ext uri="{BB962C8B-B14F-4D97-AF65-F5344CB8AC3E}">
        <p14:creationId xmlns:p14="http://schemas.microsoft.com/office/powerpoint/2010/main" val="32563887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Partie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57E3713-D32D-4C1E-8A20-F5F09375E1E5}"/>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F241936-73B7-4530-A570-B454A80B53D1}"/>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pentagone 9">
            <a:extLst>
              <a:ext uri="{FF2B5EF4-FFF2-40B4-BE49-F238E27FC236}">
                <a16:creationId xmlns:a16="http://schemas.microsoft.com/office/drawing/2014/main" id="{EDA93FF1-A388-4773-98FD-B64204D4B664}"/>
              </a:ext>
            </a:extLst>
          </p:cNvPr>
          <p:cNvSpPr/>
          <p:nvPr/>
        </p:nvSpPr>
        <p:spPr>
          <a:xfrm>
            <a:off x="-1" y="3254069"/>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4F88B6D9-9AB4-4CEA-9CE1-46AF4876944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AB5313F-468A-4AE7-9A45-267898CF49EA}"/>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oVideo">
            <a:extLst>
              <a:ext uri="{FF2B5EF4-FFF2-40B4-BE49-F238E27FC236}">
                <a16:creationId xmlns:a16="http://schemas.microsoft.com/office/drawing/2014/main" id="{1A1BE634-4DA9-435F-9E5A-A8736C4CB1D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4" name="PictoGuide">
            <a:extLst>
              <a:ext uri="{FF2B5EF4-FFF2-40B4-BE49-F238E27FC236}">
                <a16:creationId xmlns:a16="http://schemas.microsoft.com/office/drawing/2014/main" id="{4D4350CE-15AE-4E2E-A280-32CDF261CF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5" name="Image 42">
            <a:extLst>
              <a:ext uri="{FF2B5EF4-FFF2-40B4-BE49-F238E27FC236}">
                <a16:creationId xmlns:a16="http://schemas.microsoft.com/office/drawing/2014/main" id="{F43F8CB5-1F4B-4757-8805-6D6D205976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6" name="PictoVideo">
            <a:extLst>
              <a:ext uri="{FF2B5EF4-FFF2-40B4-BE49-F238E27FC236}">
                <a16:creationId xmlns:a16="http://schemas.microsoft.com/office/drawing/2014/main" id="{943025B2-DDAA-4D7B-A6C0-44843D8D7DF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7" name="Rectangle 16">
            <a:extLst>
              <a:ext uri="{FF2B5EF4-FFF2-40B4-BE49-F238E27FC236}">
                <a16:creationId xmlns:a16="http://schemas.microsoft.com/office/drawing/2014/main" id="{9A8B632A-3F6C-4173-AF5D-5376804F2983}"/>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1580151C-8F97-4CD3-9DA2-3145A6CF2F60}"/>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3A892FEE-9030-4BBB-A57F-33015F22A9BB}"/>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6E02B306-EE5C-41FB-AA0E-9399E9F2364D}"/>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 bleu">
            <a:extLst>
              <a:ext uri="{FF2B5EF4-FFF2-40B4-BE49-F238E27FC236}">
                <a16:creationId xmlns:a16="http://schemas.microsoft.com/office/drawing/2014/main" id="{D0E0BCD4-5866-48D9-8E87-8C176977FFD5}"/>
              </a:ext>
            </a:extLst>
          </p:cNvPr>
          <p:cNvSpPr>
            <a:spLocks noChangeArrowheads="1"/>
          </p:cNvSpPr>
          <p:nvPr/>
        </p:nvSpPr>
        <p:spPr bwMode="auto">
          <a:xfrm>
            <a:off x="914529" y="3195447"/>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4</a:t>
            </a:r>
          </a:p>
        </p:txBody>
      </p:sp>
      <p:sp>
        <p:nvSpPr>
          <p:cNvPr id="23" name="Title 1">
            <a:extLst>
              <a:ext uri="{FF2B5EF4-FFF2-40B4-BE49-F238E27FC236}">
                <a16:creationId xmlns:a16="http://schemas.microsoft.com/office/drawing/2014/main" id="{72F5C913-E5E6-48A6-969A-FA099AD04A9F}"/>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4" name="Content Placeholder 5">
            <a:extLst>
              <a:ext uri="{FF2B5EF4-FFF2-40B4-BE49-F238E27FC236}">
                <a16:creationId xmlns:a16="http://schemas.microsoft.com/office/drawing/2014/main" id="{DB540E88-5EB3-4081-8D6A-04156CE994A5}"/>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5" name="Content Placeholder 5">
            <a:extLst>
              <a:ext uri="{FF2B5EF4-FFF2-40B4-BE49-F238E27FC236}">
                <a16:creationId xmlns:a16="http://schemas.microsoft.com/office/drawing/2014/main" id="{E8B6FDF9-AD9A-4DD4-8A15-5E18694BAD02}"/>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9" name="Google Shape;880;p35">
            <a:extLst>
              <a:ext uri="{FF2B5EF4-FFF2-40B4-BE49-F238E27FC236}">
                <a16:creationId xmlns:a16="http://schemas.microsoft.com/office/drawing/2014/main" id="{CAA274DB-A08B-4CB6-9784-A2F6A9E8A2C6}"/>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0;p35">
            <a:extLst>
              <a:ext uri="{FF2B5EF4-FFF2-40B4-BE49-F238E27FC236}">
                <a16:creationId xmlns:a16="http://schemas.microsoft.com/office/drawing/2014/main" id="{5864A34F-38ED-4FE4-848F-D11E904797AA}"/>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Slide Number Placeholder 5">
            <a:extLst>
              <a:ext uri="{FF2B5EF4-FFF2-40B4-BE49-F238E27FC236}">
                <a16:creationId xmlns:a16="http://schemas.microsoft.com/office/drawing/2014/main" id="{BC1A4538-AB94-49B1-B087-2E8498DF70AF}"/>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2" name="Google Shape;268;p41">
            <a:extLst>
              <a:ext uri="{FF2B5EF4-FFF2-40B4-BE49-F238E27FC236}">
                <a16:creationId xmlns:a16="http://schemas.microsoft.com/office/drawing/2014/main" id="{E1D938DD-D87F-40A8-B657-4EDDA5B6799E}"/>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8736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artie 5 - T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CD69C72-1818-464C-8CC4-5D47E408B986}"/>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E5661C69-737C-4FFB-AE77-30D25C14251A}"/>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pentagone 11">
            <a:extLst>
              <a:ext uri="{FF2B5EF4-FFF2-40B4-BE49-F238E27FC236}">
                <a16:creationId xmlns:a16="http://schemas.microsoft.com/office/drawing/2014/main" id="{01FA1115-708E-4510-9B07-64E35B422151}"/>
              </a:ext>
            </a:extLst>
          </p:cNvPr>
          <p:cNvSpPr/>
          <p:nvPr/>
        </p:nvSpPr>
        <p:spPr>
          <a:xfrm>
            <a:off x="-1" y="383659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C7B5BED-374B-4762-B2D6-E922F596ED38}"/>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F59DAF07-7D7E-4E70-AC7E-D8F994A1ECDB}"/>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PictoVideo">
            <a:extLst>
              <a:ext uri="{FF2B5EF4-FFF2-40B4-BE49-F238E27FC236}">
                <a16:creationId xmlns:a16="http://schemas.microsoft.com/office/drawing/2014/main" id="{05AC82F7-F63F-4343-81BC-45DFD5F6FD3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6" name="PictoGuide">
            <a:extLst>
              <a:ext uri="{FF2B5EF4-FFF2-40B4-BE49-F238E27FC236}">
                <a16:creationId xmlns:a16="http://schemas.microsoft.com/office/drawing/2014/main" id="{CA11006B-E95A-4267-AB48-7750D9619B9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7" name="Image 42">
            <a:extLst>
              <a:ext uri="{FF2B5EF4-FFF2-40B4-BE49-F238E27FC236}">
                <a16:creationId xmlns:a16="http://schemas.microsoft.com/office/drawing/2014/main" id="{2ED91E13-4B8B-4059-BBEA-8AFF40436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8" name="PictoVideo">
            <a:extLst>
              <a:ext uri="{FF2B5EF4-FFF2-40B4-BE49-F238E27FC236}">
                <a16:creationId xmlns:a16="http://schemas.microsoft.com/office/drawing/2014/main" id="{43D032C3-9FCF-428D-AAE6-DD8C915EA7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9" name="Rectangle 18">
            <a:extLst>
              <a:ext uri="{FF2B5EF4-FFF2-40B4-BE49-F238E27FC236}">
                <a16:creationId xmlns:a16="http://schemas.microsoft.com/office/drawing/2014/main" id="{C092A64B-F364-4B63-BBDE-22DEAAADF31E}"/>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C7EA6A1-19DB-4615-91F2-673C87630280}"/>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D50D6DF2-8072-4EB3-A11D-5B02A69BFBE1}"/>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841FF30-C4CD-49E8-9D64-AB3004CD5D8C}"/>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 bleu">
            <a:extLst>
              <a:ext uri="{FF2B5EF4-FFF2-40B4-BE49-F238E27FC236}">
                <a16:creationId xmlns:a16="http://schemas.microsoft.com/office/drawing/2014/main" id="{17223421-C6CB-4494-ADE8-70B362984028}"/>
              </a:ext>
            </a:extLst>
          </p:cNvPr>
          <p:cNvSpPr>
            <a:spLocks noChangeArrowheads="1"/>
          </p:cNvSpPr>
          <p:nvPr/>
        </p:nvSpPr>
        <p:spPr bwMode="auto">
          <a:xfrm>
            <a:off x="914529" y="3777975"/>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5</a:t>
            </a:r>
          </a:p>
        </p:txBody>
      </p:sp>
      <p:sp>
        <p:nvSpPr>
          <p:cNvPr id="29" name="Content Placeholder 5">
            <a:extLst>
              <a:ext uri="{FF2B5EF4-FFF2-40B4-BE49-F238E27FC236}">
                <a16:creationId xmlns:a16="http://schemas.microsoft.com/office/drawing/2014/main" id="{E9F287E1-D349-437D-A3F9-C74D53204653}"/>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30" name="Espace réservé du texte 44">
            <a:extLst>
              <a:ext uri="{FF2B5EF4-FFF2-40B4-BE49-F238E27FC236}">
                <a16:creationId xmlns:a16="http://schemas.microsoft.com/office/drawing/2014/main" id="{284F0288-5FAE-4616-A973-7B9D727BECB4}"/>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31" name="Google Shape;880;p35">
            <a:extLst>
              <a:ext uri="{FF2B5EF4-FFF2-40B4-BE49-F238E27FC236}">
                <a16:creationId xmlns:a16="http://schemas.microsoft.com/office/drawing/2014/main" id="{588E52CA-5792-44ED-B72E-22BBB745E5E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Slide Number Placeholder 5">
            <a:extLst>
              <a:ext uri="{FF2B5EF4-FFF2-40B4-BE49-F238E27FC236}">
                <a16:creationId xmlns:a16="http://schemas.microsoft.com/office/drawing/2014/main" id="{BE842E84-92A1-46DF-BA5A-0C232AEC7EE7}"/>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4" name="Google Shape;268;p41">
            <a:extLst>
              <a:ext uri="{FF2B5EF4-FFF2-40B4-BE49-F238E27FC236}">
                <a16:creationId xmlns:a16="http://schemas.microsoft.com/office/drawing/2014/main" id="{98415577-2E6E-4501-BEFE-2363F0098DE0}"/>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113709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Partie 5">
    <p:spTree>
      <p:nvGrpSpPr>
        <p:cNvPr id="1" name=""/>
        <p:cNvGrpSpPr/>
        <p:nvPr/>
      </p:nvGrpSpPr>
      <p:grpSpPr>
        <a:xfrm>
          <a:off x="0" y="0"/>
          <a:ext cx="0" cy="0"/>
          <a:chOff x="0" y="0"/>
          <a:chExt cx="0" cy="0"/>
        </a:xfrm>
      </p:grpSpPr>
      <p:sp>
        <p:nvSpPr>
          <p:cNvPr id="2" name="Title 1"/>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6" name="Content Placeholder 5"/>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0" name="Rectangle 9">
            <a:extLst>
              <a:ext uri="{FF2B5EF4-FFF2-40B4-BE49-F238E27FC236}">
                <a16:creationId xmlns:a16="http://schemas.microsoft.com/office/drawing/2014/main" id="{6CD69C72-1818-464C-8CC4-5D47E408B986}"/>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E5661C69-737C-4FFB-AE77-30D25C14251A}"/>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pentagone 11">
            <a:extLst>
              <a:ext uri="{FF2B5EF4-FFF2-40B4-BE49-F238E27FC236}">
                <a16:creationId xmlns:a16="http://schemas.microsoft.com/office/drawing/2014/main" id="{01FA1115-708E-4510-9B07-64E35B422151}"/>
              </a:ext>
            </a:extLst>
          </p:cNvPr>
          <p:cNvSpPr/>
          <p:nvPr/>
        </p:nvSpPr>
        <p:spPr>
          <a:xfrm>
            <a:off x="-1" y="383659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C7B5BED-374B-4762-B2D6-E922F596ED38}"/>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F59DAF07-7D7E-4E70-AC7E-D8F994A1ECDB}"/>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PictoVideo">
            <a:extLst>
              <a:ext uri="{FF2B5EF4-FFF2-40B4-BE49-F238E27FC236}">
                <a16:creationId xmlns:a16="http://schemas.microsoft.com/office/drawing/2014/main" id="{05AC82F7-F63F-4343-81BC-45DFD5F6FD3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6" name="PictoGuide">
            <a:extLst>
              <a:ext uri="{FF2B5EF4-FFF2-40B4-BE49-F238E27FC236}">
                <a16:creationId xmlns:a16="http://schemas.microsoft.com/office/drawing/2014/main" id="{CA11006B-E95A-4267-AB48-7750D9619B9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7" name="Image 42">
            <a:extLst>
              <a:ext uri="{FF2B5EF4-FFF2-40B4-BE49-F238E27FC236}">
                <a16:creationId xmlns:a16="http://schemas.microsoft.com/office/drawing/2014/main" id="{2ED91E13-4B8B-4059-BBEA-8AFF40436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8" name="PictoVideo">
            <a:extLst>
              <a:ext uri="{FF2B5EF4-FFF2-40B4-BE49-F238E27FC236}">
                <a16:creationId xmlns:a16="http://schemas.microsoft.com/office/drawing/2014/main" id="{43D032C3-9FCF-428D-AAE6-DD8C915EA7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9" name="Rectangle 18">
            <a:extLst>
              <a:ext uri="{FF2B5EF4-FFF2-40B4-BE49-F238E27FC236}">
                <a16:creationId xmlns:a16="http://schemas.microsoft.com/office/drawing/2014/main" id="{C092A64B-F364-4B63-BBDE-22DEAAADF31E}"/>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C7EA6A1-19DB-4615-91F2-673C87630280}"/>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D50D6DF2-8072-4EB3-A11D-5B02A69BFBE1}"/>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841FF30-C4CD-49E8-9D64-AB3004CD5D8C}"/>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 bleu">
            <a:extLst>
              <a:ext uri="{FF2B5EF4-FFF2-40B4-BE49-F238E27FC236}">
                <a16:creationId xmlns:a16="http://schemas.microsoft.com/office/drawing/2014/main" id="{17223421-C6CB-4494-ADE8-70B362984028}"/>
              </a:ext>
            </a:extLst>
          </p:cNvPr>
          <p:cNvSpPr>
            <a:spLocks noChangeArrowheads="1"/>
          </p:cNvSpPr>
          <p:nvPr/>
        </p:nvSpPr>
        <p:spPr bwMode="auto">
          <a:xfrm>
            <a:off x="914529" y="3777975"/>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5</a:t>
            </a:r>
          </a:p>
        </p:txBody>
      </p:sp>
      <p:sp>
        <p:nvSpPr>
          <p:cNvPr id="25" name="Content Placeholder 5">
            <a:extLst>
              <a:ext uri="{FF2B5EF4-FFF2-40B4-BE49-F238E27FC236}">
                <a16:creationId xmlns:a16="http://schemas.microsoft.com/office/drawing/2014/main" id="{50AA88ED-0D37-45C1-B4C0-BE9E46F58653}"/>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9" name="Google Shape;880;p35">
            <a:extLst>
              <a:ext uri="{FF2B5EF4-FFF2-40B4-BE49-F238E27FC236}">
                <a16:creationId xmlns:a16="http://schemas.microsoft.com/office/drawing/2014/main" id="{7BBABCEE-2A02-4FA1-9EA6-C8BF862456E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0;p35">
            <a:extLst>
              <a:ext uri="{FF2B5EF4-FFF2-40B4-BE49-F238E27FC236}">
                <a16:creationId xmlns:a16="http://schemas.microsoft.com/office/drawing/2014/main" id="{87E46B2F-6830-42F3-9204-81FC6599FAAA}"/>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Slide Number Placeholder 5">
            <a:extLst>
              <a:ext uri="{FF2B5EF4-FFF2-40B4-BE49-F238E27FC236}">
                <a16:creationId xmlns:a16="http://schemas.microsoft.com/office/drawing/2014/main" id="{072CBF96-C3E6-449B-9572-5D2086E729F5}"/>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2" name="Google Shape;268;p41">
            <a:extLst>
              <a:ext uri="{FF2B5EF4-FFF2-40B4-BE49-F238E27FC236}">
                <a16:creationId xmlns:a16="http://schemas.microsoft.com/office/drawing/2014/main" id="{41621D14-B49C-4A6F-8CA5-9682922733AD}"/>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3607776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nf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785EF4F-5F78-4800-935A-7966CCD6C664}"/>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02290F38-D887-4FFB-AD61-8AE83C50A136}"/>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lèche : pentagone 7">
            <a:extLst>
              <a:ext uri="{FF2B5EF4-FFF2-40B4-BE49-F238E27FC236}">
                <a16:creationId xmlns:a16="http://schemas.microsoft.com/office/drawing/2014/main" id="{4E14BFA5-3399-4C55-823A-4B3145FBD178}"/>
              </a:ext>
            </a:extLst>
          </p:cNvPr>
          <p:cNvSpPr/>
          <p:nvPr/>
        </p:nvSpPr>
        <p:spPr>
          <a:xfrm>
            <a:off x="-1" y="4436852"/>
            <a:ext cx="1447797" cy="417250"/>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513A0097-2CC9-4662-9894-177DB818E16B}"/>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PictoVideo">
            <a:extLst>
              <a:ext uri="{FF2B5EF4-FFF2-40B4-BE49-F238E27FC236}">
                <a16:creationId xmlns:a16="http://schemas.microsoft.com/office/drawing/2014/main" id="{DED0054B-FE32-4DC2-B8D1-0511E3FE173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1" name="PictoGuide">
            <a:extLst>
              <a:ext uri="{FF2B5EF4-FFF2-40B4-BE49-F238E27FC236}">
                <a16:creationId xmlns:a16="http://schemas.microsoft.com/office/drawing/2014/main" id="{1D4D6372-A3D4-4D08-BE94-5D30D8F4853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2" name="Image 42">
            <a:extLst>
              <a:ext uri="{FF2B5EF4-FFF2-40B4-BE49-F238E27FC236}">
                <a16:creationId xmlns:a16="http://schemas.microsoft.com/office/drawing/2014/main" id="{89BF26F5-0279-4021-9005-E6884DD901D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3" name="PictoVideo">
            <a:extLst>
              <a:ext uri="{FF2B5EF4-FFF2-40B4-BE49-F238E27FC236}">
                <a16:creationId xmlns:a16="http://schemas.microsoft.com/office/drawing/2014/main" id="{582C0C66-0608-4A21-9EBE-327FFD1D61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4" name="Rectangle 13">
            <a:extLst>
              <a:ext uri="{FF2B5EF4-FFF2-40B4-BE49-F238E27FC236}">
                <a16:creationId xmlns:a16="http://schemas.microsoft.com/office/drawing/2014/main" id="{2297E387-C47E-483C-9D26-9127C0EE5008}"/>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E280D978-1467-4B4D-BA9C-64B0597DA63F}"/>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C65A56E6-86C8-4B0B-B8AE-DD05E073C82C}"/>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6A8C2881-96DF-44BD-B81E-F7BC210BBBD4}"/>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3907A6AC-0E0B-4772-B28A-9EB06842991A}"/>
              </a:ext>
            </a:extLst>
          </p:cNvPr>
          <p:cNvSpPr/>
          <p:nvPr/>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a:extLst>
              <a:ext uri="{FF2B5EF4-FFF2-40B4-BE49-F238E27FC236}">
                <a16:creationId xmlns:a16="http://schemas.microsoft.com/office/drawing/2014/main" id="{F104D95D-9D51-406D-8D1D-2D12C77B35A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261" y="4446548"/>
            <a:ext cx="492240" cy="417250"/>
          </a:xfrm>
          <a:prstGeom prst="rect">
            <a:avLst/>
          </a:prstGeom>
        </p:spPr>
      </p:pic>
      <p:sp>
        <p:nvSpPr>
          <p:cNvPr id="21" name="Title 1">
            <a:extLst>
              <a:ext uri="{FF2B5EF4-FFF2-40B4-BE49-F238E27FC236}">
                <a16:creationId xmlns:a16="http://schemas.microsoft.com/office/drawing/2014/main" id="{9B776D65-C598-485C-A78B-92870E3DC506}"/>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2" name="Content Placeholder 5">
            <a:extLst>
              <a:ext uri="{FF2B5EF4-FFF2-40B4-BE49-F238E27FC236}">
                <a16:creationId xmlns:a16="http://schemas.microsoft.com/office/drawing/2014/main" id="{45C49D4C-747E-4A2B-AB1F-CC28DEA302E1}"/>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3" name="Content Placeholder 5">
            <a:extLst>
              <a:ext uri="{FF2B5EF4-FFF2-40B4-BE49-F238E27FC236}">
                <a16:creationId xmlns:a16="http://schemas.microsoft.com/office/drawing/2014/main" id="{91497828-12BF-4776-9F4F-FFA7E9095E84}"/>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dirty="0"/>
              <a:t>Cliquez pour modifier les styles du texte du masque</a:t>
            </a:r>
          </a:p>
        </p:txBody>
      </p:sp>
      <p:sp>
        <p:nvSpPr>
          <p:cNvPr id="28" name="Google Shape;880;p35">
            <a:extLst>
              <a:ext uri="{FF2B5EF4-FFF2-40B4-BE49-F238E27FC236}">
                <a16:creationId xmlns:a16="http://schemas.microsoft.com/office/drawing/2014/main" id="{B19B5168-5CE6-4E66-92D1-FA193ABD064F}"/>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8809009F-12A4-4191-A7E2-53656CDE38ED}"/>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825D58B0-6315-484E-B8B4-832793F41FC3}"/>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1" name="Google Shape;268;p41">
            <a:extLst>
              <a:ext uri="{FF2B5EF4-FFF2-40B4-BE49-F238E27FC236}">
                <a16:creationId xmlns:a16="http://schemas.microsoft.com/office/drawing/2014/main" id="{3F6ED418-9A62-4449-A755-F6E3650521B7}"/>
              </a:ext>
            </a:extLst>
          </p:cNvPr>
          <p:cNvPicPr preferRelativeResize="0"/>
          <p:nvPr userDrawn="1"/>
        </p:nvPicPr>
        <p:blipFill rotWithShape="1">
          <a:blip r:embed="rId7">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8123327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Gu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7C27D9A-2AEA-4349-A86E-4BA80B6A9EC8}"/>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A72FA459-94F4-468A-AA8A-4826C62ADBA5}"/>
              </a:ext>
            </a:extLst>
          </p:cNvPr>
          <p:cNvSpPr/>
          <p:nvPr/>
        </p:nvSpPr>
        <p:spPr>
          <a:xfrm>
            <a:off x="-8878" y="4446548"/>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 pentagone 6">
            <a:extLst>
              <a:ext uri="{FF2B5EF4-FFF2-40B4-BE49-F238E27FC236}">
                <a16:creationId xmlns:a16="http://schemas.microsoft.com/office/drawing/2014/main" id="{73C88020-0080-4B0A-939A-1D8983C672E6}"/>
              </a:ext>
            </a:extLst>
          </p:cNvPr>
          <p:cNvSpPr/>
          <p:nvPr/>
        </p:nvSpPr>
        <p:spPr>
          <a:xfrm>
            <a:off x="-1" y="5027227"/>
            <a:ext cx="1447797" cy="417250"/>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9EF1502-8C1B-4C48-8B04-D82D8D95C2E9}"/>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PictoVideo">
            <a:extLst>
              <a:ext uri="{FF2B5EF4-FFF2-40B4-BE49-F238E27FC236}">
                <a16:creationId xmlns:a16="http://schemas.microsoft.com/office/drawing/2014/main" id="{79599BE5-4F0B-49EF-9CE1-3FFD550FB82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0" name="PictoGuide">
            <a:extLst>
              <a:ext uri="{FF2B5EF4-FFF2-40B4-BE49-F238E27FC236}">
                <a16:creationId xmlns:a16="http://schemas.microsoft.com/office/drawing/2014/main" id="{663CDFF9-56FD-436D-A3E9-4509C74C138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1" name="Image 42">
            <a:extLst>
              <a:ext uri="{FF2B5EF4-FFF2-40B4-BE49-F238E27FC236}">
                <a16:creationId xmlns:a16="http://schemas.microsoft.com/office/drawing/2014/main" id="{E9222BC2-2D5B-49FA-903F-9667DD10B4C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2" name="PictoVideo">
            <a:extLst>
              <a:ext uri="{FF2B5EF4-FFF2-40B4-BE49-F238E27FC236}">
                <a16:creationId xmlns:a16="http://schemas.microsoft.com/office/drawing/2014/main" id="{05148AD9-8F7E-42BE-81FC-98C00EA9C9B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3" name="Rectangle 12">
            <a:extLst>
              <a:ext uri="{FF2B5EF4-FFF2-40B4-BE49-F238E27FC236}">
                <a16:creationId xmlns:a16="http://schemas.microsoft.com/office/drawing/2014/main" id="{88CB4F3A-DBA3-4CCF-8D8F-BC5FD974AA24}"/>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0D8C8BD3-2793-4C5A-A8BF-E2AC0555F783}"/>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CA83CBA1-B2EB-422E-AD7D-9559263F864C}"/>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4D6DB82D-475D-4DD1-9159-E51CB618EE80}"/>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6971AADE-DDC5-4A7F-8DEE-A53EDB4FEA87}"/>
              </a:ext>
            </a:extLst>
          </p:cNvPr>
          <p:cNvSpPr/>
          <p:nvPr/>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3EC1BE43-F6FB-4747-BD72-CBA2CA23D21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2261" y="5041615"/>
            <a:ext cx="492240" cy="417250"/>
          </a:xfrm>
          <a:prstGeom prst="rect">
            <a:avLst/>
          </a:prstGeom>
        </p:spPr>
      </p:pic>
      <p:sp>
        <p:nvSpPr>
          <p:cNvPr id="20" name="Title 1">
            <a:extLst>
              <a:ext uri="{FF2B5EF4-FFF2-40B4-BE49-F238E27FC236}">
                <a16:creationId xmlns:a16="http://schemas.microsoft.com/office/drawing/2014/main" id="{827D1CA4-D8BF-4178-B552-0EFDB33D8CA9}"/>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1" name="Content Placeholder 5">
            <a:extLst>
              <a:ext uri="{FF2B5EF4-FFF2-40B4-BE49-F238E27FC236}">
                <a16:creationId xmlns:a16="http://schemas.microsoft.com/office/drawing/2014/main" id="{E8331B28-E214-47D4-9CAE-37E6C3AA75E8}"/>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2" name="Content Placeholder 5">
            <a:extLst>
              <a:ext uri="{FF2B5EF4-FFF2-40B4-BE49-F238E27FC236}">
                <a16:creationId xmlns:a16="http://schemas.microsoft.com/office/drawing/2014/main" id="{956A1E5B-14E2-4792-B82C-718FD45C2882}"/>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3" name="Google Shape;880;p35">
            <a:extLst>
              <a:ext uri="{FF2B5EF4-FFF2-40B4-BE49-F238E27FC236}">
                <a16:creationId xmlns:a16="http://schemas.microsoft.com/office/drawing/2014/main" id="{DEE48D44-3E10-4DE0-8683-56EE38B52FE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80;p35">
            <a:extLst>
              <a:ext uri="{FF2B5EF4-FFF2-40B4-BE49-F238E27FC236}">
                <a16:creationId xmlns:a16="http://schemas.microsoft.com/office/drawing/2014/main" id="{7D4ADA18-4AE0-4BCD-8510-554CBEA77723}"/>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lide Number Placeholder 5">
            <a:extLst>
              <a:ext uri="{FF2B5EF4-FFF2-40B4-BE49-F238E27FC236}">
                <a16:creationId xmlns:a16="http://schemas.microsoft.com/office/drawing/2014/main" id="{91F1E6BF-F21E-438C-AAA0-83140B9C53B5}"/>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6" name="Google Shape;268;p41">
            <a:extLst>
              <a:ext uri="{FF2B5EF4-FFF2-40B4-BE49-F238E27FC236}">
                <a16:creationId xmlns:a16="http://schemas.microsoft.com/office/drawing/2014/main" id="{54427F1B-FA73-4E97-BBAC-1C66663E2E20}"/>
              </a:ext>
            </a:extLst>
          </p:cNvPr>
          <p:cNvPicPr preferRelativeResize="0"/>
          <p:nvPr userDrawn="1"/>
        </p:nvPicPr>
        <p:blipFill rotWithShape="1">
          <a:blip r:embed="rId7">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4282609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idéo">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FFB5FE-5DB9-4D38-AB54-D14ACC828681}"/>
              </a:ext>
            </a:extLst>
          </p:cNvPr>
          <p:cNvSpPr/>
          <p:nvPr/>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DD6AED96-EF53-466A-AB58-2D3E8B379DF8}"/>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pentagone 9">
            <a:extLst>
              <a:ext uri="{FF2B5EF4-FFF2-40B4-BE49-F238E27FC236}">
                <a16:creationId xmlns:a16="http://schemas.microsoft.com/office/drawing/2014/main" id="{8472E564-7346-4DDA-9020-CDA81213A0AE}"/>
              </a:ext>
            </a:extLst>
          </p:cNvPr>
          <p:cNvSpPr/>
          <p:nvPr/>
        </p:nvSpPr>
        <p:spPr>
          <a:xfrm>
            <a:off x="-1" y="5580365"/>
            <a:ext cx="1447797" cy="417250"/>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4DCB045F-22A1-4EFF-8234-F23688A10D43}"/>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54A6F6E2-08E1-42DF-B4BA-DEEACC4CE6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C40C7C01-FB94-46A4-81F9-52BC86D9C58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F6651DDE-A73B-4DBF-B49F-E55408ED9E9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68FCCC87-130E-45D1-9A9E-28EA26DC653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C4FB9B83-C7C8-4C70-8C98-E33E42862333}"/>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85A21781-33FF-4A43-A0E3-9050F8CF1CC3}"/>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5A76E9B7-147D-47A0-978F-C50FEAD3C985}"/>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42DB2FF5-BCA3-4EF3-A5A6-BBB50454D904}"/>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6A92355E-DC21-46DE-BC45-3EECD1A7CC6F}"/>
              </a:ext>
            </a:extLst>
          </p:cNvPr>
          <p:cNvSpPr/>
          <p:nvPr/>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8850C0BA-9EE5-45C0-9D04-8F152524DB7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054" y="5606752"/>
            <a:ext cx="492240" cy="417250"/>
          </a:xfrm>
          <a:prstGeom prst="rect">
            <a:avLst/>
          </a:prstGeom>
        </p:spPr>
      </p:pic>
      <p:sp>
        <p:nvSpPr>
          <p:cNvPr id="23" name="Title 1">
            <a:extLst>
              <a:ext uri="{FF2B5EF4-FFF2-40B4-BE49-F238E27FC236}">
                <a16:creationId xmlns:a16="http://schemas.microsoft.com/office/drawing/2014/main" id="{C46B12E5-7FBE-4F28-9EED-BC492DC63A46}"/>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4" name="Content Placeholder 5">
            <a:extLst>
              <a:ext uri="{FF2B5EF4-FFF2-40B4-BE49-F238E27FC236}">
                <a16:creationId xmlns:a16="http://schemas.microsoft.com/office/drawing/2014/main" id="{832914CE-A0D1-470E-A89D-74665257AF64}"/>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5" name="Content Placeholder 5">
            <a:extLst>
              <a:ext uri="{FF2B5EF4-FFF2-40B4-BE49-F238E27FC236}">
                <a16:creationId xmlns:a16="http://schemas.microsoft.com/office/drawing/2014/main" id="{907EB475-982E-40A3-AE91-70B0263DB46B}"/>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6" name="Google Shape;880;p35">
            <a:extLst>
              <a:ext uri="{FF2B5EF4-FFF2-40B4-BE49-F238E27FC236}">
                <a16:creationId xmlns:a16="http://schemas.microsoft.com/office/drawing/2014/main" id="{F05D8AE5-62B1-43EF-9017-3994E699852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80;p35">
            <a:extLst>
              <a:ext uri="{FF2B5EF4-FFF2-40B4-BE49-F238E27FC236}">
                <a16:creationId xmlns:a16="http://schemas.microsoft.com/office/drawing/2014/main" id="{D2FA4BF5-71B7-4C3D-8B33-6DCA9ABC26EF}"/>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Slide Number Placeholder 5">
            <a:extLst>
              <a:ext uri="{FF2B5EF4-FFF2-40B4-BE49-F238E27FC236}">
                <a16:creationId xmlns:a16="http://schemas.microsoft.com/office/drawing/2014/main" id="{24F9DB86-EFD8-4D0A-8A53-D9F10BCCCFBE}"/>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9" name="Google Shape;268;p41">
            <a:extLst>
              <a:ext uri="{FF2B5EF4-FFF2-40B4-BE49-F238E27FC236}">
                <a16:creationId xmlns:a16="http://schemas.microsoft.com/office/drawing/2014/main" id="{EF9CEB24-C58E-4B60-BD8C-F05EBFE24967}"/>
              </a:ext>
            </a:extLst>
          </p:cNvPr>
          <p:cNvPicPr preferRelativeResize="0"/>
          <p:nvPr userDrawn="1"/>
        </p:nvPicPr>
        <p:blipFill rotWithShape="1">
          <a:blip r:embed="rId7">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4153673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P">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417BF1-AE32-412F-9694-455CBD362E8B}"/>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13884DC1-A578-4196-96B6-8D195991E833}"/>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pentagone 9">
            <a:extLst>
              <a:ext uri="{FF2B5EF4-FFF2-40B4-BE49-F238E27FC236}">
                <a16:creationId xmlns:a16="http://schemas.microsoft.com/office/drawing/2014/main" id="{90A94071-1F5B-45C1-9CB0-AAC485252D38}"/>
              </a:ext>
            </a:extLst>
          </p:cNvPr>
          <p:cNvSpPr/>
          <p:nvPr/>
        </p:nvSpPr>
        <p:spPr>
          <a:xfrm>
            <a:off x="-1" y="6192614"/>
            <a:ext cx="1447797" cy="417250"/>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8B3D2C8-F95D-4E7A-8C29-7076560ACB36}"/>
              </a:ext>
            </a:extLst>
          </p:cNvPr>
          <p:cNvSpPr/>
          <p:nvPr/>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DABF7F41-CD07-4F19-AD09-F37FA2FDED6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6C861BF8-A077-4114-9847-27BDCC0766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7F83338D-F012-43F8-93B4-0C404FBA5B4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5A98746B-0663-4408-BB54-3D571F4F38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98AC16CB-9FB2-42B1-9469-A6619AD1B7C4}"/>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47FE6E87-FC17-49E2-84E9-DDA89AA94D1F}"/>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A8CAB9B1-2DDE-4101-8643-010B52D1927B}"/>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7BB35C8-67C0-4633-9E61-E5E2BFF1568C}"/>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9C478EFE-0B77-4CFF-8C23-7A965F636B12}"/>
              </a:ext>
            </a:extLst>
          </p:cNvPr>
          <p:cNvSpPr/>
          <p:nvPr/>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1793C638-7123-453A-9EDB-D35677E83B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894" y="6192614"/>
            <a:ext cx="492240" cy="417250"/>
          </a:xfrm>
          <a:prstGeom prst="rect">
            <a:avLst/>
          </a:prstGeom>
        </p:spPr>
      </p:pic>
      <p:sp>
        <p:nvSpPr>
          <p:cNvPr id="23" name="Google Shape;880;p35">
            <a:extLst>
              <a:ext uri="{FF2B5EF4-FFF2-40B4-BE49-F238E27FC236}">
                <a16:creationId xmlns:a16="http://schemas.microsoft.com/office/drawing/2014/main" id="{FBEDD455-8E4F-4540-9823-017706CCC1D7}"/>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80;p35">
            <a:extLst>
              <a:ext uri="{FF2B5EF4-FFF2-40B4-BE49-F238E27FC236}">
                <a16:creationId xmlns:a16="http://schemas.microsoft.com/office/drawing/2014/main" id="{106DEC79-BEB4-4ACE-A092-732EEC5A6A2C}"/>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lide Number Placeholder 5">
            <a:extLst>
              <a:ext uri="{FF2B5EF4-FFF2-40B4-BE49-F238E27FC236}">
                <a16:creationId xmlns:a16="http://schemas.microsoft.com/office/drawing/2014/main" id="{BD47DAAF-D4D7-49CB-A010-B234EF22DFF4}"/>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6" name="Google Shape;268;p41">
            <a:extLst>
              <a:ext uri="{FF2B5EF4-FFF2-40B4-BE49-F238E27FC236}">
                <a16:creationId xmlns:a16="http://schemas.microsoft.com/office/drawing/2014/main" id="{AB24F312-A8F5-4530-A1FF-546D2793A87C}"/>
              </a:ext>
            </a:extLst>
          </p:cNvPr>
          <p:cNvPicPr preferRelativeResize="0"/>
          <p:nvPr userDrawn="1"/>
        </p:nvPicPr>
        <p:blipFill rotWithShape="1">
          <a:blip r:embed="rId7">
            <a:alphaModFix/>
          </a:blip>
          <a:srcRect/>
          <a:stretch/>
        </p:blipFill>
        <p:spPr>
          <a:xfrm>
            <a:off x="232422" y="356718"/>
            <a:ext cx="830263" cy="898525"/>
          </a:xfrm>
          <a:prstGeom prst="rect">
            <a:avLst/>
          </a:prstGeom>
          <a:noFill/>
          <a:ln>
            <a:noFill/>
          </a:ln>
        </p:spPr>
      </p:pic>
      <p:sp>
        <p:nvSpPr>
          <p:cNvPr id="27" name="Title 1">
            <a:extLst>
              <a:ext uri="{FF2B5EF4-FFF2-40B4-BE49-F238E27FC236}">
                <a16:creationId xmlns:a16="http://schemas.microsoft.com/office/drawing/2014/main" id="{BEE62E44-2C3C-4209-8A56-F7AC4EBA1612}"/>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8" name="Content Placeholder 5">
            <a:extLst>
              <a:ext uri="{FF2B5EF4-FFF2-40B4-BE49-F238E27FC236}">
                <a16:creationId xmlns:a16="http://schemas.microsoft.com/office/drawing/2014/main" id="{8374B664-2029-4296-9D47-F57D0D7F2CDF}"/>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9" name="Content Placeholder 5">
            <a:extLst>
              <a:ext uri="{FF2B5EF4-FFF2-40B4-BE49-F238E27FC236}">
                <a16:creationId xmlns:a16="http://schemas.microsoft.com/office/drawing/2014/main" id="{85F0F4E6-B7C1-4390-932F-1EC2A147C24E}"/>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Tree>
    <p:extLst>
      <p:ext uri="{BB962C8B-B14F-4D97-AF65-F5344CB8AC3E}">
        <p14:creationId xmlns:p14="http://schemas.microsoft.com/office/powerpoint/2010/main" val="4013970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re et texte">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lvl1pPr>
              <a:defRPr sz="3600"/>
            </a:lvl1pPr>
          </a:lstStyle>
          <a:p>
            <a:r>
              <a:rPr lang="fr-FR"/>
              <a:t>Modifiez le style du titre</a:t>
            </a:r>
            <a:endParaRPr lang="en-US" dirty="0"/>
          </a:p>
        </p:txBody>
      </p:sp>
      <p:sp>
        <p:nvSpPr>
          <p:cNvPr id="4" name="Google Shape;880;p35">
            <a:extLst>
              <a:ext uri="{FF2B5EF4-FFF2-40B4-BE49-F238E27FC236}">
                <a16:creationId xmlns:a16="http://schemas.microsoft.com/office/drawing/2014/main" id="{B06A38DE-84C8-45F7-9F56-E72B6A2BAD40}"/>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Slide Number Placeholder 5">
            <a:extLst>
              <a:ext uri="{FF2B5EF4-FFF2-40B4-BE49-F238E27FC236}">
                <a16:creationId xmlns:a16="http://schemas.microsoft.com/office/drawing/2014/main" id="{68E6C80C-9500-4552-8AA9-2F270D42F02A}"/>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
        <p:nvSpPr>
          <p:cNvPr id="7" name="Content Placeholder 5">
            <a:extLst>
              <a:ext uri="{FF2B5EF4-FFF2-40B4-BE49-F238E27FC236}">
                <a16:creationId xmlns:a16="http://schemas.microsoft.com/office/drawing/2014/main" id="{71DF48BB-B0AB-4E7C-A785-7B470C82DF67}"/>
              </a:ext>
            </a:extLst>
          </p:cNvPr>
          <p:cNvSpPr>
            <a:spLocks noGrp="1"/>
          </p:cNvSpPr>
          <p:nvPr>
            <p:ph sz="quarter" idx="4"/>
          </p:nvPr>
        </p:nvSpPr>
        <p:spPr>
          <a:xfrm>
            <a:off x="838200" y="2069236"/>
            <a:ext cx="10517188" cy="4120427"/>
          </a:xfrm>
          <a:prstGeom prst="rect">
            <a:avLst/>
          </a:prstGeom>
        </p:spPr>
        <p:txBody>
          <a:bodyPr/>
          <a:lstStyle>
            <a:lvl1pPr>
              <a:defRPr sz="2400"/>
            </a:lvl1pPr>
            <a:lvl2pPr>
              <a:defRPr sz="2400"/>
            </a:lvl2pPr>
            <a:lvl3pPr>
              <a:defRPr sz="2400"/>
            </a:lvl3pPr>
            <a:lvl4pPr>
              <a:defRPr sz="2400"/>
            </a:lvl4pPr>
            <a:lvl5pPr>
              <a:defRPr sz="24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extLst>
      <p:ext uri="{BB962C8B-B14F-4D97-AF65-F5344CB8AC3E}">
        <p14:creationId xmlns:p14="http://schemas.microsoft.com/office/powerpoint/2010/main" val="21455866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cônes">
    <p:spTree>
      <p:nvGrpSpPr>
        <p:cNvPr id="1" name=""/>
        <p:cNvGrpSpPr/>
        <p:nvPr/>
      </p:nvGrpSpPr>
      <p:grpSpPr>
        <a:xfrm>
          <a:off x="0" y="0"/>
          <a:ext cx="0" cy="0"/>
          <a:chOff x="0" y="0"/>
          <a:chExt cx="0" cy="0"/>
        </a:xfrm>
      </p:grpSpPr>
      <p:sp>
        <p:nvSpPr>
          <p:cNvPr id="27" name="Espace réservé du contenu 26">
            <a:extLst>
              <a:ext uri="{FF2B5EF4-FFF2-40B4-BE49-F238E27FC236}">
                <a16:creationId xmlns:a16="http://schemas.microsoft.com/office/drawing/2014/main" id="{625CA777-D1C4-4E76-A1EA-CA76E8F58B18}"/>
              </a:ext>
            </a:extLst>
          </p:cNvPr>
          <p:cNvSpPr>
            <a:spLocks noGrp="1"/>
          </p:cNvSpPr>
          <p:nvPr>
            <p:ph sz="quarter" idx="13"/>
          </p:nvPr>
        </p:nvSpPr>
        <p:spPr>
          <a:xfrm>
            <a:off x="1703388" y="0"/>
            <a:ext cx="10488612" cy="6858000"/>
          </a:xfrm>
          <a:prstGeom prst="rect">
            <a:avLst/>
          </a:prstGeo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8" name="Rectangle 17">
            <a:extLst>
              <a:ext uri="{FF2B5EF4-FFF2-40B4-BE49-F238E27FC236}">
                <a16:creationId xmlns:a16="http://schemas.microsoft.com/office/drawing/2014/main" id="{8F941B66-0397-4F82-A1D4-44456C0D278A}"/>
              </a:ext>
            </a:extLst>
          </p:cNvPr>
          <p:cNvSpPr/>
          <p:nvPr userDrawn="1"/>
        </p:nvSpPr>
        <p:spPr>
          <a:xfrm>
            <a:off x="-8878" y="6175600"/>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AFC54ED2-5CCD-4174-A30D-1749AEA1DCE9}"/>
              </a:ext>
            </a:extLst>
          </p:cNvPr>
          <p:cNvSpPr/>
          <p:nvPr userDrawn="1"/>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8086C15E-BBE3-4E0C-9869-814BD1D3B64E}"/>
              </a:ext>
            </a:extLst>
          </p:cNvPr>
          <p:cNvSpPr/>
          <p:nvPr userDrawn="1"/>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1145071-5552-446A-B95E-74084D848523}"/>
              </a:ext>
            </a:extLst>
          </p:cNvPr>
          <p:cNvSpPr/>
          <p:nvPr userDrawn="1"/>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oVideo">
            <a:extLst>
              <a:ext uri="{FF2B5EF4-FFF2-40B4-BE49-F238E27FC236}">
                <a16:creationId xmlns:a16="http://schemas.microsoft.com/office/drawing/2014/main" id="{25136031-D1A4-4F01-ACF8-A2E699B69A8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9" name="PictoGuide">
            <a:extLst>
              <a:ext uri="{FF2B5EF4-FFF2-40B4-BE49-F238E27FC236}">
                <a16:creationId xmlns:a16="http://schemas.microsoft.com/office/drawing/2014/main" id="{77A58D21-3B3B-4D6A-9319-BE21AA493F6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0" name="Image 42">
            <a:extLst>
              <a:ext uri="{FF2B5EF4-FFF2-40B4-BE49-F238E27FC236}">
                <a16:creationId xmlns:a16="http://schemas.microsoft.com/office/drawing/2014/main" id="{585A7FAE-5B0E-42A1-BF0C-EE33AFCDAD9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1" name="PictoVideo">
            <a:extLst>
              <a:ext uri="{FF2B5EF4-FFF2-40B4-BE49-F238E27FC236}">
                <a16:creationId xmlns:a16="http://schemas.microsoft.com/office/drawing/2014/main" id="{02D886DD-6A02-46F0-AA5E-FDF4BC4B107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2" name="Rectangle 11">
            <a:extLst>
              <a:ext uri="{FF2B5EF4-FFF2-40B4-BE49-F238E27FC236}">
                <a16:creationId xmlns:a16="http://schemas.microsoft.com/office/drawing/2014/main" id="{80E0B7E8-284E-4732-A4DA-7F94CF853816}"/>
              </a:ext>
            </a:extLst>
          </p:cNvPr>
          <p:cNvSpPr/>
          <p:nvPr userDrawn="1"/>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86EBA60-837D-4B6D-80B0-C277EFF34B32}"/>
              </a:ext>
            </a:extLst>
          </p:cNvPr>
          <p:cNvSpPr/>
          <p:nvPr userDrawn="1"/>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641B700D-2863-4EEE-9ADF-149B51F4824F}"/>
              </a:ext>
            </a:extLst>
          </p:cNvPr>
          <p:cNvSpPr/>
          <p:nvPr userDrawn="1"/>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A6D58965-C0AB-4EF4-ADC8-28758BD540BC}"/>
              </a:ext>
            </a:extLst>
          </p:cNvPr>
          <p:cNvSpPr/>
          <p:nvPr userDrawn="1"/>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CCA1FD0A-D622-469C-8F89-AEDDF2AFD037}"/>
              </a:ext>
            </a:extLst>
          </p:cNvPr>
          <p:cNvSpPr/>
          <p:nvPr userDrawn="1"/>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Image 18">
            <a:extLst>
              <a:ext uri="{FF2B5EF4-FFF2-40B4-BE49-F238E27FC236}">
                <a16:creationId xmlns:a16="http://schemas.microsoft.com/office/drawing/2014/main" id="{1841DD9C-5111-4C22-9EE6-5591F679718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894" y="6192614"/>
            <a:ext cx="492240" cy="417250"/>
          </a:xfrm>
          <a:prstGeom prst="rect">
            <a:avLst/>
          </a:prstGeom>
        </p:spPr>
      </p:pic>
      <p:pic>
        <p:nvPicPr>
          <p:cNvPr id="20" name="Image 19">
            <a:extLst>
              <a:ext uri="{FF2B5EF4-FFF2-40B4-BE49-F238E27FC236}">
                <a16:creationId xmlns:a16="http://schemas.microsoft.com/office/drawing/2014/main" id="{514090F1-DD26-4A32-B7A8-93FFA5FBBC0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6054" y="5606752"/>
            <a:ext cx="492240" cy="417250"/>
          </a:xfrm>
          <a:prstGeom prst="rect">
            <a:avLst/>
          </a:prstGeom>
        </p:spPr>
      </p:pic>
      <p:pic>
        <p:nvPicPr>
          <p:cNvPr id="21" name="Image 20">
            <a:extLst>
              <a:ext uri="{FF2B5EF4-FFF2-40B4-BE49-F238E27FC236}">
                <a16:creationId xmlns:a16="http://schemas.microsoft.com/office/drawing/2014/main" id="{EC1C8FB0-7B3D-4734-AF35-5F21286F322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02261" y="5041615"/>
            <a:ext cx="492240" cy="417250"/>
          </a:xfrm>
          <a:prstGeom prst="rect">
            <a:avLst/>
          </a:prstGeom>
        </p:spPr>
      </p:pic>
      <p:pic>
        <p:nvPicPr>
          <p:cNvPr id="22" name="Image 21">
            <a:extLst>
              <a:ext uri="{FF2B5EF4-FFF2-40B4-BE49-F238E27FC236}">
                <a16:creationId xmlns:a16="http://schemas.microsoft.com/office/drawing/2014/main" id="{A1F08A6E-82DF-4094-9579-65480664A86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02261" y="4446548"/>
            <a:ext cx="492240" cy="417250"/>
          </a:xfrm>
          <a:prstGeom prst="rect">
            <a:avLst/>
          </a:prstGeom>
        </p:spPr>
      </p:pic>
      <p:sp>
        <p:nvSpPr>
          <p:cNvPr id="28" name="Google Shape;880;p35">
            <a:extLst>
              <a:ext uri="{FF2B5EF4-FFF2-40B4-BE49-F238E27FC236}">
                <a16:creationId xmlns:a16="http://schemas.microsoft.com/office/drawing/2014/main" id="{274A68AC-B308-41C6-B2B3-9D91D061185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782A983C-7360-405C-90FA-398C7221B822}"/>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3" name="Google Shape;268;p41">
            <a:extLst>
              <a:ext uri="{FF2B5EF4-FFF2-40B4-BE49-F238E27FC236}">
                <a16:creationId xmlns:a16="http://schemas.microsoft.com/office/drawing/2014/main" id="{AB24F312-A8F5-4530-A1FF-546D2793A87C}"/>
              </a:ext>
            </a:extLst>
          </p:cNvPr>
          <p:cNvPicPr preferRelativeResize="0"/>
          <p:nvPr userDrawn="1"/>
        </p:nvPicPr>
        <p:blipFill rotWithShape="1">
          <a:blip r:embed="rId10">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90077928"/>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F941B66-0397-4F82-A1D4-44456C0D278A}"/>
              </a:ext>
            </a:extLst>
          </p:cNvPr>
          <p:cNvSpPr/>
          <p:nvPr userDrawn="1"/>
        </p:nvSpPr>
        <p:spPr>
          <a:xfrm>
            <a:off x="-8878" y="6175600"/>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AFC54ED2-5CCD-4174-A30D-1749AEA1DCE9}"/>
              </a:ext>
            </a:extLst>
          </p:cNvPr>
          <p:cNvSpPr/>
          <p:nvPr userDrawn="1"/>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8086C15E-BBE3-4E0C-9869-814BD1D3B64E}"/>
              </a:ext>
            </a:extLst>
          </p:cNvPr>
          <p:cNvSpPr/>
          <p:nvPr userDrawn="1"/>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1145071-5552-446A-B95E-74084D848523}"/>
              </a:ext>
            </a:extLst>
          </p:cNvPr>
          <p:cNvSpPr/>
          <p:nvPr userDrawn="1"/>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oVideo">
            <a:extLst>
              <a:ext uri="{FF2B5EF4-FFF2-40B4-BE49-F238E27FC236}">
                <a16:creationId xmlns:a16="http://schemas.microsoft.com/office/drawing/2014/main" id="{25136031-D1A4-4F01-ACF8-A2E699B69A8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9" name="PictoGuide">
            <a:extLst>
              <a:ext uri="{FF2B5EF4-FFF2-40B4-BE49-F238E27FC236}">
                <a16:creationId xmlns:a16="http://schemas.microsoft.com/office/drawing/2014/main" id="{77A58D21-3B3B-4D6A-9319-BE21AA493F6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0" name="Image 42">
            <a:extLst>
              <a:ext uri="{FF2B5EF4-FFF2-40B4-BE49-F238E27FC236}">
                <a16:creationId xmlns:a16="http://schemas.microsoft.com/office/drawing/2014/main" id="{585A7FAE-5B0E-42A1-BF0C-EE33AFCDAD9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1" name="PictoVideo">
            <a:extLst>
              <a:ext uri="{FF2B5EF4-FFF2-40B4-BE49-F238E27FC236}">
                <a16:creationId xmlns:a16="http://schemas.microsoft.com/office/drawing/2014/main" id="{02D886DD-6A02-46F0-AA5E-FDF4BC4B107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2" name="Rectangle 11">
            <a:extLst>
              <a:ext uri="{FF2B5EF4-FFF2-40B4-BE49-F238E27FC236}">
                <a16:creationId xmlns:a16="http://schemas.microsoft.com/office/drawing/2014/main" id="{80E0B7E8-284E-4732-A4DA-7F94CF853816}"/>
              </a:ext>
            </a:extLst>
          </p:cNvPr>
          <p:cNvSpPr/>
          <p:nvPr userDrawn="1"/>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86EBA60-837D-4B6D-80B0-C277EFF34B32}"/>
              </a:ext>
            </a:extLst>
          </p:cNvPr>
          <p:cNvSpPr/>
          <p:nvPr userDrawn="1"/>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641B700D-2863-4EEE-9ADF-149B51F4824F}"/>
              </a:ext>
            </a:extLst>
          </p:cNvPr>
          <p:cNvSpPr/>
          <p:nvPr userDrawn="1"/>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A6D58965-C0AB-4EF4-ADC8-28758BD540BC}"/>
              </a:ext>
            </a:extLst>
          </p:cNvPr>
          <p:cNvSpPr/>
          <p:nvPr userDrawn="1"/>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CCA1FD0A-D622-469C-8F89-AEDDF2AFD037}"/>
              </a:ext>
            </a:extLst>
          </p:cNvPr>
          <p:cNvSpPr/>
          <p:nvPr userDrawn="1"/>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Google Shape;880;p35">
            <a:extLst>
              <a:ext uri="{FF2B5EF4-FFF2-40B4-BE49-F238E27FC236}">
                <a16:creationId xmlns:a16="http://schemas.microsoft.com/office/drawing/2014/main" id="{274A68AC-B308-41C6-B2B3-9D91D061185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782A983C-7360-405C-90FA-398C7221B822}"/>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3" name="Google Shape;268;p41">
            <a:extLst>
              <a:ext uri="{FF2B5EF4-FFF2-40B4-BE49-F238E27FC236}">
                <a16:creationId xmlns:a16="http://schemas.microsoft.com/office/drawing/2014/main" id="{AB24F312-A8F5-4530-A1FF-546D2793A87C}"/>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
        <p:nvSpPr>
          <p:cNvPr id="19" name="Title 1">
            <a:extLst>
              <a:ext uri="{FF2B5EF4-FFF2-40B4-BE49-F238E27FC236}">
                <a16:creationId xmlns:a16="http://schemas.microsoft.com/office/drawing/2014/main" id="{BEE62E44-2C3C-4209-8A56-F7AC4EBA1612}"/>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0" name="Content Placeholder 5">
            <a:extLst>
              <a:ext uri="{FF2B5EF4-FFF2-40B4-BE49-F238E27FC236}">
                <a16:creationId xmlns:a16="http://schemas.microsoft.com/office/drawing/2014/main" id="{8374B664-2029-4296-9D47-F57D0D7F2CDF}"/>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1" name="Content Placeholder 5">
            <a:extLst>
              <a:ext uri="{FF2B5EF4-FFF2-40B4-BE49-F238E27FC236}">
                <a16:creationId xmlns:a16="http://schemas.microsoft.com/office/drawing/2014/main" id="{85F0F4E6-B7C1-4390-932F-1EC2A147C24E}"/>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Tree>
    <p:extLst>
      <p:ext uri="{BB962C8B-B14F-4D97-AF65-F5344CB8AC3E}">
        <p14:creationId xmlns:p14="http://schemas.microsoft.com/office/powerpoint/2010/main" val="2249701664"/>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16730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Diapositive de titre - centré">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1AF61A0-4F34-4F23-83AE-DA0BC189AB22}" type="slidenum">
              <a:rPr lang="fr-FR" altLang="fr-FR"/>
              <a:pPr>
                <a:defRPr/>
              </a:pPr>
              <a:t>‹N°›</a:t>
            </a:fld>
            <a:endParaRPr lang="fr-FR" altLang="fr-FR"/>
          </a:p>
        </p:txBody>
      </p:sp>
    </p:spTree>
    <p:extLst>
      <p:ext uri="{BB962C8B-B14F-4D97-AF65-F5344CB8AC3E}">
        <p14:creationId xmlns:p14="http://schemas.microsoft.com/office/powerpoint/2010/main" val="39657333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609600" y="1600201"/>
            <a:ext cx="53848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noChangeArrowheads="1"/>
          </p:cNvSpPr>
          <p:nvPr>
            <p:ph type="dt" sz="half" idx="10"/>
          </p:nvPr>
        </p:nvSpPr>
        <p:spPr/>
        <p:txBody>
          <a:bodyPr/>
          <a:lstStyle>
            <a:lvl1pPr>
              <a:defRPr/>
            </a:lvl1pPr>
          </a:lstStyle>
          <a:p>
            <a:pPr>
              <a:defRPr/>
            </a:pPr>
            <a:endParaRPr lang="fr-FR"/>
          </a:p>
        </p:txBody>
      </p:sp>
      <p:sp>
        <p:nvSpPr>
          <p:cNvPr id="6" name="Rectangle 6"/>
          <p:cNvSpPr>
            <a:spLocks noGrp="1" noChangeArrowheads="1"/>
          </p:cNvSpPr>
          <p:nvPr>
            <p:ph type="sldNum" sz="quarter" idx="11"/>
          </p:nvPr>
        </p:nvSpPr>
        <p:spPr>
          <a:xfrm>
            <a:off x="11049000" y="6548438"/>
            <a:ext cx="1104900" cy="285750"/>
          </a:xfrm>
        </p:spPr>
        <p:txBody>
          <a:bodyPr/>
          <a:lstStyle>
            <a:lvl1pPr>
              <a:defRPr/>
            </a:lvl1pPr>
          </a:lstStyle>
          <a:p>
            <a:pPr>
              <a:defRPr/>
            </a:pPr>
            <a:r>
              <a:rPr lang="fr-FR" altLang="fr-FR"/>
              <a:t>H</a:t>
            </a:r>
            <a:fld id="{A5114A4A-7E81-45B4-AB1D-11D9D764082B}" type="slidenum">
              <a:rPr lang="fr-FR" altLang="fr-FR"/>
              <a:pPr>
                <a:defRPr/>
              </a:pPr>
              <a:t>‹N°›</a:t>
            </a:fld>
            <a:endParaRPr lang="fr-FR" altLang="fr-FR"/>
          </a:p>
        </p:txBody>
      </p:sp>
    </p:spTree>
    <p:extLst>
      <p:ext uri="{BB962C8B-B14F-4D97-AF65-F5344CB8AC3E}">
        <p14:creationId xmlns:p14="http://schemas.microsoft.com/office/powerpoint/2010/main" val="1096461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Page de garde">
    <p:spTree>
      <p:nvGrpSpPr>
        <p:cNvPr id="1" name=""/>
        <p:cNvGrpSpPr/>
        <p:nvPr/>
      </p:nvGrpSpPr>
      <p:grpSpPr>
        <a:xfrm>
          <a:off x="0" y="0"/>
          <a:ext cx="0" cy="0"/>
          <a:chOff x="0" y="0"/>
          <a:chExt cx="0" cy="0"/>
        </a:xfrm>
      </p:grpSpPr>
      <p:grpSp>
        <p:nvGrpSpPr>
          <p:cNvPr id="2" name="Google Shape;994;p22">
            <a:extLst>
              <a:ext uri="{FF2B5EF4-FFF2-40B4-BE49-F238E27FC236}">
                <a16:creationId xmlns:a16="http://schemas.microsoft.com/office/drawing/2014/main" id="{4EA663CF-99D4-461F-96D4-66AB8AD1E2A0}"/>
              </a:ext>
            </a:extLst>
          </p:cNvPr>
          <p:cNvGrpSpPr/>
          <p:nvPr userDrawn="1"/>
        </p:nvGrpSpPr>
        <p:grpSpPr>
          <a:xfrm rot="5641272">
            <a:off x="10703596" y="5231229"/>
            <a:ext cx="974954" cy="1395689"/>
            <a:chOff x="229104" y="1914720"/>
            <a:chExt cx="5028333" cy="5034611"/>
          </a:xfrm>
        </p:grpSpPr>
        <p:sp>
          <p:nvSpPr>
            <p:cNvPr id="3" name="Google Shape;995;p22">
              <a:extLst>
                <a:ext uri="{FF2B5EF4-FFF2-40B4-BE49-F238E27FC236}">
                  <a16:creationId xmlns:a16="http://schemas.microsoft.com/office/drawing/2014/main" id="{8E662E74-FAEF-47B2-A72A-0BE0B72CF0DC}"/>
                </a:ext>
              </a:extLst>
            </p:cNvPr>
            <p:cNvSpPr/>
            <p:nvPr/>
          </p:nvSpPr>
          <p:spPr>
            <a:xfrm>
              <a:off x="229104" y="1914720"/>
              <a:ext cx="5028333" cy="5034611"/>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3175" cap="flat" cmpd="sng">
              <a:solidFill>
                <a:schemeClr val="tx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996;p22">
              <a:extLst>
                <a:ext uri="{FF2B5EF4-FFF2-40B4-BE49-F238E27FC236}">
                  <a16:creationId xmlns:a16="http://schemas.microsoft.com/office/drawing/2014/main" id="{F1523977-93DB-406C-85B7-0C3ECA22ABD9}"/>
                </a:ext>
              </a:extLst>
            </p:cNvPr>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997;p22">
              <a:extLst>
                <a:ext uri="{FF2B5EF4-FFF2-40B4-BE49-F238E27FC236}">
                  <a16:creationId xmlns:a16="http://schemas.microsoft.com/office/drawing/2014/main" id="{A186CDCB-8FB6-48F3-8CA0-72382610F03E}"/>
                </a:ext>
              </a:extLst>
            </p:cNvPr>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998;p22">
              <a:extLst>
                <a:ext uri="{FF2B5EF4-FFF2-40B4-BE49-F238E27FC236}">
                  <a16:creationId xmlns:a16="http://schemas.microsoft.com/office/drawing/2014/main" id="{8BE05E57-3F68-496E-B933-70DE9F8CA0FA}"/>
                </a:ext>
              </a:extLst>
            </p:cNvPr>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99;p22">
              <a:extLst>
                <a:ext uri="{FF2B5EF4-FFF2-40B4-BE49-F238E27FC236}">
                  <a16:creationId xmlns:a16="http://schemas.microsoft.com/office/drawing/2014/main" id="{5725CBE8-C4E2-404A-AFB3-CB7B8D2C82D8}"/>
                </a:ext>
              </a:extLst>
            </p:cNvPr>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00;p22">
              <a:extLst>
                <a:ext uri="{FF2B5EF4-FFF2-40B4-BE49-F238E27FC236}">
                  <a16:creationId xmlns:a16="http://schemas.microsoft.com/office/drawing/2014/main" id="{13942DDA-4801-4DD2-AFB3-A9C0AD4F9ACC}"/>
                </a:ext>
              </a:extLst>
            </p:cNvPr>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01;p22">
              <a:extLst>
                <a:ext uri="{FF2B5EF4-FFF2-40B4-BE49-F238E27FC236}">
                  <a16:creationId xmlns:a16="http://schemas.microsoft.com/office/drawing/2014/main" id="{294926A0-3747-4E1F-82B0-2BFF7598F58F}"/>
                </a:ext>
              </a:extLst>
            </p:cNvPr>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02;p22">
              <a:extLst>
                <a:ext uri="{FF2B5EF4-FFF2-40B4-BE49-F238E27FC236}">
                  <a16:creationId xmlns:a16="http://schemas.microsoft.com/office/drawing/2014/main" id="{911A4443-2CA0-47F7-8A5E-94E5A8CD5968}"/>
                </a:ext>
              </a:extLst>
            </p:cNvPr>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03;p22">
              <a:extLst>
                <a:ext uri="{FF2B5EF4-FFF2-40B4-BE49-F238E27FC236}">
                  <a16:creationId xmlns:a16="http://schemas.microsoft.com/office/drawing/2014/main" id="{596920A1-1EFB-465C-94C6-5C91A7B71243}"/>
                </a:ext>
              </a:extLst>
            </p:cNvPr>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04;p22">
              <a:extLst>
                <a:ext uri="{FF2B5EF4-FFF2-40B4-BE49-F238E27FC236}">
                  <a16:creationId xmlns:a16="http://schemas.microsoft.com/office/drawing/2014/main" id="{34DFCDC3-32EC-4E4A-9A2F-1F2CCDFBF7EC}"/>
                </a:ext>
              </a:extLst>
            </p:cNvPr>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05;p22">
              <a:extLst>
                <a:ext uri="{FF2B5EF4-FFF2-40B4-BE49-F238E27FC236}">
                  <a16:creationId xmlns:a16="http://schemas.microsoft.com/office/drawing/2014/main" id="{5AF2FE59-9FBB-4528-A74E-92505E1910FC}"/>
                </a:ext>
              </a:extLst>
            </p:cNvPr>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06;p22">
              <a:extLst>
                <a:ext uri="{FF2B5EF4-FFF2-40B4-BE49-F238E27FC236}">
                  <a16:creationId xmlns:a16="http://schemas.microsoft.com/office/drawing/2014/main" id="{D989E8C9-038D-4D81-AD7C-3831167B24E1}"/>
                </a:ext>
              </a:extLst>
            </p:cNvPr>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07;p22">
              <a:extLst>
                <a:ext uri="{FF2B5EF4-FFF2-40B4-BE49-F238E27FC236}">
                  <a16:creationId xmlns:a16="http://schemas.microsoft.com/office/drawing/2014/main" id="{8937DB86-D393-4349-B63D-EFF5BD3CEDCD}"/>
                </a:ext>
              </a:extLst>
            </p:cNvPr>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08;p22">
              <a:extLst>
                <a:ext uri="{FF2B5EF4-FFF2-40B4-BE49-F238E27FC236}">
                  <a16:creationId xmlns:a16="http://schemas.microsoft.com/office/drawing/2014/main" id="{9639949E-FE94-4382-997D-1B74BF7CFA3D}"/>
                </a:ext>
              </a:extLst>
            </p:cNvPr>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09;p22">
              <a:extLst>
                <a:ext uri="{FF2B5EF4-FFF2-40B4-BE49-F238E27FC236}">
                  <a16:creationId xmlns:a16="http://schemas.microsoft.com/office/drawing/2014/main" id="{DCE055C7-92EF-466D-9AAC-E25EA4C701F3}"/>
                </a:ext>
              </a:extLst>
            </p:cNvPr>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10;p22">
              <a:extLst>
                <a:ext uri="{FF2B5EF4-FFF2-40B4-BE49-F238E27FC236}">
                  <a16:creationId xmlns:a16="http://schemas.microsoft.com/office/drawing/2014/main" id="{C4032683-43F2-4193-9628-358470C034CB}"/>
                </a:ext>
              </a:extLst>
            </p:cNvPr>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1;p22">
              <a:extLst>
                <a:ext uri="{FF2B5EF4-FFF2-40B4-BE49-F238E27FC236}">
                  <a16:creationId xmlns:a16="http://schemas.microsoft.com/office/drawing/2014/main" id="{60D0EFA6-4FC3-472B-9D3D-943DC59A959D}"/>
                </a:ext>
              </a:extLst>
            </p:cNvPr>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12;p22">
              <a:extLst>
                <a:ext uri="{FF2B5EF4-FFF2-40B4-BE49-F238E27FC236}">
                  <a16:creationId xmlns:a16="http://schemas.microsoft.com/office/drawing/2014/main" id="{A86F1E54-40CD-4543-9CAD-487E55D4D508}"/>
                </a:ext>
              </a:extLst>
            </p:cNvPr>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13;p22">
              <a:extLst>
                <a:ext uri="{FF2B5EF4-FFF2-40B4-BE49-F238E27FC236}">
                  <a16:creationId xmlns:a16="http://schemas.microsoft.com/office/drawing/2014/main" id="{767A05EA-A00F-495B-9D3D-8BFC33221164}"/>
                </a:ext>
              </a:extLst>
            </p:cNvPr>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14;p22">
              <a:extLst>
                <a:ext uri="{FF2B5EF4-FFF2-40B4-BE49-F238E27FC236}">
                  <a16:creationId xmlns:a16="http://schemas.microsoft.com/office/drawing/2014/main" id="{13C5E993-D632-4A86-892E-D6DB8EC5C4A2}"/>
                </a:ext>
              </a:extLst>
            </p:cNvPr>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15;p22">
              <a:extLst>
                <a:ext uri="{FF2B5EF4-FFF2-40B4-BE49-F238E27FC236}">
                  <a16:creationId xmlns:a16="http://schemas.microsoft.com/office/drawing/2014/main" id="{5618B073-6024-4250-86B1-20A771003C94}"/>
                </a:ext>
              </a:extLst>
            </p:cNvPr>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16;p22">
              <a:extLst>
                <a:ext uri="{FF2B5EF4-FFF2-40B4-BE49-F238E27FC236}">
                  <a16:creationId xmlns:a16="http://schemas.microsoft.com/office/drawing/2014/main" id="{991617DC-130B-494C-8F15-17A2F9DE8F7F}"/>
                </a:ext>
              </a:extLst>
            </p:cNvPr>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17;p22">
              <a:extLst>
                <a:ext uri="{FF2B5EF4-FFF2-40B4-BE49-F238E27FC236}">
                  <a16:creationId xmlns:a16="http://schemas.microsoft.com/office/drawing/2014/main" id="{144B8EB4-2C06-44D3-873A-C0BE1F9492CC}"/>
                </a:ext>
              </a:extLst>
            </p:cNvPr>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18;p22">
              <a:extLst>
                <a:ext uri="{FF2B5EF4-FFF2-40B4-BE49-F238E27FC236}">
                  <a16:creationId xmlns:a16="http://schemas.microsoft.com/office/drawing/2014/main" id="{495D34C4-1B8A-4120-BDB7-8EEACE9C6FF0}"/>
                </a:ext>
              </a:extLst>
            </p:cNvPr>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19;p22">
              <a:extLst>
                <a:ext uri="{FF2B5EF4-FFF2-40B4-BE49-F238E27FC236}">
                  <a16:creationId xmlns:a16="http://schemas.microsoft.com/office/drawing/2014/main" id="{2659C95D-5383-4D26-9882-27721155DB98}"/>
                </a:ext>
              </a:extLst>
            </p:cNvPr>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20;p22">
              <a:extLst>
                <a:ext uri="{FF2B5EF4-FFF2-40B4-BE49-F238E27FC236}">
                  <a16:creationId xmlns:a16="http://schemas.microsoft.com/office/drawing/2014/main" id="{7BDEC22F-D3BA-4C19-BA18-4191708898FE}"/>
                </a:ext>
              </a:extLst>
            </p:cNvPr>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Rectangle 28">
            <a:extLst>
              <a:ext uri="{FF2B5EF4-FFF2-40B4-BE49-F238E27FC236}">
                <a16:creationId xmlns:a16="http://schemas.microsoft.com/office/drawing/2014/main" id="{0FBAC7D1-6239-466D-A64D-C9723A647BBB}"/>
              </a:ext>
            </a:extLst>
          </p:cNvPr>
          <p:cNvSpPr/>
          <p:nvPr userDrawn="1"/>
        </p:nvSpPr>
        <p:spPr>
          <a:xfrm>
            <a:off x="0" y="0"/>
            <a:ext cx="3087329" cy="685800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Image 30">
            <a:extLst>
              <a:ext uri="{FF2B5EF4-FFF2-40B4-BE49-F238E27FC236}">
                <a16:creationId xmlns:a16="http://schemas.microsoft.com/office/drawing/2014/main" id="{FBF04FAF-DA9F-43E0-B6BB-66397E8C4A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903" t="13349" r="52210" b="17086"/>
          <a:stretch/>
        </p:blipFill>
        <p:spPr>
          <a:xfrm rot="241272">
            <a:off x="11599795" y="5168882"/>
            <a:ext cx="398648" cy="557146"/>
          </a:xfrm>
          <a:prstGeom prst="rect">
            <a:avLst/>
          </a:prstGeom>
        </p:spPr>
      </p:pic>
      <p:pic>
        <p:nvPicPr>
          <p:cNvPr id="32" name="Google Shape;265;p41">
            <a:extLst>
              <a:ext uri="{FF2B5EF4-FFF2-40B4-BE49-F238E27FC236}">
                <a16:creationId xmlns:a16="http://schemas.microsoft.com/office/drawing/2014/main" id="{BD41F398-DD1D-4866-9F76-281D036932B5}"/>
              </a:ext>
            </a:extLst>
          </p:cNvPr>
          <p:cNvPicPr preferRelativeResize="0"/>
          <p:nvPr userDrawn="1"/>
        </p:nvPicPr>
        <p:blipFill>
          <a:blip r:embed="rId3" cstate="print">
            <a:extLst>
              <a:ext uri="{28A0092B-C50C-407E-A947-70E740481C1C}">
                <a14:useLocalDpi xmlns:a14="http://schemas.microsoft.com/office/drawing/2010/main" val="0"/>
              </a:ext>
            </a:extLst>
          </a:blip>
          <a:stretch>
            <a:fillRect/>
          </a:stretch>
        </p:blipFill>
        <p:spPr>
          <a:xfrm>
            <a:off x="651310" y="2920667"/>
            <a:ext cx="1845366" cy="734045"/>
          </a:xfrm>
          <a:prstGeom prst="rect">
            <a:avLst/>
          </a:prstGeom>
          <a:noFill/>
          <a:ln>
            <a:noFill/>
          </a:ln>
        </p:spPr>
      </p:pic>
      <p:pic>
        <p:nvPicPr>
          <p:cNvPr id="33" name="Image 32">
            <a:extLst>
              <a:ext uri="{FF2B5EF4-FFF2-40B4-BE49-F238E27FC236}">
                <a16:creationId xmlns:a16="http://schemas.microsoft.com/office/drawing/2014/main" id="{1C35FA6F-31E3-4ACD-BD05-7586B5B44599}"/>
              </a:ext>
            </a:extLst>
          </p:cNvPr>
          <p:cNvPicPr>
            <a:picLocks noChangeAspect="1"/>
          </p:cNvPicPr>
          <p:nvPr userDrawn="1"/>
        </p:nvPicPr>
        <p:blipFill>
          <a:blip r:embed="rId4"/>
          <a:stretch>
            <a:fillRect/>
          </a:stretch>
        </p:blipFill>
        <p:spPr>
          <a:xfrm>
            <a:off x="385474" y="5025175"/>
            <a:ext cx="2279650" cy="600308"/>
          </a:xfrm>
          <a:prstGeom prst="rect">
            <a:avLst/>
          </a:prstGeom>
        </p:spPr>
      </p:pic>
      <p:sp>
        <p:nvSpPr>
          <p:cNvPr id="34" name="ZoneTexte 33">
            <a:extLst>
              <a:ext uri="{FF2B5EF4-FFF2-40B4-BE49-F238E27FC236}">
                <a16:creationId xmlns:a16="http://schemas.microsoft.com/office/drawing/2014/main" id="{153EE64A-6B98-4AC4-A948-2940C03A73DB}"/>
              </a:ext>
            </a:extLst>
          </p:cNvPr>
          <p:cNvSpPr txBox="1"/>
          <p:nvPr userDrawn="1"/>
        </p:nvSpPr>
        <p:spPr>
          <a:xfrm>
            <a:off x="348298" y="5735412"/>
            <a:ext cx="2726968" cy="830997"/>
          </a:xfrm>
          <a:prstGeom prst="rect">
            <a:avLst/>
          </a:prstGeom>
          <a:noFill/>
        </p:spPr>
        <p:txBody>
          <a:bodyPr wrap="square" rtlCol="0">
            <a:spAutoFit/>
          </a:bodyPr>
          <a:lstStyle/>
          <a:p>
            <a:pPr algn="ctr"/>
            <a:r>
              <a:rPr lang="fr-FR" sz="2800" i="1" dirty="0">
                <a:solidFill>
                  <a:srgbClr val="15C1F3"/>
                </a:solidFill>
                <a:latin typeface="Franklin Gothic Medium" panose="020B0603020102020204" pitchFamily="34" charset="0"/>
                <a:cs typeface="Futura Medium" panose="020B0602020204020303" pitchFamily="34" charset="-79"/>
              </a:rPr>
              <a:t>Ensemble, </a:t>
            </a:r>
            <a:r>
              <a:rPr lang="fr-FR" sz="2000" i="1" dirty="0">
                <a:solidFill>
                  <a:srgbClr val="15C1F3"/>
                </a:solidFill>
                <a:latin typeface="Franklin Gothic Medium" panose="020B0603020102020204" pitchFamily="34" charset="0"/>
                <a:cs typeface="Futura Medium" panose="020B0602020204020303" pitchFamily="34" charset="-79"/>
              </a:rPr>
              <a:t>préservons notre air ! </a:t>
            </a:r>
          </a:p>
        </p:txBody>
      </p:sp>
      <p:pic>
        <p:nvPicPr>
          <p:cNvPr id="35" name="Google Shape;268;p41">
            <a:extLst>
              <a:ext uri="{FF2B5EF4-FFF2-40B4-BE49-F238E27FC236}">
                <a16:creationId xmlns:a16="http://schemas.microsoft.com/office/drawing/2014/main" id="{EB8F02F4-2B5F-407D-89A3-F6DFD13437BE}"/>
              </a:ext>
            </a:extLst>
          </p:cNvPr>
          <p:cNvPicPr preferRelativeResize="0">
            <a:picLocks noChangeAspect="1"/>
          </p:cNvPicPr>
          <p:nvPr userDrawn="1"/>
        </p:nvPicPr>
        <p:blipFill rotWithShape="1">
          <a:blip r:embed="rId5">
            <a:alphaModFix/>
          </a:blip>
          <a:srcRect/>
          <a:stretch/>
        </p:blipFill>
        <p:spPr>
          <a:xfrm>
            <a:off x="537009" y="222250"/>
            <a:ext cx="1980082" cy="2157268"/>
          </a:xfrm>
          <a:prstGeom prst="rect">
            <a:avLst/>
          </a:prstGeom>
          <a:noFill/>
          <a:ln>
            <a:noFill/>
          </a:ln>
        </p:spPr>
      </p:pic>
      <p:pic>
        <p:nvPicPr>
          <p:cNvPr id="38" name="Google Shape;263;p41">
            <a:extLst>
              <a:ext uri="{FF2B5EF4-FFF2-40B4-BE49-F238E27FC236}">
                <a16:creationId xmlns:a16="http://schemas.microsoft.com/office/drawing/2014/main" id="{40BFDC7B-8976-4DA1-9CA7-B8187C9504ED}"/>
              </a:ext>
            </a:extLst>
          </p:cNvPr>
          <p:cNvPicPr preferRelativeResize="0"/>
          <p:nvPr userDrawn="1"/>
        </p:nvPicPr>
        <p:blipFill rotWithShape="1">
          <a:blip r:embed="rId6">
            <a:alphaModFix/>
          </a:blip>
          <a:srcRect/>
          <a:stretch/>
        </p:blipFill>
        <p:spPr>
          <a:xfrm>
            <a:off x="7975842" y="0"/>
            <a:ext cx="1111895" cy="1186549"/>
          </a:xfrm>
          <a:prstGeom prst="rect">
            <a:avLst/>
          </a:prstGeom>
          <a:noFill/>
          <a:ln>
            <a:noFill/>
          </a:ln>
        </p:spPr>
      </p:pic>
      <p:sp>
        <p:nvSpPr>
          <p:cNvPr id="42" name="Espace réservé du texte 41"/>
          <p:cNvSpPr>
            <a:spLocks noGrp="1"/>
          </p:cNvSpPr>
          <p:nvPr>
            <p:ph type="body" sz="quarter" idx="11"/>
          </p:nvPr>
        </p:nvSpPr>
        <p:spPr>
          <a:xfrm rot="253166">
            <a:off x="10575542" y="5565745"/>
            <a:ext cx="1244435" cy="771270"/>
          </a:xfrm>
          <a:prstGeom prst="rect">
            <a:avLst/>
          </a:prstGeom>
        </p:spPr>
        <p:txBody>
          <a:bodyPr/>
          <a:lstStyle>
            <a:lvl1pPr marL="0" indent="0">
              <a:buFontTx/>
              <a:buNone/>
              <a:defRPr sz="1400"/>
            </a:lvl1pPr>
          </a:lstStyle>
          <a:p>
            <a:pPr lvl="0"/>
            <a:endParaRPr lang="fr-FR" dirty="0"/>
          </a:p>
        </p:txBody>
      </p:sp>
      <p:sp>
        <p:nvSpPr>
          <p:cNvPr id="46" name="Espace réservé du texte 44">
            <a:extLst>
              <a:ext uri="{FF2B5EF4-FFF2-40B4-BE49-F238E27FC236}">
                <a16:creationId xmlns:a16="http://schemas.microsoft.com/office/drawing/2014/main" id="{95C476C7-F947-44AE-BD37-A9A886A2A78F}"/>
              </a:ext>
            </a:extLst>
          </p:cNvPr>
          <p:cNvSpPr>
            <a:spLocks noGrp="1"/>
          </p:cNvSpPr>
          <p:nvPr>
            <p:ph type="body" sz="quarter" idx="14" hasCustomPrompt="1"/>
          </p:nvPr>
        </p:nvSpPr>
        <p:spPr>
          <a:xfrm>
            <a:off x="3513786" y="468175"/>
            <a:ext cx="5053172" cy="718374"/>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Module l’Essentiel</a:t>
            </a:r>
          </a:p>
        </p:txBody>
      </p:sp>
      <p:pic>
        <p:nvPicPr>
          <p:cNvPr id="39" name="Google Shape;384;p46">
            <a:extLst>
              <a:ext uri="{FF2B5EF4-FFF2-40B4-BE49-F238E27FC236}">
                <a16:creationId xmlns:a16="http://schemas.microsoft.com/office/drawing/2014/main" id="{86B09D9A-E9D2-4B0E-A950-A3FC0E2F29C5}"/>
              </a:ext>
            </a:extLst>
          </p:cNvPr>
          <p:cNvPicPr preferRelativeResize="0"/>
          <p:nvPr userDrawn="1"/>
        </p:nvPicPr>
        <p:blipFill>
          <a:blip r:embed="rId7">
            <a:extLst>
              <a:ext uri="{28A0092B-C50C-407E-A947-70E740481C1C}">
                <a14:useLocalDpi xmlns:a14="http://schemas.microsoft.com/office/drawing/2010/main" val="0"/>
              </a:ext>
            </a:extLst>
          </a:blip>
          <a:stretch>
            <a:fillRect/>
          </a:stretch>
        </p:blipFill>
        <p:spPr>
          <a:xfrm>
            <a:off x="608073" y="3764641"/>
            <a:ext cx="1945483" cy="759985"/>
          </a:xfrm>
          <a:prstGeom prst="rect">
            <a:avLst/>
          </a:prstGeom>
          <a:noFill/>
          <a:ln>
            <a:noFill/>
          </a:ln>
        </p:spPr>
      </p:pic>
    </p:spTree>
    <p:extLst>
      <p:ext uri="{BB962C8B-B14F-4D97-AF65-F5344CB8AC3E}">
        <p14:creationId xmlns:p14="http://schemas.microsoft.com/office/powerpoint/2010/main" val="693651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Partie 1 - TITRE">
    <p:spTree>
      <p:nvGrpSpPr>
        <p:cNvPr id="1" name=""/>
        <p:cNvGrpSpPr/>
        <p:nvPr/>
      </p:nvGrpSpPr>
      <p:grpSpPr>
        <a:xfrm>
          <a:off x="0" y="0"/>
          <a:ext cx="0" cy="0"/>
          <a:chOff x="0" y="0"/>
          <a:chExt cx="0" cy="0"/>
        </a:xfrm>
      </p:grpSpPr>
      <p:sp>
        <p:nvSpPr>
          <p:cNvPr id="56" name="Google Shape;880;p35">
            <a:extLst>
              <a:ext uri="{FF2B5EF4-FFF2-40B4-BE49-F238E27FC236}">
                <a16:creationId xmlns:a16="http://schemas.microsoft.com/office/drawing/2014/main" id="{6B94200E-2B2C-4E3B-A776-1EF0E1F04476}"/>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Content Placeholder 5">
            <a:extLst>
              <a:ext uri="{FF2B5EF4-FFF2-40B4-BE49-F238E27FC236}">
                <a16:creationId xmlns:a16="http://schemas.microsoft.com/office/drawing/2014/main" id="{578892DD-0F68-48A5-B25A-EA2EC6BF7589}"/>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dirty="0"/>
              <a:t>Cliquez pour modifier les styles du texte du masque</a:t>
            </a:r>
          </a:p>
        </p:txBody>
      </p:sp>
      <p:sp>
        <p:nvSpPr>
          <p:cNvPr id="22" name="Rectangle 21">
            <a:extLst>
              <a:ext uri="{FF2B5EF4-FFF2-40B4-BE49-F238E27FC236}">
                <a16:creationId xmlns:a16="http://schemas.microsoft.com/office/drawing/2014/main" id="{CED800ED-B34A-4FCE-AD60-1FFDAC8B3B20}"/>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465E474D-E459-4E5C-8E34-4655CC7917CB}"/>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pentagone 23">
            <a:extLst>
              <a:ext uri="{FF2B5EF4-FFF2-40B4-BE49-F238E27FC236}">
                <a16:creationId xmlns:a16="http://schemas.microsoft.com/office/drawing/2014/main" id="{AF8137E7-18BD-4C6F-BC35-31A93FEE6C20}"/>
              </a:ext>
            </a:extLst>
          </p:cNvPr>
          <p:cNvSpPr/>
          <p:nvPr/>
        </p:nvSpPr>
        <p:spPr>
          <a:xfrm>
            <a:off x="-1" y="149388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357749AD-98F0-493E-8518-1B4E9EE6A30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3B6B4E87-8BD9-4494-A0DD-8B7847E009FF}"/>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oVideo">
            <a:extLst>
              <a:ext uri="{FF2B5EF4-FFF2-40B4-BE49-F238E27FC236}">
                <a16:creationId xmlns:a16="http://schemas.microsoft.com/office/drawing/2014/main" id="{9955A356-F3E4-4CD5-849B-7125E195C3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28" name="PictoGuide">
            <a:extLst>
              <a:ext uri="{FF2B5EF4-FFF2-40B4-BE49-F238E27FC236}">
                <a16:creationId xmlns:a16="http://schemas.microsoft.com/office/drawing/2014/main" id="{20F1BC4E-C8BF-4939-B2D8-AE2B5C2C532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29" name="Image 42">
            <a:extLst>
              <a:ext uri="{FF2B5EF4-FFF2-40B4-BE49-F238E27FC236}">
                <a16:creationId xmlns:a16="http://schemas.microsoft.com/office/drawing/2014/main" id="{48E37E0F-1818-472F-9E43-BCDC1F4C2E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30" name="PictoVideo">
            <a:extLst>
              <a:ext uri="{FF2B5EF4-FFF2-40B4-BE49-F238E27FC236}">
                <a16:creationId xmlns:a16="http://schemas.microsoft.com/office/drawing/2014/main" id="{21B991E4-00D0-4F31-8149-E219FBCE6F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31" name="Rectangle 30">
            <a:extLst>
              <a:ext uri="{FF2B5EF4-FFF2-40B4-BE49-F238E27FC236}">
                <a16:creationId xmlns:a16="http://schemas.microsoft.com/office/drawing/2014/main" id="{3E596CF0-3882-4B56-A906-776CA04477A6}"/>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0E9739D9-210E-4144-8EFD-ABF1077D100A}"/>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68D01390-F288-4205-914C-0F6128927828}"/>
              </a:ext>
            </a:extLst>
          </p:cNvPr>
          <p:cNvSpPr/>
          <p:nvPr/>
        </p:nvSpPr>
        <p:spPr>
          <a:xfrm>
            <a:off x="0" y="208194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E4865D78-AC86-4D91-8FFA-6416A25376B6}"/>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 bleu">
            <a:extLst>
              <a:ext uri="{FF2B5EF4-FFF2-40B4-BE49-F238E27FC236}">
                <a16:creationId xmlns:a16="http://schemas.microsoft.com/office/drawing/2014/main" id="{24A0A2C8-3FD7-4CEC-A21E-AD6C5E255F14}"/>
              </a:ext>
            </a:extLst>
          </p:cNvPr>
          <p:cNvSpPr>
            <a:spLocks noChangeArrowheads="1"/>
          </p:cNvSpPr>
          <p:nvPr/>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sp>
        <p:nvSpPr>
          <p:cNvPr id="45" name="Espace réservé du texte 44">
            <a:extLst>
              <a:ext uri="{FF2B5EF4-FFF2-40B4-BE49-F238E27FC236}">
                <a16:creationId xmlns:a16="http://schemas.microsoft.com/office/drawing/2014/main" id="{95C476C7-F947-44AE-BD37-A9A886A2A78F}"/>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57" name="Slide Number Placeholder 5">
            <a:extLst>
              <a:ext uri="{FF2B5EF4-FFF2-40B4-BE49-F238E27FC236}">
                <a16:creationId xmlns:a16="http://schemas.microsoft.com/office/drawing/2014/main" id="{F9EB5CE9-FF78-40A9-AF8A-1114B78B47D6}"/>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58" name="Google Shape;268;p41">
            <a:extLst>
              <a:ext uri="{FF2B5EF4-FFF2-40B4-BE49-F238E27FC236}">
                <a16:creationId xmlns:a16="http://schemas.microsoft.com/office/drawing/2014/main" id="{E790CB73-B6D4-4EFE-A216-F42C6B645274}"/>
              </a:ext>
            </a:extLst>
          </p:cNvPr>
          <p:cNvPicPr preferRelativeResize="0"/>
          <p:nvPr userDrawn="1"/>
        </p:nvPicPr>
        <p:blipFill rotWithShape="1">
          <a:blip r:embed="rId6">
            <a:alphaModFix/>
          </a:blip>
          <a:srcRect/>
          <a:stretch/>
        </p:blipFill>
        <p:spPr>
          <a:xfrm>
            <a:off x="232422" y="356339"/>
            <a:ext cx="830263" cy="898525"/>
          </a:xfrm>
          <a:prstGeom prst="rect">
            <a:avLst/>
          </a:prstGeom>
          <a:noFill/>
          <a:ln>
            <a:noFill/>
          </a:ln>
        </p:spPr>
      </p:pic>
    </p:spTree>
    <p:extLst>
      <p:ext uri="{BB962C8B-B14F-4D97-AF65-F5344CB8AC3E}">
        <p14:creationId xmlns:p14="http://schemas.microsoft.com/office/powerpoint/2010/main" val="2671790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Partie 1">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ED800ED-B34A-4FCE-AD60-1FFDAC8B3B20}"/>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465E474D-E459-4E5C-8E34-4655CC7917CB}"/>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pentagone 23">
            <a:extLst>
              <a:ext uri="{FF2B5EF4-FFF2-40B4-BE49-F238E27FC236}">
                <a16:creationId xmlns:a16="http://schemas.microsoft.com/office/drawing/2014/main" id="{AF8137E7-18BD-4C6F-BC35-31A93FEE6C20}"/>
              </a:ext>
            </a:extLst>
          </p:cNvPr>
          <p:cNvSpPr/>
          <p:nvPr/>
        </p:nvSpPr>
        <p:spPr>
          <a:xfrm>
            <a:off x="-1" y="149388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357749AD-98F0-493E-8518-1B4E9EE6A30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3B6B4E87-8BD9-4494-A0DD-8B7847E009FF}"/>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oVideo">
            <a:extLst>
              <a:ext uri="{FF2B5EF4-FFF2-40B4-BE49-F238E27FC236}">
                <a16:creationId xmlns:a16="http://schemas.microsoft.com/office/drawing/2014/main" id="{9955A356-F3E4-4CD5-849B-7125E195C3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28" name="PictoGuide">
            <a:extLst>
              <a:ext uri="{FF2B5EF4-FFF2-40B4-BE49-F238E27FC236}">
                <a16:creationId xmlns:a16="http://schemas.microsoft.com/office/drawing/2014/main" id="{20F1BC4E-C8BF-4939-B2D8-AE2B5C2C532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29" name="Image 42">
            <a:extLst>
              <a:ext uri="{FF2B5EF4-FFF2-40B4-BE49-F238E27FC236}">
                <a16:creationId xmlns:a16="http://schemas.microsoft.com/office/drawing/2014/main" id="{48E37E0F-1818-472F-9E43-BCDC1F4C2E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30" name="PictoVideo">
            <a:extLst>
              <a:ext uri="{FF2B5EF4-FFF2-40B4-BE49-F238E27FC236}">
                <a16:creationId xmlns:a16="http://schemas.microsoft.com/office/drawing/2014/main" id="{21B991E4-00D0-4F31-8149-E219FBCE6F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31" name="Rectangle 30">
            <a:extLst>
              <a:ext uri="{FF2B5EF4-FFF2-40B4-BE49-F238E27FC236}">
                <a16:creationId xmlns:a16="http://schemas.microsoft.com/office/drawing/2014/main" id="{3E596CF0-3882-4B56-A906-776CA04477A6}"/>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0E9739D9-210E-4144-8EFD-ABF1077D100A}"/>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68D01390-F288-4205-914C-0F6128927828}"/>
              </a:ext>
            </a:extLst>
          </p:cNvPr>
          <p:cNvSpPr/>
          <p:nvPr/>
        </p:nvSpPr>
        <p:spPr>
          <a:xfrm>
            <a:off x="0" y="208194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E4865D78-AC86-4D91-8FFA-6416A25376B6}"/>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 bleu">
            <a:extLst>
              <a:ext uri="{FF2B5EF4-FFF2-40B4-BE49-F238E27FC236}">
                <a16:creationId xmlns:a16="http://schemas.microsoft.com/office/drawing/2014/main" id="{24A0A2C8-3FD7-4CEC-A21E-AD6C5E255F14}"/>
              </a:ext>
            </a:extLst>
          </p:cNvPr>
          <p:cNvSpPr>
            <a:spLocks noChangeArrowheads="1"/>
          </p:cNvSpPr>
          <p:nvPr/>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pic>
        <p:nvPicPr>
          <p:cNvPr id="36" name="Google Shape;268;p41">
            <a:extLst>
              <a:ext uri="{FF2B5EF4-FFF2-40B4-BE49-F238E27FC236}">
                <a16:creationId xmlns:a16="http://schemas.microsoft.com/office/drawing/2014/main" id="{109B8AB9-5B1B-4637-B0C3-C457F42E68A5}"/>
              </a:ext>
            </a:extLst>
          </p:cNvPr>
          <p:cNvPicPr preferRelativeResize="0"/>
          <p:nvPr/>
        </p:nvPicPr>
        <p:blipFill rotWithShape="1">
          <a:blip r:embed="rId6">
            <a:alphaModFix/>
          </a:blip>
          <a:srcRect/>
          <a:stretch/>
        </p:blipFill>
        <p:spPr>
          <a:xfrm>
            <a:off x="232422" y="356339"/>
            <a:ext cx="830263" cy="898525"/>
          </a:xfrm>
          <a:prstGeom prst="rect">
            <a:avLst/>
          </a:prstGeom>
          <a:noFill/>
          <a:ln>
            <a:noFill/>
          </a:ln>
        </p:spPr>
      </p:pic>
      <p:sp>
        <p:nvSpPr>
          <p:cNvPr id="40" name="Content Placeholder 5">
            <a:extLst>
              <a:ext uri="{FF2B5EF4-FFF2-40B4-BE49-F238E27FC236}">
                <a16:creationId xmlns:a16="http://schemas.microsoft.com/office/drawing/2014/main" id="{2DFFDE7E-4477-40DD-91CD-A3864D2DD14E}"/>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1" name="Content Placeholder 5">
            <a:extLst>
              <a:ext uri="{FF2B5EF4-FFF2-40B4-BE49-F238E27FC236}">
                <a16:creationId xmlns:a16="http://schemas.microsoft.com/office/drawing/2014/main" id="{578892DD-0F68-48A5-B25A-EA2EC6BF7589}"/>
              </a:ext>
            </a:extLst>
          </p:cNvPr>
          <p:cNvSpPr>
            <a:spLocks noGrp="1"/>
          </p:cNvSpPr>
          <p:nvPr>
            <p:ph sz="quarter" idx="13"/>
          </p:nvPr>
        </p:nvSpPr>
        <p:spPr>
          <a:xfrm>
            <a:off x="1674662" y="2069236"/>
            <a:ext cx="4421338" cy="4120427"/>
          </a:xfrm>
          <a:prstGeom prst="rect">
            <a:avLst/>
          </a:prstGeom>
        </p:spPr>
        <p:txBody>
          <a:bodyPr/>
          <a:lstStyle>
            <a:lvl1pPr>
              <a:lnSpc>
                <a:spcPct val="100000"/>
              </a:lnSpc>
              <a:buNone/>
              <a:defRPr sz="2000"/>
            </a:lvl1pPr>
          </a:lstStyle>
          <a:p>
            <a:pPr lvl="0"/>
            <a:r>
              <a:rPr lang="fr-FR" dirty="0"/>
              <a:t>Cliquez pour modifier les styles du texte du masque</a:t>
            </a:r>
          </a:p>
        </p:txBody>
      </p:sp>
      <p:sp>
        <p:nvSpPr>
          <p:cNvPr id="42" name="Rectangle 41">
            <a:extLst>
              <a:ext uri="{FF2B5EF4-FFF2-40B4-BE49-F238E27FC236}">
                <a16:creationId xmlns:a16="http://schemas.microsoft.com/office/drawing/2014/main" id="{DCD77C5B-B997-4625-A77F-A01354A7502C}"/>
              </a:ext>
            </a:extLst>
          </p:cNvPr>
          <p:cNvSpPr/>
          <p:nvPr userDrawn="1"/>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8F4DDBE4-412F-48ED-9D8F-45A91CB0B32B}"/>
              </a:ext>
            </a:extLst>
          </p:cNvPr>
          <p:cNvSpPr/>
          <p:nvPr userDrawn="1"/>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a16="http://schemas.microsoft.com/office/drawing/2014/main" id="{5D52BDB4-E1F1-4716-8A1A-847148A5A34B}"/>
              </a:ext>
            </a:extLst>
          </p:cNvPr>
          <p:cNvSpPr/>
          <p:nvPr userDrawn="1"/>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D477FF1C-F78E-44AA-BC7F-FA9AD0BCB8FD}"/>
              </a:ext>
            </a:extLst>
          </p:cNvPr>
          <p:cNvSpPr/>
          <p:nvPr userDrawn="1"/>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7" name="PictoVideo">
            <a:extLst>
              <a:ext uri="{FF2B5EF4-FFF2-40B4-BE49-F238E27FC236}">
                <a16:creationId xmlns:a16="http://schemas.microsoft.com/office/drawing/2014/main" id="{EC937B1A-29F1-4EBF-BFD1-A37EA70F7CD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48" name="PictoGuide">
            <a:extLst>
              <a:ext uri="{FF2B5EF4-FFF2-40B4-BE49-F238E27FC236}">
                <a16:creationId xmlns:a16="http://schemas.microsoft.com/office/drawing/2014/main" id="{9B065321-2BB9-4D6E-A4AE-A153D1B5C27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49" name="Image 42">
            <a:extLst>
              <a:ext uri="{FF2B5EF4-FFF2-40B4-BE49-F238E27FC236}">
                <a16:creationId xmlns:a16="http://schemas.microsoft.com/office/drawing/2014/main" id="{7DE82B18-86F5-48B6-84FC-1A85AABCA73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50" name="PictoVideo">
            <a:extLst>
              <a:ext uri="{FF2B5EF4-FFF2-40B4-BE49-F238E27FC236}">
                <a16:creationId xmlns:a16="http://schemas.microsoft.com/office/drawing/2014/main" id="{7CCC1302-BC0B-4CE0-A651-70CA58A584A3}"/>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55" name="? bleu">
            <a:extLst>
              <a:ext uri="{FF2B5EF4-FFF2-40B4-BE49-F238E27FC236}">
                <a16:creationId xmlns:a16="http://schemas.microsoft.com/office/drawing/2014/main" id="{5EF63B1D-7D12-464D-BCD8-A8C47B5A49CB}"/>
              </a:ext>
            </a:extLst>
          </p:cNvPr>
          <p:cNvSpPr>
            <a:spLocks noChangeArrowheads="1"/>
          </p:cNvSpPr>
          <p:nvPr userDrawn="1"/>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sp>
        <p:nvSpPr>
          <p:cNvPr id="58" name="Title 1">
            <a:extLst>
              <a:ext uri="{FF2B5EF4-FFF2-40B4-BE49-F238E27FC236}">
                <a16:creationId xmlns:a16="http://schemas.microsoft.com/office/drawing/2014/main" id="{AA787950-A5C4-45F1-876A-3B6BDCFD74E6}"/>
              </a:ext>
            </a:extLst>
          </p:cNvPr>
          <p:cNvSpPr>
            <a:spLocks noGrp="1"/>
          </p:cNvSpPr>
          <p:nvPr>
            <p:ph type="title"/>
          </p:nvPr>
        </p:nvSpPr>
        <p:spPr>
          <a:xfrm>
            <a:off x="1674662" y="374957"/>
            <a:ext cx="9680726" cy="1325563"/>
          </a:xfrm>
          <a:prstGeom prst="rect">
            <a:avLst/>
          </a:prstGeom>
        </p:spPr>
        <p:txBody>
          <a:bodyPr/>
          <a:lstStyle>
            <a:lvl1pPr>
              <a:defRPr sz="3600"/>
            </a:lvl1pPr>
          </a:lstStyle>
          <a:p>
            <a:r>
              <a:rPr lang="fr-FR" dirty="0"/>
              <a:t>Modifiez le style du titre</a:t>
            </a:r>
            <a:endParaRPr lang="en-US" dirty="0"/>
          </a:p>
        </p:txBody>
      </p:sp>
      <p:sp>
        <p:nvSpPr>
          <p:cNvPr id="39" name="Google Shape;880;p35">
            <a:extLst>
              <a:ext uri="{FF2B5EF4-FFF2-40B4-BE49-F238E27FC236}">
                <a16:creationId xmlns:a16="http://schemas.microsoft.com/office/drawing/2014/main" id="{FA4B2745-FF20-4B19-8046-E0208DADB00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80;p35">
            <a:extLst>
              <a:ext uri="{FF2B5EF4-FFF2-40B4-BE49-F238E27FC236}">
                <a16:creationId xmlns:a16="http://schemas.microsoft.com/office/drawing/2014/main" id="{282A2693-26C8-42EA-BBF0-051DBB852DF2}"/>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Slide Number Placeholder 5">
            <a:extLst>
              <a:ext uri="{FF2B5EF4-FFF2-40B4-BE49-F238E27FC236}">
                <a16:creationId xmlns:a16="http://schemas.microsoft.com/office/drawing/2014/main" id="{0B7C4027-3DDF-4E70-BCBE-DC2A2A0C371D}"/>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Tree>
    <p:extLst>
      <p:ext uri="{BB962C8B-B14F-4D97-AF65-F5344CB8AC3E}">
        <p14:creationId xmlns:p14="http://schemas.microsoft.com/office/powerpoint/2010/main" val="5058454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P">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417BF1-AE32-412F-9694-455CBD362E8B}"/>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13884DC1-A578-4196-96B6-8D195991E833}"/>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pentagone 9">
            <a:extLst>
              <a:ext uri="{FF2B5EF4-FFF2-40B4-BE49-F238E27FC236}">
                <a16:creationId xmlns:a16="http://schemas.microsoft.com/office/drawing/2014/main" id="{90A94071-1F5B-45C1-9CB0-AAC485252D38}"/>
              </a:ext>
            </a:extLst>
          </p:cNvPr>
          <p:cNvSpPr/>
          <p:nvPr/>
        </p:nvSpPr>
        <p:spPr>
          <a:xfrm>
            <a:off x="-1" y="6192614"/>
            <a:ext cx="1447797" cy="417250"/>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8B3D2C8-F95D-4E7A-8C29-7076560ACB36}"/>
              </a:ext>
            </a:extLst>
          </p:cNvPr>
          <p:cNvSpPr/>
          <p:nvPr/>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DABF7F41-CD07-4F19-AD09-F37FA2FDED6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6C861BF8-A077-4114-9847-27BDCC0766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7F83338D-F012-43F8-93B4-0C404FBA5B4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5A98746B-0663-4408-BB54-3D571F4F38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98AC16CB-9FB2-42B1-9469-A6619AD1B7C4}"/>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47FE6E87-FC17-49E2-84E9-DDA89AA94D1F}"/>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A8CAB9B1-2DDE-4101-8643-010B52D1927B}"/>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7BB35C8-67C0-4633-9E61-E5E2BFF1568C}"/>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9C478EFE-0B77-4CFF-8C23-7A965F636B12}"/>
              </a:ext>
            </a:extLst>
          </p:cNvPr>
          <p:cNvSpPr/>
          <p:nvPr/>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1793C638-7123-453A-9EDB-D35677E83B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894" y="6192614"/>
            <a:ext cx="492240" cy="417250"/>
          </a:xfrm>
          <a:prstGeom prst="rect">
            <a:avLst/>
          </a:prstGeom>
        </p:spPr>
      </p:pic>
      <p:sp>
        <p:nvSpPr>
          <p:cNvPr id="23" name="Google Shape;880;p35">
            <a:extLst>
              <a:ext uri="{FF2B5EF4-FFF2-40B4-BE49-F238E27FC236}">
                <a16:creationId xmlns:a16="http://schemas.microsoft.com/office/drawing/2014/main" id="{FBEDD455-8E4F-4540-9823-017706CCC1D7}"/>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80;p35">
            <a:extLst>
              <a:ext uri="{FF2B5EF4-FFF2-40B4-BE49-F238E27FC236}">
                <a16:creationId xmlns:a16="http://schemas.microsoft.com/office/drawing/2014/main" id="{106DEC79-BEB4-4ACE-A092-732EEC5A6A2C}"/>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lide Number Placeholder 5">
            <a:extLst>
              <a:ext uri="{FF2B5EF4-FFF2-40B4-BE49-F238E27FC236}">
                <a16:creationId xmlns:a16="http://schemas.microsoft.com/office/drawing/2014/main" id="{BD47DAAF-D4D7-49CB-A010-B234EF22DFF4}"/>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6" name="Google Shape;268;p41">
            <a:extLst>
              <a:ext uri="{FF2B5EF4-FFF2-40B4-BE49-F238E27FC236}">
                <a16:creationId xmlns:a16="http://schemas.microsoft.com/office/drawing/2014/main" id="{AB24F312-A8F5-4530-A1FF-546D2793A87C}"/>
              </a:ext>
            </a:extLst>
          </p:cNvPr>
          <p:cNvPicPr preferRelativeResize="0"/>
          <p:nvPr userDrawn="1"/>
        </p:nvPicPr>
        <p:blipFill rotWithShape="1">
          <a:blip r:embed="rId7">
            <a:alphaModFix/>
          </a:blip>
          <a:srcRect/>
          <a:stretch/>
        </p:blipFill>
        <p:spPr>
          <a:xfrm>
            <a:off x="232422" y="356718"/>
            <a:ext cx="830263" cy="898525"/>
          </a:xfrm>
          <a:prstGeom prst="rect">
            <a:avLst/>
          </a:prstGeom>
          <a:noFill/>
          <a:ln>
            <a:noFill/>
          </a:ln>
        </p:spPr>
      </p:pic>
      <p:sp>
        <p:nvSpPr>
          <p:cNvPr id="27" name="Title 1">
            <a:extLst>
              <a:ext uri="{FF2B5EF4-FFF2-40B4-BE49-F238E27FC236}">
                <a16:creationId xmlns:a16="http://schemas.microsoft.com/office/drawing/2014/main" id="{BEE62E44-2C3C-4209-8A56-F7AC4EBA1612}"/>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8" name="Content Placeholder 5">
            <a:extLst>
              <a:ext uri="{FF2B5EF4-FFF2-40B4-BE49-F238E27FC236}">
                <a16:creationId xmlns:a16="http://schemas.microsoft.com/office/drawing/2014/main" id="{8374B664-2029-4296-9D47-F57D0D7F2CDF}"/>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9" name="Content Placeholder 5">
            <a:extLst>
              <a:ext uri="{FF2B5EF4-FFF2-40B4-BE49-F238E27FC236}">
                <a16:creationId xmlns:a16="http://schemas.microsoft.com/office/drawing/2014/main" id="{85F0F4E6-B7C1-4390-932F-1EC2A147C24E}"/>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Tree>
    <p:extLst>
      <p:ext uri="{BB962C8B-B14F-4D97-AF65-F5344CB8AC3E}">
        <p14:creationId xmlns:p14="http://schemas.microsoft.com/office/powerpoint/2010/main" val="11513170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V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F941B66-0397-4F82-A1D4-44456C0D278A}"/>
              </a:ext>
            </a:extLst>
          </p:cNvPr>
          <p:cNvSpPr/>
          <p:nvPr userDrawn="1"/>
        </p:nvSpPr>
        <p:spPr>
          <a:xfrm>
            <a:off x="-8878" y="6175600"/>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AFC54ED2-5CCD-4174-A30D-1749AEA1DCE9}"/>
              </a:ext>
            </a:extLst>
          </p:cNvPr>
          <p:cNvSpPr/>
          <p:nvPr userDrawn="1"/>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8086C15E-BBE3-4E0C-9869-814BD1D3B64E}"/>
              </a:ext>
            </a:extLst>
          </p:cNvPr>
          <p:cNvSpPr/>
          <p:nvPr userDrawn="1"/>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1145071-5552-446A-B95E-74084D848523}"/>
              </a:ext>
            </a:extLst>
          </p:cNvPr>
          <p:cNvSpPr/>
          <p:nvPr userDrawn="1"/>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oVideo">
            <a:extLst>
              <a:ext uri="{FF2B5EF4-FFF2-40B4-BE49-F238E27FC236}">
                <a16:creationId xmlns:a16="http://schemas.microsoft.com/office/drawing/2014/main" id="{25136031-D1A4-4F01-ACF8-A2E699B69A8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9" name="PictoGuide">
            <a:extLst>
              <a:ext uri="{FF2B5EF4-FFF2-40B4-BE49-F238E27FC236}">
                <a16:creationId xmlns:a16="http://schemas.microsoft.com/office/drawing/2014/main" id="{77A58D21-3B3B-4D6A-9319-BE21AA493F6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0" name="Image 42">
            <a:extLst>
              <a:ext uri="{FF2B5EF4-FFF2-40B4-BE49-F238E27FC236}">
                <a16:creationId xmlns:a16="http://schemas.microsoft.com/office/drawing/2014/main" id="{585A7FAE-5B0E-42A1-BF0C-EE33AFCDAD9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1" name="PictoVideo">
            <a:extLst>
              <a:ext uri="{FF2B5EF4-FFF2-40B4-BE49-F238E27FC236}">
                <a16:creationId xmlns:a16="http://schemas.microsoft.com/office/drawing/2014/main" id="{02D886DD-6A02-46F0-AA5E-FDF4BC4B107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2" name="Rectangle 11">
            <a:extLst>
              <a:ext uri="{FF2B5EF4-FFF2-40B4-BE49-F238E27FC236}">
                <a16:creationId xmlns:a16="http://schemas.microsoft.com/office/drawing/2014/main" id="{80E0B7E8-284E-4732-A4DA-7F94CF853816}"/>
              </a:ext>
            </a:extLst>
          </p:cNvPr>
          <p:cNvSpPr/>
          <p:nvPr userDrawn="1"/>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86EBA60-837D-4B6D-80B0-C277EFF34B32}"/>
              </a:ext>
            </a:extLst>
          </p:cNvPr>
          <p:cNvSpPr/>
          <p:nvPr userDrawn="1"/>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641B700D-2863-4EEE-9ADF-149B51F4824F}"/>
              </a:ext>
            </a:extLst>
          </p:cNvPr>
          <p:cNvSpPr/>
          <p:nvPr userDrawn="1"/>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A6D58965-C0AB-4EF4-ADC8-28758BD540BC}"/>
              </a:ext>
            </a:extLst>
          </p:cNvPr>
          <p:cNvSpPr/>
          <p:nvPr userDrawn="1"/>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CCA1FD0A-D622-469C-8F89-AEDDF2AFD037}"/>
              </a:ext>
            </a:extLst>
          </p:cNvPr>
          <p:cNvSpPr/>
          <p:nvPr userDrawn="1"/>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Google Shape;880;p35">
            <a:extLst>
              <a:ext uri="{FF2B5EF4-FFF2-40B4-BE49-F238E27FC236}">
                <a16:creationId xmlns:a16="http://schemas.microsoft.com/office/drawing/2014/main" id="{274A68AC-B308-41C6-B2B3-9D91D061185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782A983C-7360-405C-90FA-398C7221B822}"/>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3" name="Google Shape;268;p41">
            <a:extLst>
              <a:ext uri="{FF2B5EF4-FFF2-40B4-BE49-F238E27FC236}">
                <a16:creationId xmlns:a16="http://schemas.microsoft.com/office/drawing/2014/main" id="{AB24F312-A8F5-4530-A1FF-546D2793A87C}"/>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
        <p:nvSpPr>
          <p:cNvPr id="19" name="Title 1">
            <a:extLst>
              <a:ext uri="{FF2B5EF4-FFF2-40B4-BE49-F238E27FC236}">
                <a16:creationId xmlns:a16="http://schemas.microsoft.com/office/drawing/2014/main" id="{BEE62E44-2C3C-4209-8A56-F7AC4EBA1612}"/>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0" name="Content Placeholder 5">
            <a:extLst>
              <a:ext uri="{FF2B5EF4-FFF2-40B4-BE49-F238E27FC236}">
                <a16:creationId xmlns:a16="http://schemas.microsoft.com/office/drawing/2014/main" id="{8374B664-2029-4296-9D47-F57D0D7F2CDF}"/>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1" name="Content Placeholder 5">
            <a:extLst>
              <a:ext uri="{FF2B5EF4-FFF2-40B4-BE49-F238E27FC236}">
                <a16:creationId xmlns:a16="http://schemas.microsoft.com/office/drawing/2014/main" id="{85F0F4E6-B7C1-4390-932F-1EC2A147C24E}"/>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Tree>
    <p:extLst>
      <p:ext uri="{BB962C8B-B14F-4D97-AF65-F5344CB8AC3E}">
        <p14:creationId xmlns:p14="http://schemas.microsoft.com/office/powerpoint/2010/main" val="2811892475"/>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Partie 2 -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309445-F726-40C0-B4DE-BFAA8FDCA5F6}"/>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37FA711-805E-4435-ADC1-53709A3D670D}"/>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pentagone 8">
            <a:extLst>
              <a:ext uri="{FF2B5EF4-FFF2-40B4-BE49-F238E27FC236}">
                <a16:creationId xmlns:a16="http://schemas.microsoft.com/office/drawing/2014/main" id="{331952CB-19A2-4FB0-97FE-7AAA427A94DE}"/>
              </a:ext>
            </a:extLst>
          </p:cNvPr>
          <p:cNvSpPr/>
          <p:nvPr/>
        </p:nvSpPr>
        <p:spPr>
          <a:xfrm>
            <a:off x="-1" y="2074873"/>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C8F875FB-41F9-4B1E-9016-7E73F6B1853C}"/>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F27FD2D-0955-4254-A079-A4431763BB98}"/>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BCD41075-8F5B-4F65-A00D-43CCDB4207C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D63CBF7B-90ED-44BA-93B7-D6FDFEB693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3F843A3F-DFEC-4CC7-8DC2-EA5C42160A1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F955B559-8BBA-4E7D-A36A-4E073712EA4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98DE0FD8-DA0E-42A4-9654-FF9AAF5591E3}"/>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A3ED9990-4CF5-48A1-ACDB-A2F8DC2FCF73}"/>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45A2265-B9EC-4453-BE68-FE8BBC2F75A1}"/>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DA043796-0203-4D79-953B-33B53B8D10DC}"/>
              </a:ext>
            </a:extLst>
          </p:cNvPr>
          <p:cNvSpPr/>
          <p:nvPr userDrawn="1"/>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 bleu">
            <a:extLst>
              <a:ext uri="{FF2B5EF4-FFF2-40B4-BE49-F238E27FC236}">
                <a16:creationId xmlns:a16="http://schemas.microsoft.com/office/drawing/2014/main" id="{F191DD7E-BBF6-4498-8FC4-6B245C875131}"/>
              </a:ext>
            </a:extLst>
          </p:cNvPr>
          <p:cNvSpPr>
            <a:spLocks noChangeArrowheads="1"/>
          </p:cNvSpPr>
          <p:nvPr/>
        </p:nvSpPr>
        <p:spPr bwMode="auto">
          <a:xfrm>
            <a:off x="914529" y="2016251"/>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2</a:t>
            </a:r>
          </a:p>
        </p:txBody>
      </p:sp>
      <p:pic>
        <p:nvPicPr>
          <p:cNvPr id="21" name="Google Shape;268;p41">
            <a:extLst>
              <a:ext uri="{FF2B5EF4-FFF2-40B4-BE49-F238E27FC236}">
                <a16:creationId xmlns:a16="http://schemas.microsoft.com/office/drawing/2014/main" id="{3BE46AF5-6BEF-4930-BFBD-0CFC5AF3E64A}"/>
              </a:ext>
            </a:extLst>
          </p:cNvPr>
          <p:cNvPicPr preferRelativeResize="0"/>
          <p:nvPr/>
        </p:nvPicPr>
        <p:blipFill rotWithShape="1">
          <a:blip r:embed="rId6">
            <a:alphaModFix/>
          </a:blip>
          <a:srcRect/>
          <a:stretch/>
        </p:blipFill>
        <p:spPr>
          <a:xfrm>
            <a:off x="232422" y="356718"/>
            <a:ext cx="830263" cy="898525"/>
          </a:xfrm>
          <a:prstGeom prst="rect">
            <a:avLst/>
          </a:prstGeom>
          <a:noFill/>
          <a:ln>
            <a:noFill/>
          </a:ln>
        </p:spPr>
      </p:pic>
      <p:sp>
        <p:nvSpPr>
          <p:cNvPr id="26" name="Content Placeholder 5">
            <a:extLst>
              <a:ext uri="{FF2B5EF4-FFF2-40B4-BE49-F238E27FC236}">
                <a16:creationId xmlns:a16="http://schemas.microsoft.com/office/drawing/2014/main" id="{5AD2E47C-EE04-4A03-B6BF-992BA2321484}"/>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7" name="Espace réservé du texte 44">
            <a:extLst>
              <a:ext uri="{FF2B5EF4-FFF2-40B4-BE49-F238E27FC236}">
                <a16:creationId xmlns:a16="http://schemas.microsoft.com/office/drawing/2014/main" id="{00403611-EA21-4F77-B85B-CCF73DE93308}"/>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8" name="Google Shape;880;p35">
            <a:extLst>
              <a:ext uri="{FF2B5EF4-FFF2-40B4-BE49-F238E27FC236}">
                <a16:creationId xmlns:a16="http://schemas.microsoft.com/office/drawing/2014/main" id="{A92ABF1F-3E74-49E5-B443-B302F26D33B6}"/>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444D3C31-D6D3-47D6-8D20-650D21D70E7C}"/>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17A2A3B0-D49E-413E-B159-17560C07E662}"/>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Tree>
    <p:extLst>
      <p:ext uri="{BB962C8B-B14F-4D97-AF65-F5344CB8AC3E}">
        <p14:creationId xmlns:p14="http://schemas.microsoft.com/office/powerpoint/2010/main" val="3604406319"/>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Partie 3 -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B2E25D-8F3E-4F2F-BB71-FE968F0190B5}"/>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23DBF6F-8266-4B5C-BC5E-B9A4D23BA63A}"/>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pentagone 8">
            <a:extLst>
              <a:ext uri="{FF2B5EF4-FFF2-40B4-BE49-F238E27FC236}">
                <a16:creationId xmlns:a16="http://schemas.microsoft.com/office/drawing/2014/main" id="{CAED99FA-F86E-4256-A796-14B7986E089B}"/>
              </a:ext>
            </a:extLst>
          </p:cNvPr>
          <p:cNvSpPr/>
          <p:nvPr/>
        </p:nvSpPr>
        <p:spPr>
          <a:xfrm>
            <a:off x="-1" y="2664471"/>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47D141E1-1C25-4A2F-87A3-C1C14FA38933}"/>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1EE09B41-BF8D-4C08-A6F2-EB0DAD93355C}"/>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2E683354-AC5A-4367-AABB-D9ED56D1003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9B57A44F-C486-45F4-A01B-CB5EB24793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EF10A541-D538-4057-94AD-4A6A2E0909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01698094-B9F8-4BF8-885B-61374F570CE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CE67D8C5-CD08-4261-91B1-92CCDA25344B}"/>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E37C75D5-421D-4140-8CC9-DAF13FF9698E}"/>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9A8F6B01-538A-4A98-8C46-10F1DB78197F}"/>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86FD6673-6FDA-4A38-B96D-60DBEC03F06D}"/>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 bleu">
            <a:extLst>
              <a:ext uri="{FF2B5EF4-FFF2-40B4-BE49-F238E27FC236}">
                <a16:creationId xmlns:a16="http://schemas.microsoft.com/office/drawing/2014/main" id="{9299F7A2-5186-45A9-B278-A61F34292D09}"/>
              </a:ext>
            </a:extLst>
          </p:cNvPr>
          <p:cNvSpPr>
            <a:spLocks noChangeArrowheads="1"/>
          </p:cNvSpPr>
          <p:nvPr/>
        </p:nvSpPr>
        <p:spPr bwMode="auto">
          <a:xfrm>
            <a:off x="914529" y="2605849"/>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3</a:t>
            </a:r>
          </a:p>
        </p:txBody>
      </p:sp>
      <p:sp>
        <p:nvSpPr>
          <p:cNvPr id="26" name="Content Placeholder 5">
            <a:extLst>
              <a:ext uri="{FF2B5EF4-FFF2-40B4-BE49-F238E27FC236}">
                <a16:creationId xmlns:a16="http://schemas.microsoft.com/office/drawing/2014/main" id="{F134F81A-0C95-431E-9E4E-E78A620D49FC}"/>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7" name="Espace réservé du texte 44">
            <a:extLst>
              <a:ext uri="{FF2B5EF4-FFF2-40B4-BE49-F238E27FC236}">
                <a16:creationId xmlns:a16="http://schemas.microsoft.com/office/drawing/2014/main" id="{B8B9B7DB-C54F-463D-97A2-B26E71B208CB}"/>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8" name="Google Shape;880;p35">
            <a:extLst>
              <a:ext uri="{FF2B5EF4-FFF2-40B4-BE49-F238E27FC236}">
                <a16:creationId xmlns:a16="http://schemas.microsoft.com/office/drawing/2014/main" id="{C8821D7F-530B-47A4-ABF7-4E81B7938031}"/>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D5C05F85-8464-4730-86DE-08400F93E5C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11ECE338-ABC2-4515-9AB1-0C6205DBFFEF}"/>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1" name="Google Shape;268;p41">
            <a:extLst>
              <a:ext uri="{FF2B5EF4-FFF2-40B4-BE49-F238E27FC236}">
                <a16:creationId xmlns:a16="http://schemas.microsoft.com/office/drawing/2014/main" id="{35516D5C-48F1-4514-87CB-43A04CBE1C17}"/>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2760620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Partie 4 - TIT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57E3713-D32D-4C1E-8A20-F5F09375E1E5}"/>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F241936-73B7-4530-A570-B454A80B53D1}"/>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pentagone 9">
            <a:extLst>
              <a:ext uri="{FF2B5EF4-FFF2-40B4-BE49-F238E27FC236}">
                <a16:creationId xmlns:a16="http://schemas.microsoft.com/office/drawing/2014/main" id="{EDA93FF1-A388-4773-98FD-B64204D4B664}"/>
              </a:ext>
            </a:extLst>
          </p:cNvPr>
          <p:cNvSpPr/>
          <p:nvPr/>
        </p:nvSpPr>
        <p:spPr>
          <a:xfrm>
            <a:off x="-1" y="3254069"/>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4F88B6D9-9AB4-4CEA-9CE1-46AF4876944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AB5313F-468A-4AE7-9A45-267898CF49EA}"/>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oVideo">
            <a:extLst>
              <a:ext uri="{FF2B5EF4-FFF2-40B4-BE49-F238E27FC236}">
                <a16:creationId xmlns:a16="http://schemas.microsoft.com/office/drawing/2014/main" id="{1A1BE634-4DA9-435F-9E5A-A8736C4CB1D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4" name="PictoGuide">
            <a:extLst>
              <a:ext uri="{FF2B5EF4-FFF2-40B4-BE49-F238E27FC236}">
                <a16:creationId xmlns:a16="http://schemas.microsoft.com/office/drawing/2014/main" id="{4D4350CE-15AE-4E2E-A280-32CDF261CF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5" name="Image 42">
            <a:extLst>
              <a:ext uri="{FF2B5EF4-FFF2-40B4-BE49-F238E27FC236}">
                <a16:creationId xmlns:a16="http://schemas.microsoft.com/office/drawing/2014/main" id="{F43F8CB5-1F4B-4757-8805-6D6D205976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6" name="PictoVideo">
            <a:extLst>
              <a:ext uri="{FF2B5EF4-FFF2-40B4-BE49-F238E27FC236}">
                <a16:creationId xmlns:a16="http://schemas.microsoft.com/office/drawing/2014/main" id="{943025B2-DDAA-4D7B-A6C0-44843D8D7DF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7" name="Rectangle 16">
            <a:extLst>
              <a:ext uri="{FF2B5EF4-FFF2-40B4-BE49-F238E27FC236}">
                <a16:creationId xmlns:a16="http://schemas.microsoft.com/office/drawing/2014/main" id="{9A8B632A-3F6C-4173-AF5D-5376804F2983}"/>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1580151C-8F97-4CD3-9DA2-3145A6CF2F60}"/>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3A892FEE-9030-4BBB-A57F-33015F22A9BB}"/>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6E02B306-EE5C-41FB-AA0E-9399E9F2364D}"/>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 bleu">
            <a:extLst>
              <a:ext uri="{FF2B5EF4-FFF2-40B4-BE49-F238E27FC236}">
                <a16:creationId xmlns:a16="http://schemas.microsoft.com/office/drawing/2014/main" id="{D0E0BCD4-5866-48D9-8E87-8C176977FFD5}"/>
              </a:ext>
            </a:extLst>
          </p:cNvPr>
          <p:cNvSpPr>
            <a:spLocks noChangeArrowheads="1"/>
          </p:cNvSpPr>
          <p:nvPr/>
        </p:nvSpPr>
        <p:spPr bwMode="auto">
          <a:xfrm>
            <a:off x="914529" y="3195447"/>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4</a:t>
            </a:r>
          </a:p>
        </p:txBody>
      </p:sp>
      <p:sp>
        <p:nvSpPr>
          <p:cNvPr id="27" name="Content Placeholder 5">
            <a:extLst>
              <a:ext uri="{FF2B5EF4-FFF2-40B4-BE49-F238E27FC236}">
                <a16:creationId xmlns:a16="http://schemas.microsoft.com/office/drawing/2014/main" id="{5708C356-BAC8-45BE-8FA7-4EBB739943BA}"/>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8" name="Espace réservé du texte 44">
            <a:extLst>
              <a:ext uri="{FF2B5EF4-FFF2-40B4-BE49-F238E27FC236}">
                <a16:creationId xmlns:a16="http://schemas.microsoft.com/office/drawing/2014/main" id="{325655A9-A9FF-42B3-B94F-86E368E8DF6C}"/>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9" name="Google Shape;880;p35">
            <a:extLst>
              <a:ext uri="{FF2B5EF4-FFF2-40B4-BE49-F238E27FC236}">
                <a16:creationId xmlns:a16="http://schemas.microsoft.com/office/drawing/2014/main" id="{4F15E453-51F3-4270-A0C7-E65397EB4CDA}"/>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0;p35">
            <a:extLst>
              <a:ext uri="{FF2B5EF4-FFF2-40B4-BE49-F238E27FC236}">
                <a16:creationId xmlns:a16="http://schemas.microsoft.com/office/drawing/2014/main" id="{A27F6284-4D2A-402F-A6BA-46507DAD9AA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Slide Number Placeholder 5">
            <a:extLst>
              <a:ext uri="{FF2B5EF4-FFF2-40B4-BE49-F238E27FC236}">
                <a16:creationId xmlns:a16="http://schemas.microsoft.com/office/drawing/2014/main" id="{4D1FD493-8180-4C47-BCC5-053460D4B1D5}"/>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2" name="Google Shape;268;p41">
            <a:extLst>
              <a:ext uri="{FF2B5EF4-FFF2-40B4-BE49-F238E27FC236}">
                <a16:creationId xmlns:a16="http://schemas.microsoft.com/office/drawing/2014/main" id="{9235C891-2A88-493A-BF50-8C35127CE779}"/>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10794008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rtie 1 - TITRE">
    <p:spTree>
      <p:nvGrpSpPr>
        <p:cNvPr id="1" name=""/>
        <p:cNvGrpSpPr/>
        <p:nvPr/>
      </p:nvGrpSpPr>
      <p:grpSpPr>
        <a:xfrm>
          <a:off x="0" y="0"/>
          <a:ext cx="0" cy="0"/>
          <a:chOff x="0" y="0"/>
          <a:chExt cx="0" cy="0"/>
        </a:xfrm>
      </p:grpSpPr>
      <p:sp>
        <p:nvSpPr>
          <p:cNvPr id="56" name="Google Shape;880;p35">
            <a:extLst>
              <a:ext uri="{FF2B5EF4-FFF2-40B4-BE49-F238E27FC236}">
                <a16:creationId xmlns:a16="http://schemas.microsoft.com/office/drawing/2014/main" id="{6B94200E-2B2C-4E3B-A776-1EF0E1F04476}"/>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Content Placeholder 5">
            <a:extLst>
              <a:ext uri="{FF2B5EF4-FFF2-40B4-BE49-F238E27FC236}">
                <a16:creationId xmlns:a16="http://schemas.microsoft.com/office/drawing/2014/main" id="{578892DD-0F68-48A5-B25A-EA2EC6BF7589}"/>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dirty="0"/>
              <a:t>Cliquez pour modifier les styles du texte du masque</a:t>
            </a:r>
          </a:p>
        </p:txBody>
      </p:sp>
      <p:sp>
        <p:nvSpPr>
          <p:cNvPr id="22" name="Rectangle 21">
            <a:extLst>
              <a:ext uri="{FF2B5EF4-FFF2-40B4-BE49-F238E27FC236}">
                <a16:creationId xmlns:a16="http://schemas.microsoft.com/office/drawing/2014/main" id="{CED800ED-B34A-4FCE-AD60-1FFDAC8B3B20}"/>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465E474D-E459-4E5C-8E34-4655CC7917CB}"/>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pentagone 23">
            <a:extLst>
              <a:ext uri="{FF2B5EF4-FFF2-40B4-BE49-F238E27FC236}">
                <a16:creationId xmlns:a16="http://schemas.microsoft.com/office/drawing/2014/main" id="{AF8137E7-18BD-4C6F-BC35-31A93FEE6C20}"/>
              </a:ext>
            </a:extLst>
          </p:cNvPr>
          <p:cNvSpPr/>
          <p:nvPr/>
        </p:nvSpPr>
        <p:spPr>
          <a:xfrm>
            <a:off x="-1" y="149388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357749AD-98F0-493E-8518-1B4E9EE6A30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3B6B4E87-8BD9-4494-A0DD-8B7847E009FF}"/>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oVideo">
            <a:extLst>
              <a:ext uri="{FF2B5EF4-FFF2-40B4-BE49-F238E27FC236}">
                <a16:creationId xmlns:a16="http://schemas.microsoft.com/office/drawing/2014/main" id="{9955A356-F3E4-4CD5-849B-7125E195C3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28" name="PictoGuide">
            <a:extLst>
              <a:ext uri="{FF2B5EF4-FFF2-40B4-BE49-F238E27FC236}">
                <a16:creationId xmlns:a16="http://schemas.microsoft.com/office/drawing/2014/main" id="{20F1BC4E-C8BF-4939-B2D8-AE2B5C2C532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29" name="Image 42">
            <a:extLst>
              <a:ext uri="{FF2B5EF4-FFF2-40B4-BE49-F238E27FC236}">
                <a16:creationId xmlns:a16="http://schemas.microsoft.com/office/drawing/2014/main" id="{48E37E0F-1818-472F-9E43-BCDC1F4C2E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30" name="PictoVideo">
            <a:extLst>
              <a:ext uri="{FF2B5EF4-FFF2-40B4-BE49-F238E27FC236}">
                <a16:creationId xmlns:a16="http://schemas.microsoft.com/office/drawing/2014/main" id="{21B991E4-00D0-4F31-8149-E219FBCE6F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31" name="Rectangle 30">
            <a:extLst>
              <a:ext uri="{FF2B5EF4-FFF2-40B4-BE49-F238E27FC236}">
                <a16:creationId xmlns:a16="http://schemas.microsoft.com/office/drawing/2014/main" id="{3E596CF0-3882-4B56-A906-776CA04477A6}"/>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0E9739D9-210E-4144-8EFD-ABF1077D100A}"/>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68D01390-F288-4205-914C-0F6128927828}"/>
              </a:ext>
            </a:extLst>
          </p:cNvPr>
          <p:cNvSpPr/>
          <p:nvPr/>
        </p:nvSpPr>
        <p:spPr>
          <a:xfrm>
            <a:off x="0" y="208194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E4865D78-AC86-4D91-8FFA-6416A25376B6}"/>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 bleu">
            <a:extLst>
              <a:ext uri="{FF2B5EF4-FFF2-40B4-BE49-F238E27FC236}">
                <a16:creationId xmlns:a16="http://schemas.microsoft.com/office/drawing/2014/main" id="{24A0A2C8-3FD7-4CEC-A21E-AD6C5E255F14}"/>
              </a:ext>
            </a:extLst>
          </p:cNvPr>
          <p:cNvSpPr>
            <a:spLocks noChangeArrowheads="1"/>
          </p:cNvSpPr>
          <p:nvPr/>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sp>
        <p:nvSpPr>
          <p:cNvPr id="45" name="Espace réservé du texte 44">
            <a:extLst>
              <a:ext uri="{FF2B5EF4-FFF2-40B4-BE49-F238E27FC236}">
                <a16:creationId xmlns:a16="http://schemas.microsoft.com/office/drawing/2014/main" id="{95C476C7-F947-44AE-BD37-A9A886A2A78F}"/>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57" name="Slide Number Placeholder 5">
            <a:extLst>
              <a:ext uri="{FF2B5EF4-FFF2-40B4-BE49-F238E27FC236}">
                <a16:creationId xmlns:a16="http://schemas.microsoft.com/office/drawing/2014/main" id="{F9EB5CE9-FF78-40A9-AF8A-1114B78B47D6}"/>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58" name="Google Shape;268;p41">
            <a:extLst>
              <a:ext uri="{FF2B5EF4-FFF2-40B4-BE49-F238E27FC236}">
                <a16:creationId xmlns:a16="http://schemas.microsoft.com/office/drawing/2014/main" id="{E790CB73-B6D4-4EFE-A216-F42C6B645274}"/>
              </a:ext>
            </a:extLst>
          </p:cNvPr>
          <p:cNvPicPr preferRelativeResize="0"/>
          <p:nvPr userDrawn="1"/>
        </p:nvPicPr>
        <p:blipFill rotWithShape="1">
          <a:blip r:embed="rId6">
            <a:alphaModFix/>
          </a:blip>
          <a:srcRect/>
          <a:stretch/>
        </p:blipFill>
        <p:spPr>
          <a:xfrm>
            <a:off x="232422" y="356339"/>
            <a:ext cx="830263" cy="898525"/>
          </a:xfrm>
          <a:prstGeom prst="rect">
            <a:avLst/>
          </a:prstGeom>
          <a:noFill/>
          <a:ln>
            <a:noFill/>
          </a:ln>
        </p:spPr>
      </p:pic>
    </p:spTree>
    <p:extLst>
      <p:ext uri="{BB962C8B-B14F-4D97-AF65-F5344CB8AC3E}">
        <p14:creationId xmlns:p14="http://schemas.microsoft.com/office/powerpoint/2010/main" val="20481829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Partie 5 - T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CD69C72-1818-464C-8CC4-5D47E408B986}"/>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E5661C69-737C-4FFB-AE77-30D25C14251A}"/>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pentagone 11">
            <a:extLst>
              <a:ext uri="{FF2B5EF4-FFF2-40B4-BE49-F238E27FC236}">
                <a16:creationId xmlns:a16="http://schemas.microsoft.com/office/drawing/2014/main" id="{01FA1115-708E-4510-9B07-64E35B422151}"/>
              </a:ext>
            </a:extLst>
          </p:cNvPr>
          <p:cNvSpPr/>
          <p:nvPr/>
        </p:nvSpPr>
        <p:spPr>
          <a:xfrm>
            <a:off x="-1" y="383659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C7B5BED-374B-4762-B2D6-E922F596ED38}"/>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F59DAF07-7D7E-4E70-AC7E-D8F994A1ECDB}"/>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PictoVideo">
            <a:extLst>
              <a:ext uri="{FF2B5EF4-FFF2-40B4-BE49-F238E27FC236}">
                <a16:creationId xmlns:a16="http://schemas.microsoft.com/office/drawing/2014/main" id="{05AC82F7-F63F-4343-81BC-45DFD5F6FD3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6" name="PictoGuide">
            <a:extLst>
              <a:ext uri="{FF2B5EF4-FFF2-40B4-BE49-F238E27FC236}">
                <a16:creationId xmlns:a16="http://schemas.microsoft.com/office/drawing/2014/main" id="{CA11006B-E95A-4267-AB48-7750D9619B9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7" name="Image 42">
            <a:extLst>
              <a:ext uri="{FF2B5EF4-FFF2-40B4-BE49-F238E27FC236}">
                <a16:creationId xmlns:a16="http://schemas.microsoft.com/office/drawing/2014/main" id="{2ED91E13-4B8B-4059-BBEA-8AFF40436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8" name="PictoVideo">
            <a:extLst>
              <a:ext uri="{FF2B5EF4-FFF2-40B4-BE49-F238E27FC236}">
                <a16:creationId xmlns:a16="http://schemas.microsoft.com/office/drawing/2014/main" id="{43D032C3-9FCF-428D-AAE6-DD8C915EA7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9" name="Rectangle 18">
            <a:extLst>
              <a:ext uri="{FF2B5EF4-FFF2-40B4-BE49-F238E27FC236}">
                <a16:creationId xmlns:a16="http://schemas.microsoft.com/office/drawing/2014/main" id="{C092A64B-F364-4B63-BBDE-22DEAAADF31E}"/>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C7EA6A1-19DB-4615-91F2-673C87630280}"/>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D50D6DF2-8072-4EB3-A11D-5B02A69BFBE1}"/>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841FF30-C4CD-49E8-9D64-AB3004CD5D8C}"/>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 bleu">
            <a:extLst>
              <a:ext uri="{FF2B5EF4-FFF2-40B4-BE49-F238E27FC236}">
                <a16:creationId xmlns:a16="http://schemas.microsoft.com/office/drawing/2014/main" id="{17223421-C6CB-4494-ADE8-70B362984028}"/>
              </a:ext>
            </a:extLst>
          </p:cNvPr>
          <p:cNvSpPr>
            <a:spLocks noChangeArrowheads="1"/>
          </p:cNvSpPr>
          <p:nvPr/>
        </p:nvSpPr>
        <p:spPr bwMode="auto">
          <a:xfrm>
            <a:off x="914529" y="3777975"/>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5</a:t>
            </a:r>
          </a:p>
        </p:txBody>
      </p:sp>
      <p:sp>
        <p:nvSpPr>
          <p:cNvPr id="29" name="Content Placeholder 5">
            <a:extLst>
              <a:ext uri="{FF2B5EF4-FFF2-40B4-BE49-F238E27FC236}">
                <a16:creationId xmlns:a16="http://schemas.microsoft.com/office/drawing/2014/main" id="{E9F287E1-D349-437D-A3F9-C74D53204653}"/>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30" name="Espace réservé du texte 44">
            <a:extLst>
              <a:ext uri="{FF2B5EF4-FFF2-40B4-BE49-F238E27FC236}">
                <a16:creationId xmlns:a16="http://schemas.microsoft.com/office/drawing/2014/main" id="{284F0288-5FAE-4616-A973-7B9D727BECB4}"/>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31" name="Google Shape;880;p35">
            <a:extLst>
              <a:ext uri="{FF2B5EF4-FFF2-40B4-BE49-F238E27FC236}">
                <a16:creationId xmlns:a16="http://schemas.microsoft.com/office/drawing/2014/main" id="{588E52CA-5792-44ED-B72E-22BBB745E5E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Slide Number Placeholder 5">
            <a:extLst>
              <a:ext uri="{FF2B5EF4-FFF2-40B4-BE49-F238E27FC236}">
                <a16:creationId xmlns:a16="http://schemas.microsoft.com/office/drawing/2014/main" id="{BE842E84-92A1-46DF-BA5A-0C232AEC7EE7}"/>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4" name="Google Shape;268;p41">
            <a:extLst>
              <a:ext uri="{FF2B5EF4-FFF2-40B4-BE49-F238E27FC236}">
                <a16:creationId xmlns:a16="http://schemas.microsoft.com/office/drawing/2014/main" id="{98415577-2E6E-4501-BEFE-2363F0098DE0}"/>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39658925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5DB4D2-080F-93CE-BF57-829124395FEF}"/>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E3EAB8-08A8-7A1E-241A-502A43EE15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06300A6-44B8-566B-801A-9D9858ED734E}"/>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56AABADE-29EA-0C03-75A1-82134A083C1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034BBCD-EC4D-EA2B-6697-CE47DA946662}"/>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1529384707"/>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DF5B83-9155-72C0-1B65-657CDBB84D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1F7AFE8-71B8-ED18-7B69-C252087992B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FB66703-6879-8EB1-254B-32E543BD823B}"/>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34C4F64F-710C-F93A-0F90-2E540ACD282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8D9D800-4D09-4E64-D91E-57ADF6A06270}"/>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193063671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08360F-C396-C1C1-9BCC-F5FEA862102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5A64D42-F181-4D0F-16E9-16D33533FC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BFE9762-C7D9-5DE9-9569-0BD899EFAF1A}"/>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0276DB18-1733-EFC6-0F36-617A66B4CF7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55A150D-D539-F138-770E-84293B90867F}"/>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2201182821"/>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A59B4A-FAF6-E4A8-1B6E-40F8FA69694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AB4653B-FD6A-D1B0-1A07-C374E52F44BC}"/>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D1E7572-7901-0491-36F3-215C53E14C51}"/>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45CA788-6663-92CD-107B-3990EEF55DC3}"/>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6" name="Espace réservé du pied de page 5">
            <a:extLst>
              <a:ext uri="{FF2B5EF4-FFF2-40B4-BE49-F238E27FC236}">
                <a16:creationId xmlns:a16="http://schemas.microsoft.com/office/drawing/2014/main" id="{38FB9C1F-AC45-4E48-1888-C364C3B95E6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046DAD5-D071-62E7-F827-0F42680F87F7}"/>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912382912"/>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7A491E2-7230-542F-4890-DE6CA61B1225}"/>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D29F709-D089-AF64-ED40-D7E310A138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042375F-B385-F5CC-659E-7AB792048D1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556B6FF-7F4A-0F68-835F-D394E90D87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2829F1F-84A4-15E0-9C25-46EE6AD975C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88F037E9-E49A-6C6C-D852-B77BBD427052}"/>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8" name="Espace réservé du pied de page 7">
            <a:extLst>
              <a:ext uri="{FF2B5EF4-FFF2-40B4-BE49-F238E27FC236}">
                <a16:creationId xmlns:a16="http://schemas.microsoft.com/office/drawing/2014/main" id="{A0109669-8314-6968-F1C2-EBDBE60F5C0B}"/>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8DD049D-4902-1267-69F5-9310AACE4AA2}"/>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791016596"/>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7EEA0FC-530A-997A-94D1-C7252764C8E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4E20104-2550-A078-C2D4-54A4303438F8}"/>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4" name="Espace réservé du pied de page 3">
            <a:extLst>
              <a:ext uri="{FF2B5EF4-FFF2-40B4-BE49-F238E27FC236}">
                <a16:creationId xmlns:a16="http://schemas.microsoft.com/office/drawing/2014/main" id="{216B1AA0-E239-334D-051D-A40782D5BF2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45A90400-1B4D-DCCB-A9FF-1F95CAA1D04F}"/>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1823974495"/>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63B8295-6E0D-7059-4F2F-38E7CD0413C0}"/>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3" name="Espace réservé du pied de page 2">
            <a:extLst>
              <a:ext uri="{FF2B5EF4-FFF2-40B4-BE49-F238E27FC236}">
                <a16:creationId xmlns:a16="http://schemas.microsoft.com/office/drawing/2014/main" id="{3266A938-2856-B2DB-4A7E-09608192C4F6}"/>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0E6F0ACA-A5A7-9457-5418-310771634855}"/>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1209230948"/>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124B9-F699-92C9-31E4-215A229D317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9E29984-B102-5FD7-9D8A-C5CCE38599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9C4E526-4F37-321A-C5F3-B4497CF97D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7721290-3C70-450D-FA32-8CCAACF85D8F}"/>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6" name="Espace réservé du pied de page 5">
            <a:extLst>
              <a:ext uri="{FF2B5EF4-FFF2-40B4-BE49-F238E27FC236}">
                <a16:creationId xmlns:a16="http://schemas.microsoft.com/office/drawing/2014/main" id="{ACCEFA9B-EF77-16A1-B79A-961C46E7DD1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1CC4B5-C708-80DF-EC93-EE18C4B9EF16}"/>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1078628316"/>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0108691-475D-EFC7-67FF-C49D2B8F8EB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61B5A8E-3B09-E67A-C056-BA74836B0AB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C042B1E-3AC9-062D-E4D5-3487414D4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C5C8396B-3C95-75AA-C16D-AAF4978476B5}"/>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6" name="Espace réservé du pied de page 5">
            <a:extLst>
              <a:ext uri="{FF2B5EF4-FFF2-40B4-BE49-F238E27FC236}">
                <a16:creationId xmlns:a16="http://schemas.microsoft.com/office/drawing/2014/main" id="{DBDCF827-4A97-1975-9E56-713B5F8E8AD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70F48C6-D1A2-E5AF-02AB-434560B70F00}"/>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343898076"/>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rtie 1">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ED800ED-B34A-4FCE-AD60-1FFDAC8B3B20}"/>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465E474D-E459-4E5C-8E34-4655CC7917CB}"/>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pentagone 23">
            <a:extLst>
              <a:ext uri="{FF2B5EF4-FFF2-40B4-BE49-F238E27FC236}">
                <a16:creationId xmlns:a16="http://schemas.microsoft.com/office/drawing/2014/main" id="{AF8137E7-18BD-4C6F-BC35-31A93FEE6C20}"/>
              </a:ext>
            </a:extLst>
          </p:cNvPr>
          <p:cNvSpPr/>
          <p:nvPr/>
        </p:nvSpPr>
        <p:spPr>
          <a:xfrm>
            <a:off x="-1" y="149388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357749AD-98F0-493E-8518-1B4E9EE6A30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3B6B4E87-8BD9-4494-A0DD-8B7847E009FF}"/>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oVideo">
            <a:extLst>
              <a:ext uri="{FF2B5EF4-FFF2-40B4-BE49-F238E27FC236}">
                <a16:creationId xmlns:a16="http://schemas.microsoft.com/office/drawing/2014/main" id="{9955A356-F3E4-4CD5-849B-7125E195C3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28" name="PictoGuide">
            <a:extLst>
              <a:ext uri="{FF2B5EF4-FFF2-40B4-BE49-F238E27FC236}">
                <a16:creationId xmlns:a16="http://schemas.microsoft.com/office/drawing/2014/main" id="{20F1BC4E-C8BF-4939-B2D8-AE2B5C2C532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29" name="Image 42">
            <a:extLst>
              <a:ext uri="{FF2B5EF4-FFF2-40B4-BE49-F238E27FC236}">
                <a16:creationId xmlns:a16="http://schemas.microsoft.com/office/drawing/2014/main" id="{48E37E0F-1818-472F-9E43-BCDC1F4C2E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30" name="PictoVideo">
            <a:extLst>
              <a:ext uri="{FF2B5EF4-FFF2-40B4-BE49-F238E27FC236}">
                <a16:creationId xmlns:a16="http://schemas.microsoft.com/office/drawing/2014/main" id="{21B991E4-00D0-4F31-8149-E219FBCE6F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31" name="Rectangle 30">
            <a:extLst>
              <a:ext uri="{FF2B5EF4-FFF2-40B4-BE49-F238E27FC236}">
                <a16:creationId xmlns:a16="http://schemas.microsoft.com/office/drawing/2014/main" id="{3E596CF0-3882-4B56-A906-776CA04477A6}"/>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0E9739D9-210E-4144-8EFD-ABF1077D100A}"/>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68D01390-F288-4205-914C-0F6128927828}"/>
              </a:ext>
            </a:extLst>
          </p:cNvPr>
          <p:cNvSpPr/>
          <p:nvPr/>
        </p:nvSpPr>
        <p:spPr>
          <a:xfrm>
            <a:off x="0" y="208194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E4865D78-AC86-4D91-8FFA-6416A25376B6}"/>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 bleu">
            <a:extLst>
              <a:ext uri="{FF2B5EF4-FFF2-40B4-BE49-F238E27FC236}">
                <a16:creationId xmlns:a16="http://schemas.microsoft.com/office/drawing/2014/main" id="{24A0A2C8-3FD7-4CEC-A21E-AD6C5E255F14}"/>
              </a:ext>
            </a:extLst>
          </p:cNvPr>
          <p:cNvSpPr>
            <a:spLocks noChangeArrowheads="1"/>
          </p:cNvSpPr>
          <p:nvPr/>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pic>
        <p:nvPicPr>
          <p:cNvPr id="36" name="Google Shape;268;p41">
            <a:extLst>
              <a:ext uri="{FF2B5EF4-FFF2-40B4-BE49-F238E27FC236}">
                <a16:creationId xmlns:a16="http://schemas.microsoft.com/office/drawing/2014/main" id="{109B8AB9-5B1B-4637-B0C3-C457F42E68A5}"/>
              </a:ext>
            </a:extLst>
          </p:cNvPr>
          <p:cNvPicPr preferRelativeResize="0"/>
          <p:nvPr/>
        </p:nvPicPr>
        <p:blipFill rotWithShape="1">
          <a:blip r:embed="rId6">
            <a:alphaModFix/>
          </a:blip>
          <a:srcRect/>
          <a:stretch/>
        </p:blipFill>
        <p:spPr>
          <a:xfrm>
            <a:off x="232422" y="356339"/>
            <a:ext cx="830263" cy="898525"/>
          </a:xfrm>
          <a:prstGeom prst="rect">
            <a:avLst/>
          </a:prstGeom>
          <a:noFill/>
          <a:ln>
            <a:noFill/>
          </a:ln>
        </p:spPr>
      </p:pic>
      <p:sp>
        <p:nvSpPr>
          <p:cNvPr id="40" name="Content Placeholder 5">
            <a:extLst>
              <a:ext uri="{FF2B5EF4-FFF2-40B4-BE49-F238E27FC236}">
                <a16:creationId xmlns:a16="http://schemas.microsoft.com/office/drawing/2014/main" id="{2DFFDE7E-4477-40DD-91CD-A3864D2DD14E}"/>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1" name="Content Placeholder 5">
            <a:extLst>
              <a:ext uri="{FF2B5EF4-FFF2-40B4-BE49-F238E27FC236}">
                <a16:creationId xmlns:a16="http://schemas.microsoft.com/office/drawing/2014/main" id="{578892DD-0F68-48A5-B25A-EA2EC6BF7589}"/>
              </a:ext>
            </a:extLst>
          </p:cNvPr>
          <p:cNvSpPr>
            <a:spLocks noGrp="1"/>
          </p:cNvSpPr>
          <p:nvPr>
            <p:ph sz="quarter" idx="13"/>
          </p:nvPr>
        </p:nvSpPr>
        <p:spPr>
          <a:xfrm>
            <a:off x="1674662" y="2069236"/>
            <a:ext cx="4421338" cy="4120427"/>
          </a:xfrm>
          <a:prstGeom prst="rect">
            <a:avLst/>
          </a:prstGeom>
        </p:spPr>
        <p:txBody>
          <a:bodyPr/>
          <a:lstStyle>
            <a:lvl1pPr>
              <a:lnSpc>
                <a:spcPct val="100000"/>
              </a:lnSpc>
              <a:buNone/>
              <a:defRPr sz="2000"/>
            </a:lvl1pPr>
          </a:lstStyle>
          <a:p>
            <a:pPr lvl="0"/>
            <a:r>
              <a:rPr lang="fr-FR" dirty="0"/>
              <a:t>Cliquez pour modifier les styles du texte du masque</a:t>
            </a:r>
          </a:p>
        </p:txBody>
      </p:sp>
      <p:sp>
        <p:nvSpPr>
          <p:cNvPr id="42" name="Rectangle 41">
            <a:extLst>
              <a:ext uri="{FF2B5EF4-FFF2-40B4-BE49-F238E27FC236}">
                <a16:creationId xmlns:a16="http://schemas.microsoft.com/office/drawing/2014/main" id="{DCD77C5B-B997-4625-A77F-A01354A7502C}"/>
              </a:ext>
            </a:extLst>
          </p:cNvPr>
          <p:cNvSpPr/>
          <p:nvPr userDrawn="1"/>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8F4DDBE4-412F-48ED-9D8F-45A91CB0B32B}"/>
              </a:ext>
            </a:extLst>
          </p:cNvPr>
          <p:cNvSpPr/>
          <p:nvPr userDrawn="1"/>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a16="http://schemas.microsoft.com/office/drawing/2014/main" id="{5D52BDB4-E1F1-4716-8A1A-847148A5A34B}"/>
              </a:ext>
            </a:extLst>
          </p:cNvPr>
          <p:cNvSpPr/>
          <p:nvPr userDrawn="1"/>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D477FF1C-F78E-44AA-BC7F-FA9AD0BCB8FD}"/>
              </a:ext>
            </a:extLst>
          </p:cNvPr>
          <p:cNvSpPr/>
          <p:nvPr userDrawn="1"/>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7" name="PictoVideo">
            <a:extLst>
              <a:ext uri="{FF2B5EF4-FFF2-40B4-BE49-F238E27FC236}">
                <a16:creationId xmlns:a16="http://schemas.microsoft.com/office/drawing/2014/main" id="{EC937B1A-29F1-4EBF-BFD1-A37EA70F7CD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48" name="PictoGuide">
            <a:extLst>
              <a:ext uri="{FF2B5EF4-FFF2-40B4-BE49-F238E27FC236}">
                <a16:creationId xmlns:a16="http://schemas.microsoft.com/office/drawing/2014/main" id="{9B065321-2BB9-4D6E-A4AE-A153D1B5C27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49" name="Image 42">
            <a:extLst>
              <a:ext uri="{FF2B5EF4-FFF2-40B4-BE49-F238E27FC236}">
                <a16:creationId xmlns:a16="http://schemas.microsoft.com/office/drawing/2014/main" id="{7DE82B18-86F5-48B6-84FC-1A85AABCA73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50" name="PictoVideo">
            <a:extLst>
              <a:ext uri="{FF2B5EF4-FFF2-40B4-BE49-F238E27FC236}">
                <a16:creationId xmlns:a16="http://schemas.microsoft.com/office/drawing/2014/main" id="{7CCC1302-BC0B-4CE0-A651-70CA58A584A3}"/>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55" name="? bleu">
            <a:extLst>
              <a:ext uri="{FF2B5EF4-FFF2-40B4-BE49-F238E27FC236}">
                <a16:creationId xmlns:a16="http://schemas.microsoft.com/office/drawing/2014/main" id="{5EF63B1D-7D12-464D-BCD8-A8C47B5A49CB}"/>
              </a:ext>
            </a:extLst>
          </p:cNvPr>
          <p:cNvSpPr>
            <a:spLocks noChangeArrowheads="1"/>
          </p:cNvSpPr>
          <p:nvPr userDrawn="1"/>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sp>
        <p:nvSpPr>
          <p:cNvPr id="58" name="Title 1">
            <a:extLst>
              <a:ext uri="{FF2B5EF4-FFF2-40B4-BE49-F238E27FC236}">
                <a16:creationId xmlns:a16="http://schemas.microsoft.com/office/drawing/2014/main" id="{AA787950-A5C4-45F1-876A-3B6BDCFD74E6}"/>
              </a:ext>
            </a:extLst>
          </p:cNvPr>
          <p:cNvSpPr>
            <a:spLocks noGrp="1"/>
          </p:cNvSpPr>
          <p:nvPr>
            <p:ph type="title"/>
          </p:nvPr>
        </p:nvSpPr>
        <p:spPr>
          <a:xfrm>
            <a:off x="1674662" y="374957"/>
            <a:ext cx="9680726" cy="1325563"/>
          </a:xfrm>
          <a:prstGeom prst="rect">
            <a:avLst/>
          </a:prstGeom>
        </p:spPr>
        <p:txBody>
          <a:bodyPr/>
          <a:lstStyle>
            <a:lvl1pPr>
              <a:defRPr sz="3600"/>
            </a:lvl1pPr>
          </a:lstStyle>
          <a:p>
            <a:r>
              <a:rPr lang="fr-FR" dirty="0"/>
              <a:t>Modifiez le style du titre</a:t>
            </a:r>
            <a:endParaRPr lang="en-US" dirty="0"/>
          </a:p>
        </p:txBody>
      </p:sp>
      <p:sp>
        <p:nvSpPr>
          <p:cNvPr id="39" name="Google Shape;880;p35">
            <a:extLst>
              <a:ext uri="{FF2B5EF4-FFF2-40B4-BE49-F238E27FC236}">
                <a16:creationId xmlns:a16="http://schemas.microsoft.com/office/drawing/2014/main" id="{FA4B2745-FF20-4B19-8046-E0208DADB00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80;p35">
            <a:extLst>
              <a:ext uri="{FF2B5EF4-FFF2-40B4-BE49-F238E27FC236}">
                <a16:creationId xmlns:a16="http://schemas.microsoft.com/office/drawing/2014/main" id="{282A2693-26C8-42EA-BBF0-051DBB852DF2}"/>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Slide Number Placeholder 5">
            <a:extLst>
              <a:ext uri="{FF2B5EF4-FFF2-40B4-BE49-F238E27FC236}">
                <a16:creationId xmlns:a16="http://schemas.microsoft.com/office/drawing/2014/main" id="{0B7C4027-3DDF-4E70-BCBE-DC2A2A0C371D}"/>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Tree>
    <p:extLst>
      <p:ext uri="{BB962C8B-B14F-4D97-AF65-F5344CB8AC3E}">
        <p14:creationId xmlns:p14="http://schemas.microsoft.com/office/powerpoint/2010/main" val="14912963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B9C4C-D8AF-E92B-B511-B19262E8A794}"/>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5967CF4-9B6B-8289-78AB-9A76357405C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60CEB8D-AF6A-957C-36B2-F7710E82D984}"/>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1F0D8DEF-FAC3-1388-0834-A5D72B93CB8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744F72A-6611-52BE-061E-94E2E69E8C9B}"/>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2155486999"/>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01D217D0-DBCB-F339-36FC-A80523450779}"/>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E3D2246-E0D5-3443-6142-173A5F8DC70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13ABA2D-BCDE-C97D-ECF4-FEC6190A2DFF}"/>
              </a:ext>
            </a:extLst>
          </p:cNvPr>
          <p:cNvSpPr>
            <a:spLocks noGrp="1"/>
          </p:cNvSpPr>
          <p:nvPr>
            <p:ph type="dt" sz="half" idx="10"/>
          </p:nvPr>
        </p:nvSpPr>
        <p:spPr/>
        <p:txBody>
          <a:bodyPr/>
          <a:lstStyle/>
          <a:p>
            <a:fld id="{B7812139-8184-45E6-81F8-D89FBF1ACB85}"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93018408-6F45-3329-FAB5-6409BAF3179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0576630-5672-ECBB-BAEB-B74478AA2534}"/>
              </a:ext>
            </a:extLst>
          </p:cNvPr>
          <p:cNvSpPr>
            <a:spLocks noGrp="1"/>
          </p:cNvSpPr>
          <p:nvPr>
            <p:ph type="sldNum" sz="quarter" idx="12"/>
          </p:nvPr>
        </p:nvSpPr>
        <p:spPr/>
        <p:txBody>
          <a:bodyPr/>
          <a:lstStyle/>
          <a:p>
            <a:fld id="{A6975CB3-950E-4025-A1C5-3373A41C9E6B}" type="slidenum">
              <a:rPr lang="fr-FR" smtClean="0"/>
              <a:t>‹N°›</a:t>
            </a:fld>
            <a:endParaRPr lang="fr-FR"/>
          </a:p>
        </p:txBody>
      </p:sp>
    </p:spTree>
    <p:extLst>
      <p:ext uri="{BB962C8B-B14F-4D97-AF65-F5344CB8AC3E}">
        <p14:creationId xmlns:p14="http://schemas.microsoft.com/office/powerpoint/2010/main" val="2277664563"/>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Page de garde">
    <p:spTree>
      <p:nvGrpSpPr>
        <p:cNvPr id="1" name=""/>
        <p:cNvGrpSpPr/>
        <p:nvPr/>
      </p:nvGrpSpPr>
      <p:grpSpPr>
        <a:xfrm>
          <a:off x="0" y="0"/>
          <a:ext cx="0" cy="0"/>
          <a:chOff x="0" y="0"/>
          <a:chExt cx="0" cy="0"/>
        </a:xfrm>
      </p:grpSpPr>
      <p:grpSp>
        <p:nvGrpSpPr>
          <p:cNvPr id="2" name="Google Shape;994;p22">
            <a:extLst>
              <a:ext uri="{FF2B5EF4-FFF2-40B4-BE49-F238E27FC236}">
                <a16:creationId xmlns:a16="http://schemas.microsoft.com/office/drawing/2014/main" id="{4EA663CF-99D4-461F-96D4-66AB8AD1E2A0}"/>
              </a:ext>
            </a:extLst>
          </p:cNvPr>
          <p:cNvGrpSpPr/>
          <p:nvPr userDrawn="1"/>
        </p:nvGrpSpPr>
        <p:grpSpPr>
          <a:xfrm rot="5641272">
            <a:off x="10703596" y="5231229"/>
            <a:ext cx="974954" cy="1395689"/>
            <a:chOff x="229104" y="1914720"/>
            <a:chExt cx="5028333" cy="5034611"/>
          </a:xfrm>
        </p:grpSpPr>
        <p:sp>
          <p:nvSpPr>
            <p:cNvPr id="3" name="Google Shape;995;p22">
              <a:extLst>
                <a:ext uri="{FF2B5EF4-FFF2-40B4-BE49-F238E27FC236}">
                  <a16:creationId xmlns:a16="http://schemas.microsoft.com/office/drawing/2014/main" id="{8E662E74-FAEF-47B2-A72A-0BE0B72CF0DC}"/>
                </a:ext>
              </a:extLst>
            </p:cNvPr>
            <p:cNvSpPr/>
            <p:nvPr/>
          </p:nvSpPr>
          <p:spPr>
            <a:xfrm>
              <a:off x="229104" y="1914720"/>
              <a:ext cx="5028333" cy="5034611"/>
            </a:xfrm>
            <a:custGeom>
              <a:avLst/>
              <a:gdLst/>
              <a:ahLst/>
              <a:cxnLst/>
              <a:rect l="l" t="t" r="r" b="b"/>
              <a:pathLst>
                <a:path w="79929" h="48200" extrusionOk="0">
                  <a:moveTo>
                    <a:pt x="0" y="1"/>
                  </a:moveTo>
                  <a:lnTo>
                    <a:pt x="127" y="48173"/>
                  </a:lnTo>
                  <a:cubicBezTo>
                    <a:pt x="1587" y="48191"/>
                    <a:pt x="3887" y="48200"/>
                    <a:pt x="6793" y="48200"/>
                  </a:cubicBezTo>
                  <a:cubicBezTo>
                    <a:pt x="24827" y="48200"/>
                    <a:pt x="66211" y="47840"/>
                    <a:pt x="75190" y="46864"/>
                  </a:cubicBezTo>
                  <a:cubicBezTo>
                    <a:pt x="76812" y="46688"/>
                    <a:pt x="78209" y="46785"/>
                    <a:pt x="79089" y="45779"/>
                  </a:cubicBezTo>
                  <a:cubicBezTo>
                    <a:pt x="79929" y="44812"/>
                    <a:pt x="79558" y="40200"/>
                    <a:pt x="79567" y="38949"/>
                  </a:cubicBezTo>
                  <a:cubicBezTo>
                    <a:pt x="79636" y="27292"/>
                    <a:pt x="79265" y="14951"/>
                    <a:pt x="78453" y="3323"/>
                  </a:cubicBezTo>
                  <a:cubicBezTo>
                    <a:pt x="78395" y="2395"/>
                    <a:pt x="78258" y="1349"/>
                    <a:pt x="77457" y="802"/>
                  </a:cubicBezTo>
                  <a:cubicBezTo>
                    <a:pt x="76919" y="431"/>
                    <a:pt x="76206" y="401"/>
                    <a:pt x="75532" y="382"/>
                  </a:cubicBezTo>
                  <a:cubicBezTo>
                    <a:pt x="64891" y="118"/>
                    <a:pt x="10651" y="79"/>
                    <a:pt x="0" y="1"/>
                  </a:cubicBezTo>
                  <a:close/>
                </a:path>
              </a:pathLst>
            </a:custGeom>
            <a:solidFill>
              <a:srgbClr val="FFFFFF"/>
            </a:solidFill>
            <a:ln w="3175" cap="flat" cmpd="sng">
              <a:solidFill>
                <a:schemeClr val="tx1"/>
              </a:solidFill>
              <a:prstDash val="solid"/>
              <a:miter lim="9771"/>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996;p22">
              <a:extLst>
                <a:ext uri="{FF2B5EF4-FFF2-40B4-BE49-F238E27FC236}">
                  <a16:creationId xmlns:a16="http://schemas.microsoft.com/office/drawing/2014/main" id="{F1523977-93DB-406C-85B7-0C3ECA22ABD9}"/>
                </a:ext>
              </a:extLst>
            </p:cNvPr>
            <p:cNvSpPr/>
            <p:nvPr/>
          </p:nvSpPr>
          <p:spPr>
            <a:xfrm>
              <a:off x="375183" y="2852861"/>
              <a:ext cx="125133" cy="126621"/>
            </a:xfrm>
            <a:custGeom>
              <a:avLst/>
              <a:gdLst/>
              <a:ahLst/>
              <a:cxnLst/>
              <a:rect l="l" t="t" r="r" b="b"/>
              <a:pathLst>
                <a:path w="1105" h="1096" extrusionOk="0">
                  <a:moveTo>
                    <a:pt x="567" y="1"/>
                  </a:moveTo>
                  <a:cubicBezTo>
                    <a:pt x="430" y="1"/>
                    <a:pt x="293" y="50"/>
                    <a:pt x="195" y="147"/>
                  </a:cubicBezTo>
                  <a:lnTo>
                    <a:pt x="156" y="196"/>
                  </a:lnTo>
                  <a:cubicBezTo>
                    <a:pt x="59" y="294"/>
                    <a:pt x="0" y="431"/>
                    <a:pt x="0" y="587"/>
                  </a:cubicBezTo>
                  <a:cubicBezTo>
                    <a:pt x="10" y="724"/>
                    <a:pt x="59" y="851"/>
                    <a:pt x="166" y="939"/>
                  </a:cubicBezTo>
                  <a:cubicBezTo>
                    <a:pt x="264" y="1036"/>
                    <a:pt x="401" y="1095"/>
                    <a:pt x="537" y="1095"/>
                  </a:cubicBezTo>
                  <a:cubicBezTo>
                    <a:pt x="674" y="1095"/>
                    <a:pt x="811" y="1036"/>
                    <a:pt x="899" y="939"/>
                  </a:cubicBezTo>
                  <a:lnTo>
                    <a:pt x="948" y="900"/>
                  </a:lnTo>
                  <a:cubicBezTo>
                    <a:pt x="1046" y="792"/>
                    <a:pt x="1104" y="655"/>
                    <a:pt x="1094" y="509"/>
                  </a:cubicBezTo>
                  <a:cubicBezTo>
                    <a:pt x="1094" y="362"/>
                    <a:pt x="1036" y="235"/>
                    <a:pt x="938" y="147"/>
                  </a:cubicBezTo>
                  <a:cubicBezTo>
                    <a:pt x="840" y="50"/>
                    <a:pt x="704" y="1"/>
                    <a:pt x="56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997;p22">
              <a:extLst>
                <a:ext uri="{FF2B5EF4-FFF2-40B4-BE49-F238E27FC236}">
                  <a16:creationId xmlns:a16="http://schemas.microsoft.com/office/drawing/2014/main" id="{A186CDCB-8FB6-48F3-8CA0-72382610F03E}"/>
                </a:ext>
              </a:extLst>
            </p:cNvPr>
            <p:cNvSpPr/>
            <p:nvPr/>
          </p:nvSpPr>
          <p:spPr>
            <a:xfrm>
              <a:off x="358536" y="2834838"/>
              <a:ext cx="158313" cy="161511"/>
            </a:xfrm>
            <a:custGeom>
              <a:avLst/>
              <a:gdLst/>
              <a:ahLst/>
              <a:cxnLst/>
              <a:rect l="l" t="t" r="r" b="b"/>
              <a:pathLst>
                <a:path w="1398" h="1398" extrusionOk="0">
                  <a:moveTo>
                    <a:pt x="714" y="303"/>
                  </a:moveTo>
                  <a:cubicBezTo>
                    <a:pt x="811" y="303"/>
                    <a:pt x="909" y="342"/>
                    <a:pt x="987" y="411"/>
                  </a:cubicBezTo>
                  <a:cubicBezTo>
                    <a:pt x="1134" y="548"/>
                    <a:pt x="1124" y="811"/>
                    <a:pt x="987" y="948"/>
                  </a:cubicBezTo>
                  <a:lnTo>
                    <a:pt x="948" y="987"/>
                  </a:lnTo>
                  <a:cubicBezTo>
                    <a:pt x="870" y="1065"/>
                    <a:pt x="772" y="1095"/>
                    <a:pt x="684" y="1095"/>
                  </a:cubicBezTo>
                  <a:cubicBezTo>
                    <a:pt x="587" y="1095"/>
                    <a:pt x="489" y="1056"/>
                    <a:pt x="411" y="987"/>
                  </a:cubicBezTo>
                  <a:cubicBezTo>
                    <a:pt x="264" y="850"/>
                    <a:pt x="274" y="596"/>
                    <a:pt x="411" y="460"/>
                  </a:cubicBezTo>
                  <a:lnTo>
                    <a:pt x="450" y="411"/>
                  </a:lnTo>
                  <a:cubicBezTo>
                    <a:pt x="528" y="342"/>
                    <a:pt x="616" y="303"/>
                    <a:pt x="714" y="303"/>
                  </a:cubicBezTo>
                  <a:close/>
                  <a:moveTo>
                    <a:pt x="714" y="0"/>
                  </a:moveTo>
                  <a:cubicBezTo>
                    <a:pt x="538" y="0"/>
                    <a:pt x="362" y="69"/>
                    <a:pt x="235" y="196"/>
                  </a:cubicBezTo>
                  <a:lnTo>
                    <a:pt x="196" y="245"/>
                  </a:lnTo>
                  <a:cubicBezTo>
                    <a:pt x="69" y="372"/>
                    <a:pt x="0" y="557"/>
                    <a:pt x="0" y="743"/>
                  </a:cubicBezTo>
                  <a:cubicBezTo>
                    <a:pt x="0" y="929"/>
                    <a:pt x="79" y="1095"/>
                    <a:pt x="206" y="1212"/>
                  </a:cubicBezTo>
                  <a:cubicBezTo>
                    <a:pt x="342" y="1329"/>
                    <a:pt x="509" y="1398"/>
                    <a:pt x="684" y="1398"/>
                  </a:cubicBezTo>
                  <a:cubicBezTo>
                    <a:pt x="860" y="1398"/>
                    <a:pt x="1036" y="1329"/>
                    <a:pt x="1153" y="1202"/>
                  </a:cubicBezTo>
                  <a:lnTo>
                    <a:pt x="1163" y="1192"/>
                  </a:lnTo>
                  <a:lnTo>
                    <a:pt x="1202" y="1163"/>
                  </a:lnTo>
                  <a:cubicBezTo>
                    <a:pt x="1329" y="1036"/>
                    <a:pt x="1398" y="850"/>
                    <a:pt x="1398" y="655"/>
                  </a:cubicBezTo>
                  <a:cubicBezTo>
                    <a:pt x="1398" y="479"/>
                    <a:pt x="1320" y="313"/>
                    <a:pt x="1193" y="186"/>
                  </a:cubicBezTo>
                  <a:cubicBezTo>
                    <a:pt x="1056" y="69"/>
                    <a:pt x="890" y="0"/>
                    <a:pt x="71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998;p22">
              <a:extLst>
                <a:ext uri="{FF2B5EF4-FFF2-40B4-BE49-F238E27FC236}">
                  <a16:creationId xmlns:a16="http://schemas.microsoft.com/office/drawing/2014/main" id="{8BE05E57-3F68-496E-B933-70DE9F8CA0FA}"/>
                </a:ext>
              </a:extLst>
            </p:cNvPr>
            <p:cNvSpPr/>
            <p:nvPr/>
          </p:nvSpPr>
          <p:spPr>
            <a:xfrm>
              <a:off x="403946" y="3256986"/>
              <a:ext cx="119584" cy="127661"/>
            </a:xfrm>
            <a:custGeom>
              <a:avLst/>
              <a:gdLst/>
              <a:ahLst/>
              <a:cxnLst/>
              <a:rect l="l" t="t" r="r" b="b"/>
              <a:pathLst>
                <a:path w="1056" h="1105" extrusionOk="0">
                  <a:moveTo>
                    <a:pt x="518" y="1"/>
                  </a:moveTo>
                  <a:cubicBezTo>
                    <a:pt x="225" y="11"/>
                    <a:pt x="0" y="245"/>
                    <a:pt x="0" y="528"/>
                  </a:cubicBezTo>
                  <a:lnTo>
                    <a:pt x="0" y="568"/>
                  </a:lnTo>
                  <a:cubicBezTo>
                    <a:pt x="0" y="851"/>
                    <a:pt x="244" y="1105"/>
                    <a:pt x="518" y="1105"/>
                  </a:cubicBezTo>
                  <a:lnTo>
                    <a:pt x="538" y="1105"/>
                  </a:lnTo>
                  <a:cubicBezTo>
                    <a:pt x="831" y="1085"/>
                    <a:pt x="1055" y="861"/>
                    <a:pt x="1055" y="577"/>
                  </a:cubicBezTo>
                  <a:lnTo>
                    <a:pt x="1055" y="528"/>
                  </a:lnTo>
                  <a:cubicBezTo>
                    <a:pt x="1055" y="245"/>
                    <a:pt x="811" y="1"/>
                    <a:pt x="538"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999;p22">
              <a:extLst>
                <a:ext uri="{FF2B5EF4-FFF2-40B4-BE49-F238E27FC236}">
                  <a16:creationId xmlns:a16="http://schemas.microsoft.com/office/drawing/2014/main" id="{5725CBE8-C4E2-404A-AFB3-CB7B8D2C82D8}"/>
                </a:ext>
              </a:extLst>
            </p:cNvPr>
            <p:cNvSpPr/>
            <p:nvPr/>
          </p:nvSpPr>
          <p:spPr>
            <a:xfrm>
              <a:off x="386167" y="3240118"/>
              <a:ext cx="155029" cy="161511"/>
            </a:xfrm>
            <a:custGeom>
              <a:avLst/>
              <a:gdLst/>
              <a:ahLst/>
              <a:cxnLst/>
              <a:rect l="l" t="t" r="r" b="b"/>
              <a:pathLst>
                <a:path w="1369" h="1398" extrusionOk="0">
                  <a:moveTo>
                    <a:pt x="695" y="303"/>
                  </a:moveTo>
                  <a:cubicBezTo>
                    <a:pt x="900" y="303"/>
                    <a:pt x="1056" y="489"/>
                    <a:pt x="1056" y="674"/>
                  </a:cubicBezTo>
                  <a:lnTo>
                    <a:pt x="1056" y="723"/>
                  </a:lnTo>
                  <a:cubicBezTo>
                    <a:pt x="1056" y="929"/>
                    <a:pt x="890" y="1085"/>
                    <a:pt x="685" y="1095"/>
                  </a:cubicBezTo>
                  <a:lnTo>
                    <a:pt x="675" y="1095"/>
                  </a:lnTo>
                  <a:cubicBezTo>
                    <a:pt x="470" y="1095"/>
                    <a:pt x="313" y="909"/>
                    <a:pt x="313" y="714"/>
                  </a:cubicBezTo>
                  <a:lnTo>
                    <a:pt x="313" y="674"/>
                  </a:lnTo>
                  <a:cubicBezTo>
                    <a:pt x="313" y="469"/>
                    <a:pt x="480" y="313"/>
                    <a:pt x="685" y="303"/>
                  </a:cubicBezTo>
                  <a:close/>
                  <a:moveTo>
                    <a:pt x="675" y="0"/>
                  </a:moveTo>
                  <a:cubicBezTo>
                    <a:pt x="294" y="10"/>
                    <a:pt x="1" y="313"/>
                    <a:pt x="1" y="674"/>
                  </a:cubicBezTo>
                  <a:lnTo>
                    <a:pt x="1" y="723"/>
                  </a:lnTo>
                  <a:cubicBezTo>
                    <a:pt x="1" y="1085"/>
                    <a:pt x="313" y="1398"/>
                    <a:pt x="675" y="1398"/>
                  </a:cubicBezTo>
                  <a:lnTo>
                    <a:pt x="695" y="1398"/>
                  </a:lnTo>
                  <a:cubicBezTo>
                    <a:pt x="1076" y="1378"/>
                    <a:pt x="1369" y="1085"/>
                    <a:pt x="1369" y="723"/>
                  </a:cubicBezTo>
                  <a:lnTo>
                    <a:pt x="1369" y="674"/>
                  </a:lnTo>
                  <a:cubicBezTo>
                    <a:pt x="1369" y="303"/>
                    <a:pt x="1056" y="0"/>
                    <a:pt x="69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000;p22">
              <a:extLst>
                <a:ext uri="{FF2B5EF4-FFF2-40B4-BE49-F238E27FC236}">
                  <a16:creationId xmlns:a16="http://schemas.microsoft.com/office/drawing/2014/main" id="{13942DDA-4801-4DD2-AFB3-A9C0AD4F9ACC}"/>
                </a:ext>
              </a:extLst>
            </p:cNvPr>
            <p:cNvSpPr/>
            <p:nvPr/>
          </p:nvSpPr>
          <p:spPr>
            <a:xfrm>
              <a:off x="400549" y="3676938"/>
              <a:ext cx="116300" cy="122000"/>
            </a:xfrm>
            <a:custGeom>
              <a:avLst/>
              <a:gdLst/>
              <a:ahLst/>
              <a:cxnLst/>
              <a:rect l="l" t="t" r="r" b="b"/>
              <a:pathLst>
                <a:path w="1027" h="1056" extrusionOk="0">
                  <a:moveTo>
                    <a:pt x="519" y="1"/>
                  </a:moveTo>
                  <a:cubicBezTo>
                    <a:pt x="177" y="1"/>
                    <a:pt x="1" y="265"/>
                    <a:pt x="1" y="528"/>
                  </a:cubicBezTo>
                  <a:cubicBezTo>
                    <a:pt x="1" y="665"/>
                    <a:pt x="50" y="792"/>
                    <a:pt x="128" y="880"/>
                  </a:cubicBezTo>
                  <a:cubicBezTo>
                    <a:pt x="226" y="997"/>
                    <a:pt x="362" y="1056"/>
                    <a:pt x="519" y="1056"/>
                  </a:cubicBezTo>
                  <a:cubicBezTo>
                    <a:pt x="851" y="1056"/>
                    <a:pt x="1027" y="792"/>
                    <a:pt x="1027" y="528"/>
                  </a:cubicBezTo>
                  <a:cubicBezTo>
                    <a:pt x="1027" y="392"/>
                    <a:pt x="988" y="265"/>
                    <a:pt x="900" y="167"/>
                  </a:cubicBezTo>
                  <a:cubicBezTo>
                    <a:pt x="812" y="59"/>
                    <a:pt x="67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001;p22">
              <a:extLst>
                <a:ext uri="{FF2B5EF4-FFF2-40B4-BE49-F238E27FC236}">
                  <a16:creationId xmlns:a16="http://schemas.microsoft.com/office/drawing/2014/main" id="{294926A0-3747-4E1F-82B0-2BFF7598F58F}"/>
                </a:ext>
              </a:extLst>
            </p:cNvPr>
            <p:cNvSpPr/>
            <p:nvPr/>
          </p:nvSpPr>
          <p:spPr>
            <a:xfrm>
              <a:off x="382883" y="3658915"/>
              <a:ext cx="151745" cy="157005"/>
            </a:xfrm>
            <a:custGeom>
              <a:avLst/>
              <a:gdLst/>
              <a:ahLst/>
              <a:cxnLst/>
              <a:rect l="l" t="t" r="r" b="b"/>
              <a:pathLst>
                <a:path w="1340" h="1359" extrusionOk="0">
                  <a:moveTo>
                    <a:pt x="675" y="303"/>
                  </a:moveTo>
                  <a:cubicBezTo>
                    <a:pt x="1153" y="303"/>
                    <a:pt x="1153" y="1056"/>
                    <a:pt x="675" y="1056"/>
                  </a:cubicBezTo>
                  <a:cubicBezTo>
                    <a:pt x="186" y="1056"/>
                    <a:pt x="186" y="303"/>
                    <a:pt x="675" y="303"/>
                  </a:cubicBezTo>
                  <a:close/>
                  <a:moveTo>
                    <a:pt x="675" y="0"/>
                  </a:moveTo>
                  <a:cubicBezTo>
                    <a:pt x="294" y="0"/>
                    <a:pt x="0" y="293"/>
                    <a:pt x="0" y="684"/>
                  </a:cubicBezTo>
                  <a:cubicBezTo>
                    <a:pt x="0" y="850"/>
                    <a:pt x="59" y="1017"/>
                    <a:pt x="167" y="1144"/>
                  </a:cubicBezTo>
                  <a:cubicBezTo>
                    <a:pt x="294" y="1280"/>
                    <a:pt x="469" y="1359"/>
                    <a:pt x="675" y="1359"/>
                  </a:cubicBezTo>
                  <a:cubicBezTo>
                    <a:pt x="1056" y="1359"/>
                    <a:pt x="1339" y="1065"/>
                    <a:pt x="1339" y="684"/>
                  </a:cubicBezTo>
                  <a:cubicBezTo>
                    <a:pt x="1339" y="293"/>
                    <a:pt x="1056" y="0"/>
                    <a:pt x="67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02;p22">
              <a:extLst>
                <a:ext uri="{FF2B5EF4-FFF2-40B4-BE49-F238E27FC236}">
                  <a16:creationId xmlns:a16="http://schemas.microsoft.com/office/drawing/2014/main" id="{911A4443-2CA0-47F7-8A5E-94E5A8CD5968}"/>
                </a:ext>
              </a:extLst>
            </p:cNvPr>
            <p:cNvSpPr/>
            <p:nvPr/>
          </p:nvSpPr>
          <p:spPr>
            <a:xfrm>
              <a:off x="389565" y="4019023"/>
              <a:ext cx="119584" cy="132166"/>
            </a:xfrm>
            <a:custGeom>
              <a:avLst/>
              <a:gdLst/>
              <a:ahLst/>
              <a:cxnLst/>
              <a:rect l="l" t="t" r="r" b="b"/>
              <a:pathLst>
                <a:path w="1056" h="1144" extrusionOk="0">
                  <a:moveTo>
                    <a:pt x="518" y="0"/>
                  </a:moveTo>
                  <a:cubicBezTo>
                    <a:pt x="235" y="10"/>
                    <a:pt x="0" y="245"/>
                    <a:pt x="0" y="528"/>
                  </a:cubicBezTo>
                  <a:lnTo>
                    <a:pt x="0" y="606"/>
                  </a:lnTo>
                  <a:cubicBezTo>
                    <a:pt x="0" y="890"/>
                    <a:pt x="244" y="1144"/>
                    <a:pt x="518" y="1144"/>
                  </a:cubicBezTo>
                  <a:lnTo>
                    <a:pt x="537" y="1144"/>
                  </a:lnTo>
                  <a:cubicBezTo>
                    <a:pt x="831" y="1124"/>
                    <a:pt x="1055" y="899"/>
                    <a:pt x="1055" y="616"/>
                  </a:cubicBezTo>
                  <a:lnTo>
                    <a:pt x="1055" y="528"/>
                  </a:lnTo>
                  <a:cubicBezTo>
                    <a:pt x="1055" y="245"/>
                    <a:pt x="821" y="0"/>
                    <a:pt x="547"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003;p22">
              <a:extLst>
                <a:ext uri="{FF2B5EF4-FFF2-40B4-BE49-F238E27FC236}">
                  <a16:creationId xmlns:a16="http://schemas.microsoft.com/office/drawing/2014/main" id="{596920A1-1EFB-465C-94C6-5C91A7B71243}"/>
                </a:ext>
              </a:extLst>
            </p:cNvPr>
            <p:cNvSpPr/>
            <p:nvPr/>
          </p:nvSpPr>
          <p:spPr>
            <a:xfrm>
              <a:off x="371785" y="4001000"/>
              <a:ext cx="155029" cy="167172"/>
            </a:xfrm>
            <a:custGeom>
              <a:avLst/>
              <a:gdLst/>
              <a:ahLst/>
              <a:cxnLst/>
              <a:rect l="l" t="t" r="r" b="b"/>
              <a:pathLst>
                <a:path w="1369" h="1447" extrusionOk="0">
                  <a:moveTo>
                    <a:pt x="704" y="303"/>
                  </a:moveTo>
                  <a:cubicBezTo>
                    <a:pt x="900" y="303"/>
                    <a:pt x="1066" y="489"/>
                    <a:pt x="1066" y="684"/>
                  </a:cubicBezTo>
                  <a:lnTo>
                    <a:pt x="1066" y="762"/>
                  </a:lnTo>
                  <a:cubicBezTo>
                    <a:pt x="1066" y="977"/>
                    <a:pt x="890" y="1133"/>
                    <a:pt x="685" y="1143"/>
                  </a:cubicBezTo>
                  <a:lnTo>
                    <a:pt x="675" y="1143"/>
                  </a:lnTo>
                  <a:cubicBezTo>
                    <a:pt x="480" y="1143"/>
                    <a:pt x="313" y="958"/>
                    <a:pt x="313" y="762"/>
                  </a:cubicBezTo>
                  <a:lnTo>
                    <a:pt x="313" y="684"/>
                  </a:lnTo>
                  <a:cubicBezTo>
                    <a:pt x="313" y="469"/>
                    <a:pt x="480" y="313"/>
                    <a:pt x="685" y="303"/>
                  </a:cubicBezTo>
                  <a:close/>
                  <a:moveTo>
                    <a:pt x="675" y="0"/>
                  </a:moveTo>
                  <a:cubicBezTo>
                    <a:pt x="294" y="20"/>
                    <a:pt x="1" y="322"/>
                    <a:pt x="1" y="684"/>
                  </a:cubicBezTo>
                  <a:lnTo>
                    <a:pt x="1" y="762"/>
                  </a:lnTo>
                  <a:cubicBezTo>
                    <a:pt x="1" y="1133"/>
                    <a:pt x="313" y="1446"/>
                    <a:pt x="675" y="1446"/>
                  </a:cubicBezTo>
                  <a:lnTo>
                    <a:pt x="704" y="1446"/>
                  </a:lnTo>
                  <a:cubicBezTo>
                    <a:pt x="1076" y="1427"/>
                    <a:pt x="1369" y="1133"/>
                    <a:pt x="1369" y="762"/>
                  </a:cubicBezTo>
                  <a:lnTo>
                    <a:pt x="1369" y="684"/>
                  </a:lnTo>
                  <a:cubicBezTo>
                    <a:pt x="1369" y="313"/>
                    <a:pt x="1066" y="0"/>
                    <a:pt x="70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004;p22">
              <a:extLst>
                <a:ext uri="{FF2B5EF4-FFF2-40B4-BE49-F238E27FC236}">
                  <a16:creationId xmlns:a16="http://schemas.microsoft.com/office/drawing/2014/main" id="{34DFCDC3-32EC-4E4A-9A2F-1F2CCDFBF7EC}"/>
                </a:ext>
              </a:extLst>
            </p:cNvPr>
            <p:cNvSpPr/>
            <p:nvPr/>
          </p:nvSpPr>
          <p:spPr>
            <a:xfrm>
              <a:off x="393981" y="4337309"/>
              <a:ext cx="119584" cy="131127"/>
            </a:xfrm>
            <a:custGeom>
              <a:avLst/>
              <a:gdLst/>
              <a:ahLst/>
              <a:cxnLst/>
              <a:rect l="l" t="t" r="r" b="b"/>
              <a:pathLst>
                <a:path w="1056" h="1135" extrusionOk="0">
                  <a:moveTo>
                    <a:pt x="528" y="1"/>
                  </a:moveTo>
                  <a:cubicBezTo>
                    <a:pt x="235" y="11"/>
                    <a:pt x="0" y="245"/>
                    <a:pt x="0" y="528"/>
                  </a:cubicBezTo>
                  <a:lnTo>
                    <a:pt x="0" y="607"/>
                  </a:lnTo>
                  <a:cubicBezTo>
                    <a:pt x="0" y="890"/>
                    <a:pt x="244" y="1134"/>
                    <a:pt x="518" y="1134"/>
                  </a:cubicBezTo>
                  <a:lnTo>
                    <a:pt x="538" y="1134"/>
                  </a:lnTo>
                  <a:cubicBezTo>
                    <a:pt x="831" y="1125"/>
                    <a:pt x="1055" y="890"/>
                    <a:pt x="1055" y="607"/>
                  </a:cubicBezTo>
                  <a:lnTo>
                    <a:pt x="1055" y="528"/>
                  </a:lnTo>
                  <a:cubicBezTo>
                    <a:pt x="1055" y="245"/>
                    <a:pt x="821" y="1"/>
                    <a:pt x="54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005;p22">
              <a:extLst>
                <a:ext uri="{FF2B5EF4-FFF2-40B4-BE49-F238E27FC236}">
                  <a16:creationId xmlns:a16="http://schemas.microsoft.com/office/drawing/2014/main" id="{5AF2FE59-9FBB-4528-A74E-92505E1910FC}"/>
                </a:ext>
              </a:extLst>
            </p:cNvPr>
            <p:cNvSpPr/>
            <p:nvPr/>
          </p:nvSpPr>
          <p:spPr>
            <a:xfrm>
              <a:off x="377334" y="4319286"/>
              <a:ext cx="153897" cy="167172"/>
            </a:xfrm>
            <a:custGeom>
              <a:avLst/>
              <a:gdLst/>
              <a:ahLst/>
              <a:cxnLst/>
              <a:rect l="l" t="t" r="r" b="b"/>
              <a:pathLst>
                <a:path w="1359" h="1447" extrusionOk="0">
                  <a:moveTo>
                    <a:pt x="694" y="303"/>
                  </a:moveTo>
                  <a:cubicBezTo>
                    <a:pt x="890" y="303"/>
                    <a:pt x="1056" y="489"/>
                    <a:pt x="1056" y="684"/>
                  </a:cubicBezTo>
                  <a:lnTo>
                    <a:pt x="1056" y="763"/>
                  </a:lnTo>
                  <a:cubicBezTo>
                    <a:pt x="1056" y="978"/>
                    <a:pt x="880" y="1134"/>
                    <a:pt x="685" y="1144"/>
                  </a:cubicBezTo>
                  <a:lnTo>
                    <a:pt x="665" y="1144"/>
                  </a:lnTo>
                  <a:cubicBezTo>
                    <a:pt x="470" y="1144"/>
                    <a:pt x="303" y="958"/>
                    <a:pt x="303" y="763"/>
                  </a:cubicBezTo>
                  <a:lnTo>
                    <a:pt x="303" y="684"/>
                  </a:lnTo>
                  <a:cubicBezTo>
                    <a:pt x="303" y="470"/>
                    <a:pt x="479" y="313"/>
                    <a:pt x="675" y="303"/>
                  </a:cubicBezTo>
                  <a:close/>
                  <a:moveTo>
                    <a:pt x="665" y="1"/>
                  </a:moveTo>
                  <a:cubicBezTo>
                    <a:pt x="294" y="20"/>
                    <a:pt x="1" y="313"/>
                    <a:pt x="1" y="684"/>
                  </a:cubicBezTo>
                  <a:lnTo>
                    <a:pt x="1" y="763"/>
                  </a:lnTo>
                  <a:cubicBezTo>
                    <a:pt x="1" y="1134"/>
                    <a:pt x="303" y="1447"/>
                    <a:pt x="665" y="1447"/>
                  </a:cubicBezTo>
                  <a:lnTo>
                    <a:pt x="694" y="1447"/>
                  </a:lnTo>
                  <a:cubicBezTo>
                    <a:pt x="1066" y="1427"/>
                    <a:pt x="1359" y="1134"/>
                    <a:pt x="1359" y="763"/>
                  </a:cubicBezTo>
                  <a:lnTo>
                    <a:pt x="1359" y="684"/>
                  </a:lnTo>
                  <a:cubicBezTo>
                    <a:pt x="1359" y="313"/>
                    <a:pt x="1056" y="1"/>
                    <a:pt x="694"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006;p22">
              <a:extLst>
                <a:ext uri="{FF2B5EF4-FFF2-40B4-BE49-F238E27FC236}">
                  <a16:creationId xmlns:a16="http://schemas.microsoft.com/office/drawing/2014/main" id="{D989E8C9-038D-4D81-AD7C-3831167B24E1}"/>
                </a:ext>
              </a:extLst>
            </p:cNvPr>
            <p:cNvSpPr/>
            <p:nvPr/>
          </p:nvSpPr>
          <p:spPr>
            <a:xfrm>
              <a:off x="377334" y="4669227"/>
              <a:ext cx="116300" cy="122000"/>
            </a:xfrm>
            <a:custGeom>
              <a:avLst/>
              <a:gdLst/>
              <a:ahLst/>
              <a:cxnLst/>
              <a:rect l="l" t="t" r="r" b="b"/>
              <a:pathLst>
                <a:path w="1027" h="1056" extrusionOk="0">
                  <a:moveTo>
                    <a:pt x="509" y="1"/>
                  </a:moveTo>
                  <a:cubicBezTo>
                    <a:pt x="176" y="1"/>
                    <a:pt x="1" y="264"/>
                    <a:pt x="1" y="528"/>
                  </a:cubicBezTo>
                  <a:cubicBezTo>
                    <a:pt x="1" y="665"/>
                    <a:pt x="40" y="792"/>
                    <a:pt x="128" y="890"/>
                  </a:cubicBezTo>
                  <a:cubicBezTo>
                    <a:pt x="216" y="997"/>
                    <a:pt x="352" y="1056"/>
                    <a:pt x="509" y="1056"/>
                  </a:cubicBezTo>
                  <a:cubicBezTo>
                    <a:pt x="851" y="1056"/>
                    <a:pt x="1027" y="792"/>
                    <a:pt x="1027" y="528"/>
                  </a:cubicBezTo>
                  <a:cubicBezTo>
                    <a:pt x="1027" y="391"/>
                    <a:pt x="978" y="264"/>
                    <a:pt x="900" y="176"/>
                  </a:cubicBezTo>
                  <a:cubicBezTo>
                    <a:pt x="802" y="59"/>
                    <a:pt x="665" y="1"/>
                    <a:pt x="50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007;p22">
              <a:extLst>
                <a:ext uri="{FF2B5EF4-FFF2-40B4-BE49-F238E27FC236}">
                  <a16:creationId xmlns:a16="http://schemas.microsoft.com/office/drawing/2014/main" id="{8937DB86-D393-4349-B63D-EFF5BD3CEDCD}"/>
                </a:ext>
              </a:extLst>
            </p:cNvPr>
            <p:cNvSpPr/>
            <p:nvPr/>
          </p:nvSpPr>
          <p:spPr>
            <a:xfrm>
              <a:off x="359669" y="4652360"/>
              <a:ext cx="151632" cy="157005"/>
            </a:xfrm>
            <a:custGeom>
              <a:avLst/>
              <a:gdLst/>
              <a:ahLst/>
              <a:cxnLst/>
              <a:rect l="l" t="t" r="r" b="b"/>
              <a:pathLst>
                <a:path w="1339" h="1359" extrusionOk="0">
                  <a:moveTo>
                    <a:pt x="665" y="303"/>
                  </a:moveTo>
                  <a:cubicBezTo>
                    <a:pt x="1153" y="303"/>
                    <a:pt x="1153" y="1055"/>
                    <a:pt x="665" y="1055"/>
                  </a:cubicBezTo>
                  <a:cubicBezTo>
                    <a:pt x="186" y="1055"/>
                    <a:pt x="186" y="303"/>
                    <a:pt x="665" y="303"/>
                  </a:cubicBezTo>
                  <a:close/>
                  <a:moveTo>
                    <a:pt x="665" y="0"/>
                  </a:moveTo>
                  <a:cubicBezTo>
                    <a:pt x="284" y="0"/>
                    <a:pt x="0" y="293"/>
                    <a:pt x="0" y="674"/>
                  </a:cubicBezTo>
                  <a:cubicBezTo>
                    <a:pt x="0" y="850"/>
                    <a:pt x="59" y="1016"/>
                    <a:pt x="166" y="1133"/>
                  </a:cubicBezTo>
                  <a:cubicBezTo>
                    <a:pt x="284" y="1280"/>
                    <a:pt x="469" y="1358"/>
                    <a:pt x="665" y="1358"/>
                  </a:cubicBezTo>
                  <a:cubicBezTo>
                    <a:pt x="1046" y="1358"/>
                    <a:pt x="1339" y="1065"/>
                    <a:pt x="1339" y="674"/>
                  </a:cubicBezTo>
                  <a:cubicBezTo>
                    <a:pt x="1339" y="508"/>
                    <a:pt x="1280" y="342"/>
                    <a:pt x="1173" y="225"/>
                  </a:cubicBezTo>
                  <a:cubicBezTo>
                    <a:pt x="1046" y="78"/>
                    <a:pt x="870" y="0"/>
                    <a:pt x="66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008;p22">
              <a:extLst>
                <a:ext uri="{FF2B5EF4-FFF2-40B4-BE49-F238E27FC236}">
                  <a16:creationId xmlns:a16="http://schemas.microsoft.com/office/drawing/2014/main" id="{9639949E-FE94-4382-997D-1B74BF7CFA3D}"/>
                </a:ext>
              </a:extLst>
            </p:cNvPr>
            <p:cNvSpPr/>
            <p:nvPr/>
          </p:nvSpPr>
          <p:spPr>
            <a:xfrm>
              <a:off x="397265" y="4987629"/>
              <a:ext cx="128417" cy="131011"/>
            </a:xfrm>
            <a:custGeom>
              <a:avLst/>
              <a:gdLst/>
              <a:ahLst/>
              <a:cxnLst/>
              <a:rect l="l" t="t" r="r" b="b"/>
              <a:pathLst>
                <a:path w="1134" h="1134" extrusionOk="0">
                  <a:moveTo>
                    <a:pt x="557" y="0"/>
                  </a:moveTo>
                  <a:cubicBezTo>
                    <a:pt x="460" y="0"/>
                    <a:pt x="362" y="29"/>
                    <a:pt x="274" y="68"/>
                  </a:cubicBezTo>
                  <a:cubicBezTo>
                    <a:pt x="157" y="147"/>
                    <a:pt x="59" y="274"/>
                    <a:pt x="30" y="391"/>
                  </a:cubicBezTo>
                  <a:cubicBezTo>
                    <a:pt x="0" y="547"/>
                    <a:pt x="20" y="684"/>
                    <a:pt x="88" y="801"/>
                  </a:cubicBezTo>
                  <a:cubicBezTo>
                    <a:pt x="157" y="958"/>
                    <a:pt x="284" y="1085"/>
                    <a:pt x="450" y="1124"/>
                  </a:cubicBezTo>
                  <a:cubicBezTo>
                    <a:pt x="489" y="1134"/>
                    <a:pt x="538" y="1134"/>
                    <a:pt x="577" y="1134"/>
                  </a:cubicBezTo>
                  <a:cubicBezTo>
                    <a:pt x="811" y="1134"/>
                    <a:pt x="1017" y="987"/>
                    <a:pt x="1095" y="752"/>
                  </a:cubicBezTo>
                  <a:cubicBezTo>
                    <a:pt x="1134" y="606"/>
                    <a:pt x="1114" y="430"/>
                    <a:pt x="1036" y="293"/>
                  </a:cubicBezTo>
                  <a:cubicBezTo>
                    <a:pt x="948" y="137"/>
                    <a:pt x="821" y="68"/>
                    <a:pt x="704" y="20"/>
                  </a:cubicBezTo>
                  <a:cubicBezTo>
                    <a:pt x="655" y="10"/>
                    <a:pt x="606" y="0"/>
                    <a:pt x="557"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09;p22">
              <a:extLst>
                <a:ext uri="{FF2B5EF4-FFF2-40B4-BE49-F238E27FC236}">
                  <a16:creationId xmlns:a16="http://schemas.microsoft.com/office/drawing/2014/main" id="{DCE055C7-92EF-466D-9AAC-E25EA4C701F3}"/>
                </a:ext>
              </a:extLst>
            </p:cNvPr>
            <p:cNvSpPr/>
            <p:nvPr/>
          </p:nvSpPr>
          <p:spPr>
            <a:xfrm>
              <a:off x="379599" y="4969490"/>
              <a:ext cx="164994" cy="167172"/>
            </a:xfrm>
            <a:custGeom>
              <a:avLst/>
              <a:gdLst/>
              <a:ahLst/>
              <a:cxnLst/>
              <a:rect l="l" t="t" r="r" b="b"/>
              <a:pathLst>
                <a:path w="1457" h="1447" extrusionOk="0">
                  <a:moveTo>
                    <a:pt x="713" y="313"/>
                  </a:moveTo>
                  <a:cubicBezTo>
                    <a:pt x="743" y="313"/>
                    <a:pt x="772" y="313"/>
                    <a:pt x="801" y="323"/>
                  </a:cubicBezTo>
                  <a:cubicBezTo>
                    <a:pt x="919" y="372"/>
                    <a:pt x="997" y="421"/>
                    <a:pt x="1065" y="528"/>
                  </a:cubicBezTo>
                  <a:cubicBezTo>
                    <a:pt x="1114" y="626"/>
                    <a:pt x="1134" y="753"/>
                    <a:pt x="1104" y="870"/>
                  </a:cubicBezTo>
                  <a:cubicBezTo>
                    <a:pt x="1046" y="1036"/>
                    <a:pt x="899" y="1144"/>
                    <a:pt x="733" y="1144"/>
                  </a:cubicBezTo>
                  <a:cubicBezTo>
                    <a:pt x="704" y="1144"/>
                    <a:pt x="674" y="1134"/>
                    <a:pt x="635" y="1134"/>
                  </a:cubicBezTo>
                  <a:cubicBezTo>
                    <a:pt x="518" y="1105"/>
                    <a:pt x="420" y="997"/>
                    <a:pt x="381" y="880"/>
                  </a:cubicBezTo>
                  <a:lnTo>
                    <a:pt x="371" y="880"/>
                  </a:lnTo>
                  <a:cubicBezTo>
                    <a:pt x="323" y="792"/>
                    <a:pt x="313" y="685"/>
                    <a:pt x="342" y="587"/>
                  </a:cubicBezTo>
                  <a:cubicBezTo>
                    <a:pt x="362" y="499"/>
                    <a:pt x="430" y="411"/>
                    <a:pt x="508" y="362"/>
                  </a:cubicBezTo>
                  <a:cubicBezTo>
                    <a:pt x="567" y="333"/>
                    <a:pt x="645" y="313"/>
                    <a:pt x="713" y="313"/>
                  </a:cubicBezTo>
                  <a:close/>
                  <a:moveTo>
                    <a:pt x="713" y="1"/>
                  </a:moveTo>
                  <a:cubicBezTo>
                    <a:pt x="586" y="1"/>
                    <a:pt x="459" y="40"/>
                    <a:pt x="352" y="98"/>
                  </a:cubicBezTo>
                  <a:cubicBezTo>
                    <a:pt x="196" y="186"/>
                    <a:pt x="78" y="352"/>
                    <a:pt x="39" y="519"/>
                  </a:cubicBezTo>
                  <a:cubicBezTo>
                    <a:pt x="0" y="704"/>
                    <a:pt x="20" y="880"/>
                    <a:pt x="108" y="1027"/>
                  </a:cubicBezTo>
                  <a:cubicBezTo>
                    <a:pt x="196" y="1232"/>
                    <a:pt x="362" y="1378"/>
                    <a:pt x="567" y="1427"/>
                  </a:cubicBezTo>
                  <a:cubicBezTo>
                    <a:pt x="625" y="1437"/>
                    <a:pt x="674" y="1447"/>
                    <a:pt x="733" y="1447"/>
                  </a:cubicBezTo>
                  <a:cubicBezTo>
                    <a:pt x="1036" y="1447"/>
                    <a:pt x="1300" y="1251"/>
                    <a:pt x="1388" y="958"/>
                  </a:cubicBezTo>
                  <a:cubicBezTo>
                    <a:pt x="1456" y="773"/>
                    <a:pt x="1427" y="558"/>
                    <a:pt x="1329" y="382"/>
                  </a:cubicBezTo>
                  <a:cubicBezTo>
                    <a:pt x="1212" y="186"/>
                    <a:pt x="1055" y="98"/>
                    <a:pt x="919" y="40"/>
                  </a:cubicBezTo>
                  <a:cubicBezTo>
                    <a:pt x="850" y="20"/>
                    <a:pt x="782" y="1"/>
                    <a:pt x="713"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010;p22">
              <a:extLst>
                <a:ext uri="{FF2B5EF4-FFF2-40B4-BE49-F238E27FC236}">
                  <a16:creationId xmlns:a16="http://schemas.microsoft.com/office/drawing/2014/main" id="{C4032683-43F2-4193-9628-358470C034CB}"/>
                </a:ext>
              </a:extLst>
            </p:cNvPr>
            <p:cNvSpPr/>
            <p:nvPr/>
          </p:nvSpPr>
          <p:spPr>
            <a:xfrm>
              <a:off x="393981" y="5373615"/>
              <a:ext cx="119584" cy="126621"/>
            </a:xfrm>
            <a:custGeom>
              <a:avLst/>
              <a:gdLst/>
              <a:ahLst/>
              <a:cxnLst/>
              <a:rect l="l" t="t" r="r" b="b"/>
              <a:pathLst>
                <a:path w="1056" h="1096" extrusionOk="0">
                  <a:moveTo>
                    <a:pt x="528" y="1"/>
                  </a:moveTo>
                  <a:cubicBezTo>
                    <a:pt x="235" y="11"/>
                    <a:pt x="0" y="245"/>
                    <a:pt x="0" y="528"/>
                  </a:cubicBezTo>
                  <a:lnTo>
                    <a:pt x="0" y="568"/>
                  </a:lnTo>
                  <a:cubicBezTo>
                    <a:pt x="0" y="851"/>
                    <a:pt x="244" y="1095"/>
                    <a:pt x="518" y="1095"/>
                  </a:cubicBezTo>
                  <a:lnTo>
                    <a:pt x="538" y="1095"/>
                  </a:lnTo>
                  <a:cubicBezTo>
                    <a:pt x="831" y="1085"/>
                    <a:pt x="1055" y="851"/>
                    <a:pt x="1055" y="568"/>
                  </a:cubicBezTo>
                  <a:lnTo>
                    <a:pt x="1055" y="528"/>
                  </a:lnTo>
                  <a:cubicBezTo>
                    <a:pt x="1055" y="245"/>
                    <a:pt x="821" y="1"/>
                    <a:pt x="54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1;p22">
              <a:extLst>
                <a:ext uri="{FF2B5EF4-FFF2-40B4-BE49-F238E27FC236}">
                  <a16:creationId xmlns:a16="http://schemas.microsoft.com/office/drawing/2014/main" id="{60D0EFA6-4FC3-472B-9D3D-943DC59A959D}"/>
                </a:ext>
              </a:extLst>
            </p:cNvPr>
            <p:cNvSpPr/>
            <p:nvPr/>
          </p:nvSpPr>
          <p:spPr>
            <a:xfrm>
              <a:off x="377334" y="5355592"/>
              <a:ext cx="153897" cy="162666"/>
            </a:xfrm>
            <a:custGeom>
              <a:avLst/>
              <a:gdLst/>
              <a:ahLst/>
              <a:cxnLst/>
              <a:rect l="l" t="t" r="r" b="b"/>
              <a:pathLst>
                <a:path w="1359" h="1408" extrusionOk="0">
                  <a:moveTo>
                    <a:pt x="694" y="303"/>
                  </a:moveTo>
                  <a:cubicBezTo>
                    <a:pt x="890" y="303"/>
                    <a:pt x="1056" y="489"/>
                    <a:pt x="1056" y="684"/>
                  </a:cubicBezTo>
                  <a:lnTo>
                    <a:pt x="1056" y="724"/>
                  </a:lnTo>
                  <a:cubicBezTo>
                    <a:pt x="1056" y="939"/>
                    <a:pt x="880" y="1095"/>
                    <a:pt x="685" y="1095"/>
                  </a:cubicBezTo>
                  <a:lnTo>
                    <a:pt x="665" y="1095"/>
                  </a:lnTo>
                  <a:cubicBezTo>
                    <a:pt x="470" y="1095"/>
                    <a:pt x="303" y="919"/>
                    <a:pt x="303" y="724"/>
                  </a:cubicBezTo>
                  <a:lnTo>
                    <a:pt x="303" y="684"/>
                  </a:lnTo>
                  <a:cubicBezTo>
                    <a:pt x="303" y="469"/>
                    <a:pt x="479" y="313"/>
                    <a:pt x="675" y="303"/>
                  </a:cubicBezTo>
                  <a:close/>
                  <a:moveTo>
                    <a:pt x="665" y="0"/>
                  </a:moveTo>
                  <a:cubicBezTo>
                    <a:pt x="294" y="20"/>
                    <a:pt x="1" y="313"/>
                    <a:pt x="1" y="684"/>
                  </a:cubicBezTo>
                  <a:lnTo>
                    <a:pt x="1" y="724"/>
                  </a:lnTo>
                  <a:cubicBezTo>
                    <a:pt x="1" y="1095"/>
                    <a:pt x="303" y="1408"/>
                    <a:pt x="665" y="1408"/>
                  </a:cubicBezTo>
                  <a:lnTo>
                    <a:pt x="694" y="1408"/>
                  </a:lnTo>
                  <a:cubicBezTo>
                    <a:pt x="1066" y="1388"/>
                    <a:pt x="1359" y="1085"/>
                    <a:pt x="1359" y="724"/>
                  </a:cubicBezTo>
                  <a:lnTo>
                    <a:pt x="1359" y="684"/>
                  </a:lnTo>
                  <a:cubicBezTo>
                    <a:pt x="1359" y="313"/>
                    <a:pt x="1056" y="0"/>
                    <a:pt x="69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12;p22">
              <a:extLst>
                <a:ext uri="{FF2B5EF4-FFF2-40B4-BE49-F238E27FC236}">
                  <a16:creationId xmlns:a16="http://schemas.microsoft.com/office/drawing/2014/main" id="{A86F1E54-40CD-4543-9CAD-487E55D4D508}"/>
                </a:ext>
              </a:extLst>
            </p:cNvPr>
            <p:cNvSpPr/>
            <p:nvPr/>
          </p:nvSpPr>
          <p:spPr>
            <a:xfrm>
              <a:off x="384016" y="5745045"/>
              <a:ext cx="135098" cy="126505"/>
            </a:xfrm>
            <a:custGeom>
              <a:avLst/>
              <a:gdLst/>
              <a:ahLst/>
              <a:cxnLst/>
              <a:rect l="l" t="t" r="r" b="b"/>
              <a:pathLst>
                <a:path w="1193" h="1095" extrusionOk="0">
                  <a:moveTo>
                    <a:pt x="577" y="1"/>
                  </a:moveTo>
                  <a:cubicBezTo>
                    <a:pt x="430" y="1"/>
                    <a:pt x="293" y="59"/>
                    <a:pt x="196" y="157"/>
                  </a:cubicBezTo>
                  <a:cubicBezTo>
                    <a:pt x="0" y="372"/>
                    <a:pt x="0" y="694"/>
                    <a:pt x="205" y="899"/>
                  </a:cubicBezTo>
                  <a:lnTo>
                    <a:pt x="244" y="939"/>
                  </a:lnTo>
                  <a:cubicBezTo>
                    <a:pt x="342" y="1036"/>
                    <a:pt x="479" y="1095"/>
                    <a:pt x="626" y="1095"/>
                  </a:cubicBezTo>
                  <a:cubicBezTo>
                    <a:pt x="772" y="1095"/>
                    <a:pt x="909" y="1036"/>
                    <a:pt x="997" y="939"/>
                  </a:cubicBezTo>
                  <a:cubicBezTo>
                    <a:pt x="1192" y="714"/>
                    <a:pt x="1192" y="391"/>
                    <a:pt x="997" y="196"/>
                  </a:cubicBezTo>
                  <a:lnTo>
                    <a:pt x="948" y="147"/>
                  </a:lnTo>
                  <a:cubicBezTo>
                    <a:pt x="850" y="49"/>
                    <a:pt x="714" y="1"/>
                    <a:pt x="577"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13;p22">
              <a:extLst>
                <a:ext uri="{FF2B5EF4-FFF2-40B4-BE49-F238E27FC236}">
                  <a16:creationId xmlns:a16="http://schemas.microsoft.com/office/drawing/2014/main" id="{767A05EA-A00F-495B-9D3D-8BFC33221164}"/>
                </a:ext>
              </a:extLst>
            </p:cNvPr>
            <p:cNvSpPr/>
            <p:nvPr/>
          </p:nvSpPr>
          <p:spPr>
            <a:xfrm>
              <a:off x="365217" y="5727022"/>
              <a:ext cx="173827" cy="161511"/>
            </a:xfrm>
            <a:custGeom>
              <a:avLst/>
              <a:gdLst/>
              <a:ahLst/>
              <a:cxnLst/>
              <a:rect l="l" t="t" r="r" b="b"/>
              <a:pathLst>
                <a:path w="1535" h="1398" extrusionOk="0">
                  <a:moveTo>
                    <a:pt x="743" y="303"/>
                  </a:moveTo>
                  <a:cubicBezTo>
                    <a:pt x="840" y="303"/>
                    <a:pt x="938" y="342"/>
                    <a:pt x="1007" y="411"/>
                  </a:cubicBezTo>
                  <a:lnTo>
                    <a:pt x="1055" y="459"/>
                  </a:lnTo>
                  <a:cubicBezTo>
                    <a:pt x="1202" y="606"/>
                    <a:pt x="1192" y="841"/>
                    <a:pt x="1055" y="987"/>
                  </a:cubicBezTo>
                  <a:cubicBezTo>
                    <a:pt x="987" y="1065"/>
                    <a:pt x="889" y="1095"/>
                    <a:pt x="792" y="1095"/>
                  </a:cubicBezTo>
                  <a:cubicBezTo>
                    <a:pt x="694" y="1095"/>
                    <a:pt x="596" y="1055"/>
                    <a:pt x="518" y="987"/>
                  </a:cubicBezTo>
                  <a:lnTo>
                    <a:pt x="479" y="948"/>
                  </a:lnTo>
                  <a:cubicBezTo>
                    <a:pt x="332" y="801"/>
                    <a:pt x="342" y="567"/>
                    <a:pt x="479" y="411"/>
                  </a:cubicBezTo>
                  <a:cubicBezTo>
                    <a:pt x="547" y="342"/>
                    <a:pt x="645" y="303"/>
                    <a:pt x="743" y="303"/>
                  </a:cubicBezTo>
                  <a:close/>
                  <a:moveTo>
                    <a:pt x="743" y="0"/>
                  </a:moveTo>
                  <a:cubicBezTo>
                    <a:pt x="547" y="0"/>
                    <a:pt x="371" y="78"/>
                    <a:pt x="254" y="205"/>
                  </a:cubicBezTo>
                  <a:cubicBezTo>
                    <a:pt x="0" y="489"/>
                    <a:pt x="0" y="899"/>
                    <a:pt x="264" y="1163"/>
                  </a:cubicBezTo>
                  <a:lnTo>
                    <a:pt x="283" y="1183"/>
                  </a:lnTo>
                  <a:lnTo>
                    <a:pt x="303" y="1202"/>
                  </a:lnTo>
                  <a:cubicBezTo>
                    <a:pt x="430" y="1329"/>
                    <a:pt x="606" y="1397"/>
                    <a:pt x="792" y="1397"/>
                  </a:cubicBezTo>
                  <a:cubicBezTo>
                    <a:pt x="977" y="1397"/>
                    <a:pt x="1153" y="1329"/>
                    <a:pt x="1280" y="1192"/>
                  </a:cubicBezTo>
                  <a:cubicBezTo>
                    <a:pt x="1534" y="919"/>
                    <a:pt x="1524" y="499"/>
                    <a:pt x="1270" y="244"/>
                  </a:cubicBezTo>
                  <a:lnTo>
                    <a:pt x="1251" y="225"/>
                  </a:lnTo>
                  <a:lnTo>
                    <a:pt x="1222" y="196"/>
                  </a:lnTo>
                  <a:cubicBezTo>
                    <a:pt x="1104" y="69"/>
                    <a:pt x="919" y="0"/>
                    <a:pt x="743"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14;p22">
              <a:extLst>
                <a:ext uri="{FF2B5EF4-FFF2-40B4-BE49-F238E27FC236}">
                  <a16:creationId xmlns:a16="http://schemas.microsoft.com/office/drawing/2014/main" id="{13C5E993-D632-4A86-892E-D6DB8EC5C4A2}"/>
                </a:ext>
              </a:extLst>
            </p:cNvPr>
            <p:cNvSpPr/>
            <p:nvPr/>
          </p:nvSpPr>
          <p:spPr>
            <a:xfrm>
              <a:off x="371785" y="6134497"/>
              <a:ext cx="117432" cy="123155"/>
            </a:xfrm>
            <a:custGeom>
              <a:avLst/>
              <a:gdLst/>
              <a:ahLst/>
              <a:cxnLst/>
              <a:rect l="l" t="t" r="r" b="b"/>
              <a:pathLst>
                <a:path w="1037" h="1066" extrusionOk="0">
                  <a:moveTo>
                    <a:pt x="519" y="1"/>
                  </a:moveTo>
                  <a:cubicBezTo>
                    <a:pt x="177" y="1"/>
                    <a:pt x="1" y="274"/>
                    <a:pt x="1" y="528"/>
                  </a:cubicBezTo>
                  <a:cubicBezTo>
                    <a:pt x="1" y="665"/>
                    <a:pt x="50" y="792"/>
                    <a:pt x="128" y="890"/>
                  </a:cubicBezTo>
                  <a:cubicBezTo>
                    <a:pt x="225" y="997"/>
                    <a:pt x="362" y="1066"/>
                    <a:pt x="519" y="1066"/>
                  </a:cubicBezTo>
                  <a:cubicBezTo>
                    <a:pt x="861" y="1066"/>
                    <a:pt x="1036" y="792"/>
                    <a:pt x="1036" y="528"/>
                  </a:cubicBezTo>
                  <a:cubicBezTo>
                    <a:pt x="1036" y="401"/>
                    <a:pt x="988" y="274"/>
                    <a:pt x="909" y="176"/>
                  </a:cubicBezTo>
                  <a:cubicBezTo>
                    <a:pt x="812" y="69"/>
                    <a:pt x="67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15;p22">
              <a:extLst>
                <a:ext uri="{FF2B5EF4-FFF2-40B4-BE49-F238E27FC236}">
                  <a16:creationId xmlns:a16="http://schemas.microsoft.com/office/drawing/2014/main" id="{5618B073-6024-4250-86B1-20A771003C94}"/>
                </a:ext>
              </a:extLst>
            </p:cNvPr>
            <p:cNvSpPr/>
            <p:nvPr/>
          </p:nvSpPr>
          <p:spPr>
            <a:xfrm>
              <a:off x="355252" y="6117630"/>
              <a:ext cx="150613" cy="157005"/>
            </a:xfrm>
            <a:custGeom>
              <a:avLst/>
              <a:gdLst/>
              <a:ahLst/>
              <a:cxnLst/>
              <a:rect l="l" t="t" r="r" b="b"/>
              <a:pathLst>
                <a:path w="1330" h="1359" extrusionOk="0">
                  <a:moveTo>
                    <a:pt x="665" y="303"/>
                  </a:moveTo>
                  <a:cubicBezTo>
                    <a:pt x="1153" y="303"/>
                    <a:pt x="1153" y="1055"/>
                    <a:pt x="665" y="1055"/>
                  </a:cubicBezTo>
                  <a:cubicBezTo>
                    <a:pt x="186" y="1055"/>
                    <a:pt x="186" y="303"/>
                    <a:pt x="665" y="303"/>
                  </a:cubicBezTo>
                  <a:close/>
                  <a:moveTo>
                    <a:pt x="665" y="0"/>
                  </a:moveTo>
                  <a:cubicBezTo>
                    <a:pt x="284" y="0"/>
                    <a:pt x="0" y="293"/>
                    <a:pt x="0" y="684"/>
                  </a:cubicBezTo>
                  <a:cubicBezTo>
                    <a:pt x="0" y="850"/>
                    <a:pt x="59" y="1016"/>
                    <a:pt x="166" y="1133"/>
                  </a:cubicBezTo>
                  <a:cubicBezTo>
                    <a:pt x="284" y="1280"/>
                    <a:pt x="469" y="1358"/>
                    <a:pt x="665" y="1358"/>
                  </a:cubicBezTo>
                  <a:cubicBezTo>
                    <a:pt x="1046" y="1358"/>
                    <a:pt x="1329" y="1065"/>
                    <a:pt x="1329" y="674"/>
                  </a:cubicBezTo>
                  <a:cubicBezTo>
                    <a:pt x="1329" y="508"/>
                    <a:pt x="1270" y="342"/>
                    <a:pt x="1173" y="225"/>
                  </a:cubicBezTo>
                  <a:cubicBezTo>
                    <a:pt x="1046" y="78"/>
                    <a:pt x="870" y="0"/>
                    <a:pt x="665"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16;p22">
              <a:extLst>
                <a:ext uri="{FF2B5EF4-FFF2-40B4-BE49-F238E27FC236}">
                  <a16:creationId xmlns:a16="http://schemas.microsoft.com/office/drawing/2014/main" id="{991617DC-130B-494C-8F15-17A2F9DE8F7F}"/>
                </a:ext>
              </a:extLst>
            </p:cNvPr>
            <p:cNvSpPr/>
            <p:nvPr/>
          </p:nvSpPr>
          <p:spPr>
            <a:xfrm>
              <a:off x="404966" y="6452898"/>
              <a:ext cx="117432" cy="122000"/>
            </a:xfrm>
            <a:custGeom>
              <a:avLst/>
              <a:gdLst/>
              <a:ahLst/>
              <a:cxnLst/>
              <a:rect l="l" t="t" r="r" b="b"/>
              <a:pathLst>
                <a:path w="1037" h="1056" extrusionOk="0">
                  <a:moveTo>
                    <a:pt x="519" y="0"/>
                  </a:moveTo>
                  <a:cubicBezTo>
                    <a:pt x="177" y="0"/>
                    <a:pt x="1" y="264"/>
                    <a:pt x="1" y="528"/>
                  </a:cubicBezTo>
                  <a:cubicBezTo>
                    <a:pt x="1" y="792"/>
                    <a:pt x="177" y="1055"/>
                    <a:pt x="519" y="1055"/>
                  </a:cubicBezTo>
                  <a:cubicBezTo>
                    <a:pt x="861" y="1055"/>
                    <a:pt x="1037" y="792"/>
                    <a:pt x="1037" y="528"/>
                  </a:cubicBezTo>
                  <a:cubicBezTo>
                    <a:pt x="1037" y="391"/>
                    <a:pt x="988" y="264"/>
                    <a:pt x="910" y="176"/>
                  </a:cubicBezTo>
                  <a:cubicBezTo>
                    <a:pt x="812" y="59"/>
                    <a:pt x="675" y="0"/>
                    <a:pt x="519" y="0"/>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17;p22">
              <a:extLst>
                <a:ext uri="{FF2B5EF4-FFF2-40B4-BE49-F238E27FC236}">
                  <a16:creationId xmlns:a16="http://schemas.microsoft.com/office/drawing/2014/main" id="{144B8EB4-2C06-44D3-873A-C0BE1F9492CC}"/>
                </a:ext>
              </a:extLst>
            </p:cNvPr>
            <p:cNvSpPr/>
            <p:nvPr/>
          </p:nvSpPr>
          <p:spPr>
            <a:xfrm>
              <a:off x="388432" y="6435915"/>
              <a:ext cx="150613" cy="157005"/>
            </a:xfrm>
            <a:custGeom>
              <a:avLst/>
              <a:gdLst/>
              <a:ahLst/>
              <a:cxnLst/>
              <a:rect l="l" t="t" r="r" b="b"/>
              <a:pathLst>
                <a:path w="1330" h="1359" extrusionOk="0">
                  <a:moveTo>
                    <a:pt x="665" y="303"/>
                  </a:moveTo>
                  <a:cubicBezTo>
                    <a:pt x="1144" y="303"/>
                    <a:pt x="1144" y="1056"/>
                    <a:pt x="665" y="1056"/>
                  </a:cubicBezTo>
                  <a:cubicBezTo>
                    <a:pt x="176" y="1056"/>
                    <a:pt x="186" y="303"/>
                    <a:pt x="665" y="303"/>
                  </a:cubicBezTo>
                  <a:close/>
                  <a:moveTo>
                    <a:pt x="665" y="1"/>
                  </a:moveTo>
                  <a:cubicBezTo>
                    <a:pt x="284" y="1"/>
                    <a:pt x="0" y="294"/>
                    <a:pt x="0" y="675"/>
                  </a:cubicBezTo>
                  <a:cubicBezTo>
                    <a:pt x="0" y="1066"/>
                    <a:pt x="284" y="1359"/>
                    <a:pt x="665" y="1359"/>
                  </a:cubicBezTo>
                  <a:cubicBezTo>
                    <a:pt x="860" y="1359"/>
                    <a:pt x="1046" y="1281"/>
                    <a:pt x="1163" y="1134"/>
                  </a:cubicBezTo>
                  <a:cubicBezTo>
                    <a:pt x="1271" y="1007"/>
                    <a:pt x="1329" y="851"/>
                    <a:pt x="1329" y="675"/>
                  </a:cubicBezTo>
                  <a:cubicBezTo>
                    <a:pt x="1329" y="294"/>
                    <a:pt x="1046" y="1"/>
                    <a:pt x="665"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18;p22">
              <a:extLst>
                <a:ext uri="{FF2B5EF4-FFF2-40B4-BE49-F238E27FC236}">
                  <a16:creationId xmlns:a16="http://schemas.microsoft.com/office/drawing/2014/main" id="{495D34C4-1B8A-4120-BDB7-8EEACE9C6FF0}"/>
                </a:ext>
              </a:extLst>
            </p:cNvPr>
            <p:cNvSpPr/>
            <p:nvPr/>
          </p:nvSpPr>
          <p:spPr>
            <a:xfrm>
              <a:off x="371785" y="2212824"/>
              <a:ext cx="155029" cy="162666"/>
            </a:xfrm>
            <a:custGeom>
              <a:avLst/>
              <a:gdLst/>
              <a:ahLst/>
              <a:cxnLst/>
              <a:rect l="l" t="t" r="r" b="b"/>
              <a:pathLst>
                <a:path w="1369" h="1408" extrusionOk="0">
                  <a:moveTo>
                    <a:pt x="704" y="303"/>
                  </a:moveTo>
                  <a:cubicBezTo>
                    <a:pt x="900" y="303"/>
                    <a:pt x="1066" y="489"/>
                    <a:pt x="1066" y="684"/>
                  </a:cubicBezTo>
                  <a:lnTo>
                    <a:pt x="1066" y="724"/>
                  </a:lnTo>
                  <a:cubicBezTo>
                    <a:pt x="1066" y="929"/>
                    <a:pt x="890" y="1085"/>
                    <a:pt x="685" y="1095"/>
                  </a:cubicBezTo>
                  <a:lnTo>
                    <a:pt x="675" y="1095"/>
                  </a:lnTo>
                  <a:cubicBezTo>
                    <a:pt x="480" y="1095"/>
                    <a:pt x="313" y="909"/>
                    <a:pt x="313" y="724"/>
                  </a:cubicBezTo>
                  <a:lnTo>
                    <a:pt x="313" y="684"/>
                  </a:lnTo>
                  <a:cubicBezTo>
                    <a:pt x="313" y="469"/>
                    <a:pt x="480" y="313"/>
                    <a:pt x="685" y="303"/>
                  </a:cubicBezTo>
                  <a:close/>
                  <a:moveTo>
                    <a:pt x="675" y="0"/>
                  </a:moveTo>
                  <a:cubicBezTo>
                    <a:pt x="294" y="20"/>
                    <a:pt x="1" y="313"/>
                    <a:pt x="1" y="684"/>
                  </a:cubicBezTo>
                  <a:lnTo>
                    <a:pt x="1" y="724"/>
                  </a:lnTo>
                  <a:cubicBezTo>
                    <a:pt x="1" y="1095"/>
                    <a:pt x="313" y="1408"/>
                    <a:pt x="675" y="1408"/>
                  </a:cubicBezTo>
                  <a:lnTo>
                    <a:pt x="704" y="1408"/>
                  </a:lnTo>
                  <a:cubicBezTo>
                    <a:pt x="1076" y="1388"/>
                    <a:pt x="1369" y="1085"/>
                    <a:pt x="1369" y="724"/>
                  </a:cubicBezTo>
                  <a:lnTo>
                    <a:pt x="1369" y="684"/>
                  </a:lnTo>
                  <a:cubicBezTo>
                    <a:pt x="1369" y="313"/>
                    <a:pt x="1066" y="0"/>
                    <a:pt x="704" y="0"/>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19;p22">
              <a:extLst>
                <a:ext uri="{FF2B5EF4-FFF2-40B4-BE49-F238E27FC236}">
                  <a16:creationId xmlns:a16="http://schemas.microsoft.com/office/drawing/2014/main" id="{2659C95D-5383-4D26-9882-27721155DB98}"/>
                </a:ext>
              </a:extLst>
            </p:cNvPr>
            <p:cNvSpPr/>
            <p:nvPr/>
          </p:nvSpPr>
          <p:spPr>
            <a:xfrm>
              <a:off x="414931" y="2562765"/>
              <a:ext cx="116300" cy="122000"/>
            </a:xfrm>
            <a:custGeom>
              <a:avLst/>
              <a:gdLst/>
              <a:ahLst/>
              <a:cxnLst/>
              <a:rect l="l" t="t" r="r" b="b"/>
              <a:pathLst>
                <a:path w="1027" h="1056" extrusionOk="0">
                  <a:moveTo>
                    <a:pt x="519" y="1"/>
                  </a:moveTo>
                  <a:cubicBezTo>
                    <a:pt x="177" y="1"/>
                    <a:pt x="1" y="264"/>
                    <a:pt x="1" y="528"/>
                  </a:cubicBezTo>
                  <a:cubicBezTo>
                    <a:pt x="1" y="665"/>
                    <a:pt x="40" y="792"/>
                    <a:pt x="128" y="890"/>
                  </a:cubicBezTo>
                  <a:cubicBezTo>
                    <a:pt x="226" y="997"/>
                    <a:pt x="362" y="1056"/>
                    <a:pt x="519" y="1056"/>
                  </a:cubicBezTo>
                  <a:cubicBezTo>
                    <a:pt x="851" y="1056"/>
                    <a:pt x="1027" y="792"/>
                    <a:pt x="1027" y="528"/>
                  </a:cubicBezTo>
                  <a:cubicBezTo>
                    <a:pt x="1027" y="391"/>
                    <a:pt x="988" y="264"/>
                    <a:pt x="900" y="176"/>
                  </a:cubicBezTo>
                  <a:cubicBezTo>
                    <a:pt x="812" y="59"/>
                    <a:pt x="665" y="1"/>
                    <a:pt x="519" y="1"/>
                  </a:cubicBezTo>
                  <a:close/>
                </a:path>
              </a:pathLst>
            </a:custGeom>
            <a:solidFill>
              <a:schemeClr val="lt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20;p22">
              <a:extLst>
                <a:ext uri="{FF2B5EF4-FFF2-40B4-BE49-F238E27FC236}">
                  <a16:creationId xmlns:a16="http://schemas.microsoft.com/office/drawing/2014/main" id="{7BDEC22F-D3BA-4C19-BA18-4191708898FE}"/>
                </a:ext>
              </a:extLst>
            </p:cNvPr>
            <p:cNvSpPr/>
            <p:nvPr/>
          </p:nvSpPr>
          <p:spPr>
            <a:xfrm>
              <a:off x="397265" y="2545782"/>
              <a:ext cx="151745" cy="157121"/>
            </a:xfrm>
            <a:custGeom>
              <a:avLst/>
              <a:gdLst/>
              <a:ahLst/>
              <a:cxnLst/>
              <a:rect l="l" t="t" r="r" b="b"/>
              <a:pathLst>
                <a:path w="1340" h="1360" extrusionOk="0">
                  <a:moveTo>
                    <a:pt x="675" y="304"/>
                  </a:moveTo>
                  <a:cubicBezTo>
                    <a:pt x="1153" y="304"/>
                    <a:pt x="1153" y="1056"/>
                    <a:pt x="675" y="1056"/>
                  </a:cubicBezTo>
                  <a:cubicBezTo>
                    <a:pt x="186" y="1056"/>
                    <a:pt x="186" y="304"/>
                    <a:pt x="675" y="304"/>
                  </a:cubicBezTo>
                  <a:close/>
                  <a:moveTo>
                    <a:pt x="675" y="1"/>
                  </a:moveTo>
                  <a:cubicBezTo>
                    <a:pt x="294" y="1"/>
                    <a:pt x="0" y="294"/>
                    <a:pt x="0" y="675"/>
                  </a:cubicBezTo>
                  <a:cubicBezTo>
                    <a:pt x="0" y="851"/>
                    <a:pt x="59" y="1017"/>
                    <a:pt x="167" y="1134"/>
                  </a:cubicBezTo>
                  <a:cubicBezTo>
                    <a:pt x="294" y="1281"/>
                    <a:pt x="469" y="1359"/>
                    <a:pt x="675" y="1359"/>
                  </a:cubicBezTo>
                  <a:cubicBezTo>
                    <a:pt x="870" y="1359"/>
                    <a:pt x="1046" y="1281"/>
                    <a:pt x="1173" y="1134"/>
                  </a:cubicBezTo>
                  <a:cubicBezTo>
                    <a:pt x="1281" y="1017"/>
                    <a:pt x="1339" y="851"/>
                    <a:pt x="1339" y="675"/>
                  </a:cubicBezTo>
                  <a:cubicBezTo>
                    <a:pt x="1339" y="294"/>
                    <a:pt x="1046" y="1"/>
                    <a:pt x="675" y="1"/>
                  </a:cubicBezTo>
                  <a:close/>
                </a:path>
              </a:pathLst>
            </a:custGeom>
            <a:solidFill>
              <a:schemeClr val="dk1"/>
            </a:solidFill>
            <a:ln w="317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 name="Rectangle 28">
            <a:extLst>
              <a:ext uri="{FF2B5EF4-FFF2-40B4-BE49-F238E27FC236}">
                <a16:creationId xmlns:a16="http://schemas.microsoft.com/office/drawing/2014/main" id="{0FBAC7D1-6239-466D-A64D-C9723A647BBB}"/>
              </a:ext>
            </a:extLst>
          </p:cNvPr>
          <p:cNvSpPr/>
          <p:nvPr userDrawn="1"/>
        </p:nvSpPr>
        <p:spPr>
          <a:xfrm>
            <a:off x="0" y="0"/>
            <a:ext cx="3087329" cy="685800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1" name="Image 30">
            <a:extLst>
              <a:ext uri="{FF2B5EF4-FFF2-40B4-BE49-F238E27FC236}">
                <a16:creationId xmlns:a16="http://schemas.microsoft.com/office/drawing/2014/main" id="{FBF04FAF-DA9F-43E0-B6BB-66397E8C4A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2903" t="13349" r="52210" b="17086"/>
          <a:stretch/>
        </p:blipFill>
        <p:spPr>
          <a:xfrm rot="241272">
            <a:off x="11599795" y="5168882"/>
            <a:ext cx="398648" cy="557146"/>
          </a:xfrm>
          <a:prstGeom prst="rect">
            <a:avLst/>
          </a:prstGeom>
        </p:spPr>
      </p:pic>
      <p:pic>
        <p:nvPicPr>
          <p:cNvPr id="32" name="Google Shape;265;p41">
            <a:extLst>
              <a:ext uri="{FF2B5EF4-FFF2-40B4-BE49-F238E27FC236}">
                <a16:creationId xmlns:a16="http://schemas.microsoft.com/office/drawing/2014/main" id="{BD41F398-DD1D-4866-9F76-281D036932B5}"/>
              </a:ext>
            </a:extLst>
          </p:cNvPr>
          <p:cNvPicPr preferRelativeResize="0"/>
          <p:nvPr userDrawn="1"/>
        </p:nvPicPr>
        <p:blipFill>
          <a:blip r:embed="rId3" cstate="print">
            <a:extLst>
              <a:ext uri="{28A0092B-C50C-407E-A947-70E740481C1C}">
                <a14:useLocalDpi xmlns:a14="http://schemas.microsoft.com/office/drawing/2010/main" val="0"/>
              </a:ext>
            </a:extLst>
          </a:blip>
          <a:stretch>
            <a:fillRect/>
          </a:stretch>
        </p:blipFill>
        <p:spPr>
          <a:xfrm>
            <a:off x="651310" y="2920667"/>
            <a:ext cx="1845366" cy="734045"/>
          </a:xfrm>
          <a:prstGeom prst="rect">
            <a:avLst/>
          </a:prstGeom>
          <a:noFill/>
          <a:ln>
            <a:noFill/>
          </a:ln>
        </p:spPr>
      </p:pic>
      <p:pic>
        <p:nvPicPr>
          <p:cNvPr id="33" name="Image 32">
            <a:extLst>
              <a:ext uri="{FF2B5EF4-FFF2-40B4-BE49-F238E27FC236}">
                <a16:creationId xmlns:a16="http://schemas.microsoft.com/office/drawing/2014/main" id="{1C35FA6F-31E3-4ACD-BD05-7586B5B44599}"/>
              </a:ext>
            </a:extLst>
          </p:cNvPr>
          <p:cNvPicPr>
            <a:picLocks noChangeAspect="1"/>
          </p:cNvPicPr>
          <p:nvPr userDrawn="1"/>
        </p:nvPicPr>
        <p:blipFill>
          <a:blip r:embed="rId4"/>
          <a:stretch>
            <a:fillRect/>
          </a:stretch>
        </p:blipFill>
        <p:spPr>
          <a:xfrm>
            <a:off x="385474" y="5025175"/>
            <a:ext cx="2279650" cy="600308"/>
          </a:xfrm>
          <a:prstGeom prst="rect">
            <a:avLst/>
          </a:prstGeom>
        </p:spPr>
      </p:pic>
      <p:sp>
        <p:nvSpPr>
          <p:cNvPr id="34" name="ZoneTexte 33">
            <a:extLst>
              <a:ext uri="{FF2B5EF4-FFF2-40B4-BE49-F238E27FC236}">
                <a16:creationId xmlns:a16="http://schemas.microsoft.com/office/drawing/2014/main" id="{153EE64A-6B98-4AC4-A948-2940C03A73DB}"/>
              </a:ext>
            </a:extLst>
          </p:cNvPr>
          <p:cNvSpPr txBox="1"/>
          <p:nvPr userDrawn="1"/>
        </p:nvSpPr>
        <p:spPr>
          <a:xfrm>
            <a:off x="348298" y="5735412"/>
            <a:ext cx="2726968" cy="830997"/>
          </a:xfrm>
          <a:prstGeom prst="rect">
            <a:avLst/>
          </a:prstGeom>
          <a:noFill/>
        </p:spPr>
        <p:txBody>
          <a:bodyPr wrap="square" rtlCol="0">
            <a:spAutoFit/>
          </a:bodyPr>
          <a:lstStyle/>
          <a:p>
            <a:pPr algn="ctr"/>
            <a:r>
              <a:rPr lang="fr-FR" sz="2800" i="1" dirty="0">
                <a:solidFill>
                  <a:srgbClr val="15C1F3"/>
                </a:solidFill>
                <a:latin typeface="Franklin Gothic Medium" panose="020B0603020102020204" pitchFamily="34" charset="0"/>
                <a:cs typeface="Futura Medium" panose="020B0602020204020303" pitchFamily="34" charset="-79"/>
              </a:rPr>
              <a:t>Ensemble, </a:t>
            </a:r>
            <a:r>
              <a:rPr lang="fr-FR" sz="2000" i="1" dirty="0">
                <a:solidFill>
                  <a:srgbClr val="15C1F3"/>
                </a:solidFill>
                <a:latin typeface="Franklin Gothic Medium" panose="020B0603020102020204" pitchFamily="34" charset="0"/>
                <a:cs typeface="Futura Medium" panose="020B0602020204020303" pitchFamily="34" charset="-79"/>
              </a:rPr>
              <a:t>préservons notre air ! </a:t>
            </a:r>
          </a:p>
        </p:txBody>
      </p:sp>
      <p:pic>
        <p:nvPicPr>
          <p:cNvPr id="35" name="Google Shape;268;p41">
            <a:extLst>
              <a:ext uri="{FF2B5EF4-FFF2-40B4-BE49-F238E27FC236}">
                <a16:creationId xmlns:a16="http://schemas.microsoft.com/office/drawing/2014/main" id="{EB8F02F4-2B5F-407D-89A3-F6DFD13437BE}"/>
              </a:ext>
            </a:extLst>
          </p:cNvPr>
          <p:cNvPicPr preferRelativeResize="0">
            <a:picLocks noChangeAspect="1"/>
          </p:cNvPicPr>
          <p:nvPr userDrawn="1"/>
        </p:nvPicPr>
        <p:blipFill rotWithShape="1">
          <a:blip r:embed="rId5">
            <a:alphaModFix/>
          </a:blip>
          <a:srcRect/>
          <a:stretch/>
        </p:blipFill>
        <p:spPr>
          <a:xfrm>
            <a:off x="537009" y="222250"/>
            <a:ext cx="1980082" cy="2157268"/>
          </a:xfrm>
          <a:prstGeom prst="rect">
            <a:avLst/>
          </a:prstGeom>
          <a:noFill/>
          <a:ln>
            <a:noFill/>
          </a:ln>
        </p:spPr>
      </p:pic>
      <p:pic>
        <p:nvPicPr>
          <p:cNvPr id="38" name="Google Shape;263;p41">
            <a:extLst>
              <a:ext uri="{FF2B5EF4-FFF2-40B4-BE49-F238E27FC236}">
                <a16:creationId xmlns:a16="http://schemas.microsoft.com/office/drawing/2014/main" id="{40BFDC7B-8976-4DA1-9CA7-B8187C9504ED}"/>
              </a:ext>
            </a:extLst>
          </p:cNvPr>
          <p:cNvPicPr preferRelativeResize="0"/>
          <p:nvPr userDrawn="1"/>
        </p:nvPicPr>
        <p:blipFill rotWithShape="1">
          <a:blip r:embed="rId6">
            <a:alphaModFix/>
          </a:blip>
          <a:srcRect/>
          <a:stretch/>
        </p:blipFill>
        <p:spPr>
          <a:xfrm>
            <a:off x="7975842" y="0"/>
            <a:ext cx="1111895" cy="1186549"/>
          </a:xfrm>
          <a:prstGeom prst="rect">
            <a:avLst/>
          </a:prstGeom>
          <a:noFill/>
          <a:ln>
            <a:noFill/>
          </a:ln>
        </p:spPr>
      </p:pic>
      <p:sp>
        <p:nvSpPr>
          <p:cNvPr id="42" name="Espace réservé du texte 41"/>
          <p:cNvSpPr>
            <a:spLocks noGrp="1"/>
          </p:cNvSpPr>
          <p:nvPr>
            <p:ph type="body" sz="quarter" idx="11"/>
          </p:nvPr>
        </p:nvSpPr>
        <p:spPr>
          <a:xfrm rot="253166">
            <a:off x="10575542" y="5565745"/>
            <a:ext cx="1244435" cy="771270"/>
          </a:xfrm>
          <a:prstGeom prst="rect">
            <a:avLst/>
          </a:prstGeom>
        </p:spPr>
        <p:txBody>
          <a:bodyPr/>
          <a:lstStyle>
            <a:lvl1pPr marL="0" indent="0">
              <a:buFontTx/>
              <a:buNone/>
              <a:defRPr sz="1400"/>
            </a:lvl1pPr>
          </a:lstStyle>
          <a:p>
            <a:pPr lvl="0"/>
            <a:endParaRPr lang="fr-FR" dirty="0"/>
          </a:p>
        </p:txBody>
      </p:sp>
      <p:sp>
        <p:nvSpPr>
          <p:cNvPr id="46" name="Espace réservé du texte 44">
            <a:extLst>
              <a:ext uri="{FF2B5EF4-FFF2-40B4-BE49-F238E27FC236}">
                <a16:creationId xmlns:a16="http://schemas.microsoft.com/office/drawing/2014/main" id="{95C476C7-F947-44AE-BD37-A9A886A2A78F}"/>
              </a:ext>
            </a:extLst>
          </p:cNvPr>
          <p:cNvSpPr>
            <a:spLocks noGrp="1"/>
          </p:cNvSpPr>
          <p:nvPr>
            <p:ph type="body" sz="quarter" idx="14" hasCustomPrompt="1"/>
          </p:nvPr>
        </p:nvSpPr>
        <p:spPr>
          <a:xfrm>
            <a:off x="3513786" y="468175"/>
            <a:ext cx="5053172" cy="718374"/>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Module l’Essentiel</a:t>
            </a:r>
          </a:p>
        </p:txBody>
      </p:sp>
      <p:pic>
        <p:nvPicPr>
          <p:cNvPr id="39" name="Google Shape;384;p46">
            <a:extLst>
              <a:ext uri="{FF2B5EF4-FFF2-40B4-BE49-F238E27FC236}">
                <a16:creationId xmlns:a16="http://schemas.microsoft.com/office/drawing/2014/main" id="{86B09D9A-E9D2-4B0E-A950-A3FC0E2F29C5}"/>
              </a:ext>
            </a:extLst>
          </p:cNvPr>
          <p:cNvPicPr preferRelativeResize="0"/>
          <p:nvPr userDrawn="1"/>
        </p:nvPicPr>
        <p:blipFill>
          <a:blip r:embed="rId7">
            <a:extLst>
              <a:ext uri="{28A0092B-C50C-407E-A947-70E740481C1C}">
                <a14:useLocalDpi xmlns:a14="http://schemas.microsoft.com/office/drawing/2010/main" val="0"/>
              </a:ext>
            </a:extLst>
          </a:blip>
          <a:stretch>
            <a:fillRect/>
          </a:stretch>
        </p:blipFill>
        <p:spPr>
          <a:xfrm>
            <a:off x="608073" y="3764641"/>
            <a:ext cx="1945483" cy="759985"/>
          </a:xfrm>
          <a:prstGeom prst="rect">
            <a:avLst/>
          </a:prstGeom>
          <a:noFill/>
          <a:ln>
            <a:noFill/>
          </a:ln>
        </p:spPr>
      </p:pic>
    </p:spTree>
    <p:extLst>
      <p:ext uri="{BB962C8B-B14F-4D97-AF65-F5344CB8AC3E}">
        <p14:creationId xmlns:p14="http://schemas.microsoft.com/office/powerpoint/2010/main" val="22760010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Info">
    <p:spTree>
      <p:nvGrpSpPr>
        <p:cNvPr id="1" name=""/>
        <p:cNvGrpSpPr/>
        <p:nvPr/>
      </p:nvGrpSpPr>
      <p:grpSpPr>
        <a:xfrm>
          <a:off x="0" y="0"/>
          <a:ext cx="0" cy="0"/>
          <a:chOff x="0" y="0"/>
          <a:chExt cx="0" cy="0"/>
        </a:xfrm>
      </p:grpSpPr>
      <p:sp>
        <p:nvSpPr>
          <p:cNvPr id="21" name="Title 1">
            <a:extLst>
              <a:ext uri="{FF2B5EF4-FFF2-40B4-BE49-F238E27FC236}">
                <a16:creationId xmlns:a16="http://schemas.microsoft.com/office/drawing/2014/main" id="{9B776D65-C598-485C-A78B-92870E3DC506}"/>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2" name="Content Placeholder 5">
            <a:extLst>
              <a:ext uri="{FF2B5EF4-FFF2-40B4-BE49-F238E27FC236}">
                <a16:creationId xmlns:a16="http://schemas.microsoft.com/office/drawing/2014/main" id="{45C49D4C-747E-4A2B-AB1F-CC28DEA302E1}"/>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3" name="Content Placeholder 5">
            <a:extLst>
              <a:ext uri="{FF2B5EF4-FFF2-40B4-BE49-F238E27FC236}">
                <a16:creationId xmlns:a16="http://schemas.microsoft.com/office/drawing/2014/main" id="{91497828-12BF-4776-9F4F-FFA7E9095E84}"/>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dirty="0"/>
              <a:t>Cliquez pour modifier les styles du texte du masque</a:t>
            </a:r>
          </a:p>
        </p:txBody>
      </p:sp>
      <p:sp>
        <p:nvSpPr>
          <p:cNvPr id="28" name="Google Shape;880;p35">
            <a:extLst>
              <a:ext uri="{FF2B5EF4-FFF2-40B4-BE49-F238E27FC236}">
                <a16:creationId xmlns:a16="http://schemas.microsoft.com/office/drawing/2014/main" id="{B19B5168-5CE6-4E66-92D1-FA193ABD064F}"/>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8809009F-12A4-4191-A7E2-53656CDE38ED}"/>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825D58B0-6315-484E-B8B4-832793F41FC3}"/>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1" name="Google Shape;268;p41">
            <a:extLst>
              <a:ext uri="{FF2B5EF4-FFF2-40B4-BE49-F238E27FC236}">
                <a16:creationId xmlns:a16="http://schemas.microsoft.com/office/drawing/2014/main" id="{3F6ED418-9A62-4449-A755-F6E3650521B7}"/>
              </a:ext>
            </a:extLst>
          </p:cNvPr>
          <p:cNvPicPr preferRelativeResize="0"/>
          <p:nvPr userDrawn="1"/>
        </p:nvPicPr>
        <p:blipFill rotWithShape="1">
          <a:blip r:embed="rId2">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3481893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Partie 1 - TITRE">
    <p:spTree>
      <p:nvGrpSpPr>
        <p:cNvPr id="1" name=""/>
        <p:cNvGrpSpPr/>
        <p:nvPr/>
      </p:nvGrpSpPr>
      <p:grpSpPr>
        <a:xfrm>
          <a:off x="0" y="0"/>
          <a:ext cx="0" cy="0"/>
          <a:chOff x="0" y="0"/>
          <a:chExt cx="0" cy="0"/>
        </a:xfrm>
      </p:grpSpPr>
      <p:sp>
        <p:nvSpPr>
          <p:cNvPr id="56" name="Google Shape;880;p35">
            <a:extLst>
              <a:ext uri="{FF2B5EF4-FFF2-40B4-BE49-F238E27FC236}">
                <a16:creationId xmlns:a16="http://schemas.microsoft.com/office/drawing/2014/main" id="{6B94200E-2B2C-4E3B-A776-1EF0E1F04476}"/>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Content Placeholder 5">
            <a:extLst>
              <a:ext uri="{FF2B5EF4-FFF2-40B4-BE49-F238E27FC236}">
                <a16:creationId xmlns:a16="http://schemas.microsoft.com/office/drawing/2014/main" id="{578892DD-0F68-48A5-B25A-EA2EC6BF7589}"/>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dirty="0"/>
              <a:t>Cliquez pour modifier les styles du texte du masque</a:t>
            </a:r>
          </a:p>
        </p:txBody>
      </p:sp>
      <p:sp>
        <p:nvSpPr>
          <p:cNvPr id="22" name="Rectangle 21">
            <a:extLst>
              <a:ext uri="{FF2B5EF4-FFF2-40B4-BE49-F238E27FC236}">
                <a16:creationId xmlns:a16="http://schemas.microsoft.com/office/drawing/2014/main" id="{CED800ED-B34A-4FCE-AD60-1FFDAC8B3B20}"/>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465E474D-E459-4E5C-8E34-4655CC7917CB}"/>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pentagone 23">
            <a:extLst>
              <a:ext uri="{FF2B5EF4-FFF2-40B4-BE49-F238E27FC236}">
                <a16:creationId xmlns:a16="http://schemas.microsoft.com/office/drawing/2014/main" id="{AF8137E7-18BD-4C6F-BC35-31A93FEE6C20}"/>
              </a:ext>
            </a:extLst>
          </p:cNvPr>
          <p:cNvSpPr/>
          <p:nvPr/>
        </p:nvSpPr>
        <p:spPr>
          <a:xfrm>
            <a:off x="-1" y="149388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357749AD-98F0-493E-8518-1B4E9EE6A30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3B6B4E87-8BD9-4494-A0DD-8B7847E009FF}"/>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oVideo">
            <a:extLst>
              <a:ext uri="{FF2B5EF4-FFF2-40B4-BE49-F238E27FC236}">
                <a16:creationId xmlns:a16="http://schemas.microsoft.com/office/drawing/2014/main" id="{9955A356-F3E4-4CD5-849B-7125E195C3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28" name="PictoGuide">
            <a:extLst>
              <a:ext uri="{FF2B5EF4-FFF2-40B4-BE49-F238E27FC236}">
                <a16:creationId xmlns:a16="http://schemas.microsoft.com/office/drawing/2014/main" id="{20F1BC4E-C8BF-4939-B2D8-AE2B5C2C532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29" name="Image 42">
            <a:extLst>
              <a:ext uri="{FF2B5EF4-FFF2-40B4-BE49-F238E27FC236}">
                <a16:creationId xmlns:a16="http://schemas.microsoft.com/office/drawing/2014/main" id="{48E37E0F-1818-472F-9E43-BCDC1F4C2E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30" name="PictoVideo">
            <a:extLst>
              <a:ext uri="{FF2B5EF4-FFF2-40B4-BE49-F238E27FC236}">
                <a16:creationId xmlns:a16="http://schemas.microsoft.com/office/drawing/2014/main" id="{21B991E4-00D0-4F31-8149-E219FBCE6F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31" name="Rectangle 30">
            <a:extLst>
              <a:ext uri="{FF2B5EF4-FFF2-40B4-BE49-F238E27FC236}">
                <a16:creationId xmlns:a16="http://schemas.microsoft.com/office/drawing/2014/main" id="{3E596CF0-3882-4B56-A906-776CA04477A6}"/>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0E9739D9-210E-4144-8EFD-ABF1077D100A}"/>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68D01390-F288-4205-914C-0F6128927828}"/>
              </a:ext>
            </a:extLst>
          </p:cNvPr>
          <p:cNvSpPr/>
          <p:nvPr/>
        </p:nvSpPr>
        <p:spPr>
          <a:xfrm>
            <a:off x="0" y="208194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E4865D78-AC86-4D91-8FFA-6416A25376B6}"/>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 bleu">
            <a:extLst>
              <a:ext uri="{FF2B5EF4-FFF2-40B4-BE49-F238E27FC236}">
                <a16:creationId xmlns:a16="http://schemas.microsoft.com/office/drawing/2014/main" id="{24A0A2C8-3FD7-4CEC-A21E-AD6C5E255F14}"/>
              </a:ext>
            </a:extLst>
          </p:cNvPr>
          <p:cNvSpPr>
            <a:spLocks noChangeArrowheads="1"/>
          </p:cNvSpPr>
          <p:nvPr/>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sp>
        <p:nvSpPr>
          <p:cNvPr id="45" name="Espace réservé du texte 44">
            <a:extLst>
              <a:ext uri="{FF2B5EF4-FFF2-40B4-BE49-F238E27FC236}">
                <a16:creationId xmlns:a16="http://schemas.microsoft.com/office/drawing/2014/main" id="{95C476C7-F947-44AE-BD37-A9A886A2A78F}"/>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57" name="Slide Number Placeholder 5">
            <a:extLst>
              <a:ext uri="{FF2B5EF4-FFF2-40B4-BE49-F238E27FC236}">
                <a16:creationId xmlns:a16="http://schemas.microsoft.com/office/drawing/2014/main" id="{F9EB5CE9-FF78-40A9-AF8A-1114B78B47D6}"/>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58" name="Google Shape;268;p41">
            <a:extLst>
              <a:ext uri="{FF2B5EF4-FFF2-40B4-BE49-F238E27FC236}">
                <a16:creationId xmlns:a16="http://schemas.microsoft.com/office/drawing/2014/main" id="{E790CB73-B6D4-4EFE-A216-F42C6B645274}"/>
              </a:ext>
            </a:extLst>
          </p:cNvPr>
          <p:cNvPicPr preferRelativeResize="0"/>
          <p:nvPr userDrawn="1"/>
        </p:nvPicPr>
        <p:blipFill rotWithShape="1">
          <a:blip r:embed="rId6">
            <a:alphaModFix/>
          </a:blip>
          <a:srcRect/>
          <a:stretch/>
        </p:blipFill>
        <p:spPr>
          <a:xfrm>
            <a:off x="232422" y="356339"/>
            <a:ext cx="830263" cy="898525"/>
          </a:xfrm>
          <a:prstGeom prst="rect">
            <a:avLst/>
          </a:prstGeom>
          <a:noFill/>
          <a:ln>
            <a:noFill/>
          </a:ln>
        </p:spPr>
      </p:pic>
    </p:spTree>
    <p:extLst>
      <p:ext uri="{BB962C8B-B14F-4D97-AF65-F5344CB8AC3E}">
        <p14:creationId xmlns:p14="http://schemas.microsoft.com/office/powerpoint/2010/main" val="1599966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Partie 1">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CED800ED-B34A-4FCE-AD60-1FFDAC8B3B20}"/>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a:extLst>
              <a:ext uri="{FF2B5EF4-FFF2-40B4-BE49-F238E27FC236}">
                <a16:creationId xmlns:a16="http://schemas.microsoft.com/office/drawing/2014/main" id="{465E474D-E459-4E5C-8E34-4655CC7917CB}"/>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pentagone 23">
            <a:extLst>
              <a:ext uri="{FF2B5EF4-FFF2-40B4-BE49-F238E27FC236}">
                <a16:creationId xmlns:a16="http://schemas.microsoft.com/office/drawing/2014/main" id="{AF8137E7-18BD-4C6F-BC35-31A93FEE6C20}"/>
              </a:ext>
            </a:extLst>
          </p:cNvPr>
          <p:cNvSpPr/>
          <p:nvPr/>
        </p:nvSpPr>
        <p:spPr>
          <a:xfrm>
            <a:off x="-1" y="149388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24">
            <a:extLst>
              <a:ext uri="{FF2B5EF4-FFF2-40B4-BE49-F238E27FC236}">
                <a16:creationId xmlns:a16="http://schemas.microsoft.com/office/drawing/2014/main" id="{357749AD-98F0-493E-8518-1B4E9EE6A30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3B6B4E87-8BD9-4494-A0DD-8B7847E009FF}"/>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PictoVideo">
            <a:extLst>
              <a:ext uri="{FF2B5EF4-FFF2-40B4-BE49-F238E27FC236}">
                <a16:creationId xmlns:a16="http://schemas.microsoft.com/office/drawing/2014/main" id="{9955A356-F3E4-4CD5-849B-7125E195C39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28" name="PictoGuide">
            <a:extLst>
              <a:ext uri="{FF2B5EF4-FFF2-40B4-BE49-F238E27FC236}">
                <a16:creationId xmlns:a16="http://schemas.microsoft.com/office/drawing/2014/main" id="{20F1BC4E-C8BF-4939-B2D8-AE2B5C2C532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29" name="Image 42">
            <a:extLst>
              <a:ext uri="{FF2B5EF4-FFF2-40B4-BE49-F238E27FC236}">
                <a16:creationId xmlns:a16="http://schemas.microsoft.com/office/drawing/2014/main" id="{48E37E0F-1818-472F-9E43-BCDC1F4C2E6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30" name="PictoVideo">
            <a:extLst>
              <a:ext uri="{FF2B5EF4-FFF2-40B4-BE49-F238E27FC236}">
                <a16:creationId xmlns:a16="http://schemas.microsoft.com/office/drawing/2014/main" id="{21B991E4-00D0-4F31-8149-E219FBCE6F0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31" name="Rectangle 30">
            <a:extLst>
              <a:ext uri="{FF2B5EF4-FFF2-40B4-BE49-F238E27FC236}">
                <a16:creationId xmlns:a16="http://schemas.microsoft.com/office/drawing/2014/main" id="{3E596CF0-3882-4B56-A906-776CA04477A6}"/>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a:extLst>
              <a:ext uri="{FF2B5EF4-FFF2-40B4-BE49-F238E27FC236}">
                <a16:creationId xmlns:a16="http://schemas.microsoft.com/office/drawing/2014/main" id="{0E9739D9-210E-4144-8EFD-ABF1077D100A}"/>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68D01390-F288-4205-914C-0F6128927828}"/>
              </a:ext>
            </a:extLst>
          </p:cNvPr>
          <p:cNvSpPr/>
          <p:nvPr/>
        </p:nvSpPr>
        <p:spPr>
          <a:xfrm>
            <a:off x="0" y="208194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E4865D78-AC86-4D91-8FFA-6416A25376B6}"/>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 bleu">
            <a:extLst>
              <a:ext uri="{FF2B5EF4-FFF2-40B4-BE49-F238E27FC236}">
                <a16:creationId xmlns:a16="http://schemas.microsoft.com/office/drawing/2014/main" id="{24A0A2C8-3FD7-4CEC-A21E-AD6C5E255F14}"/>
              </a:ext>
            </a:extLst>
          </p:cNvPr>
          <p:cNvSpPr>
            <a:spLocks noChangeArrowheads="1"/>
          </p:cNvSpPr>
          <p:nvPr/>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pic>
        <p:nvPicPr>
          <p:cNvPr id="36" name="Google Shape;268;p41">
            <a:extLst>
              <a:ext uri="{FF2B5EF4-FFF2-40B4-BE49-F238E27FC236}">
                <a16:creationId xmlns:a16="http://schemas.microsoft.com/office/drawing/2014/main" id="{109B8AB9-5B1B-4637-B0C3-C457F42E68A5}"/>
              </a:ext>
            </a:extLst>
          </p:cNvPr>
          <p:cNvPicPr preferRelativeResize="0"/>
          <p:nvPr/>
        </p:nvPicPr>
        <p:blipFill rotWithShape="1">
          <a:blip r:embed="rId6">
            <a:alphaModFix/>
          </a:blip>
          <a:srcRect/>
          <a:stretch/>
        </p:blipFill>
        <p:spPr>
          <a:xfrm>
            <a:off x="232422" y="356339"/>
            <a:ext cx="830263" cy="898525"/>
          </a:xfrm>
          <a:prstGeom prst="rect">
            <a:avLst/>
          </a:prstGeom>
          <a:noFill/>
          <a:ln>
            <a:noFill/>
          </a:ln>
        </p:spPr>
      </p:pic>
      <p:sp>
        <p:nvSpPr>
          <p:cNvPr id="40" name="Content Placeholder 5">
            <a:extLst>
              <a:ext uri="{FF2B5EF4-FFF2-40B4-BE49-F238E27FC236}">
                <a16:creationId xmlns:a16="http://schemas.microsoft.com/office/drawing/2014/main" id="{2DFFDE7E-4477-40DD-91CD-A3864D2DD14E}"/>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1" name="Content Placeholder 5">
            <a:extLst>
              <a:ext uri="{FF2B5EF4-FFF2-40B4-BE49-F238E27FC236}">
                <a16:creationId xmlns:a16="http://schemas.microsoft.com/office/drawing/2014/main" id="{578892DD-0F68-48A5-B25A-EA2EC6BF7589}"/>
              </a:ext>
            </a:extLst>
          </p:cNvPr>
          <p:cNvSpPr>
            <a:spLocks noGrp="1"/>
          </p:cNvSpPr>
          <p:nvPr>
            <p:ph sz="quarter" idx="13"/>
          </p:nvPr>
        </p:nvSpPr>
        <p:spPr>
          <a:xfrm>
            <a:off x="1674662" y="2069236"/>
            <a:ext cx="4421338" cy="4120427"/>
          </a:xfrm>
          <a:prstGeom prst="rect">
            <a:avLst/>
          </a:prstGeom>
        </p:spPr>
        <p:txBody>
          <a:bodyPr/>
          <a:lstStyle>
            <a:lvl1pPr>
              <a:lnSpc>
                <a:spcPct val="100000"/>
              </a:lnSpc>
              <a:buNone/>
              <a:defRPr sz="2000"/>
            </a:lvl1pPr>
          </a:lstStyle>
          <a:p>
            <a:pPr lvl="0"/>
            <a:r>
              <a:rPr lang="fr-FR" dirty="0"/>
              <a:t>Cliquez pour modifier les styles du texte du masque</a:t>
            </a:r>
          </a:p>
        </p:txBody>
      </p:sp>
      <p:sp>
        <p:nvSpPr>
          <p:cNvPr id="42" name="Rectangle 41">
            <a:extLst>
              <a:ext uri="{FF2B5EF4-FFF2-40B4-BE49-F238E27FC236}">
                <a16:creationId xmlns:a16="http://schemas.microsoft.com/office/drawing/2014/main" id="{DCD77C5B-B997-4625-A77F-A01354A7502C}"/>
              </a:ext>
            </a:extLst>
          </p:cNvPr>
          <p:cNvSpPr/>
          <p:nvPr userDrawn="1"/>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a:extLst>
              <a:ext uri="{FF2B5EF4-FFF2-40B4-BE49-F238E27FC236}">
                <a16:creationId xmlns:a16="http://schemas.microsoft.com/office/drawing/2014/main" id="{8F4DDBE4-412F-48ED-9D8F-45A91CB0B32B}"/>
              </a:ext>
            </a:extLst>
          </p:cNvPr>
          <p:cNvSpPr/>
          <p:nvPr userDrawn="1"/>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a:extLst>
              <a:ext uri="{FF2B5EF4-FFF2-40B4-BE49-F238E27FC236}">
                <a16:creationId xmlns:a16="http://schemas.microsoft.com/office/drawing/2014/main" id="{5D52BDB4-E1F1-4716-8A1A-847148A5A34B}"/>
              </a:ext>
            </a:extLst>
          </p:cNvPr>
          <p:cNvSpPr/>
          <p:nvPr userDrawn="1"/>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D477FF1C-F78E-44AA-BC7F-FA9AD0BCB8FD}"/>
              </a:ext>
            </a:extLst>
          </p:cNvPr>
          <p:cNvSpPr/>
          <p:nvPr userDrawn="1"/>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7" name="PictoVideo">
            <a:extLst>
              <a:ext uri="{FF2B5EF4-FFF2-40B4-BE49-F238E27FC236}">
                <a16:creationId xmlns:a16="http://schemas.microsoft.com/office/drawing/2014/main" id="{EC937B1A-29F1-4EBF-BFD1-A37EA70F7CD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48" name="PictoGuide">
            <a:extLst>
              <a:ext uri="{FF2B5EF4-FFF2-40B4-BE49-F238E27FC236}">
                <a16:creationId xmlns:a16="http://schemas.microsoft.com/office/drawing/2014/main" id="{9B065321-2BB9-4D6E-A4AE-A153D1B5C27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49" name="Image 42">
            <a:extLst>
              <a:ext uri="{FF2B5EF4-FFF2-40B4-BE49-F238E27FC236}">
                <a16:creationId xmlns:a16="http://schemas.microsoft.com/office/drawing/2014/main" id="{7DE82B18-86F5-48B6-84FC-1A85AABCA73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50" name="PictoVideo">
            <a:extLst>
              <a:ext uri="{FF2B5EF4-FFF2-40B4-BE49-F238E27FC236}">
                <a16:creationId xmlns:a16="http://schemas.microsoft.com/office/drawing/2014/main" id="{7CCC1302-BC0B-4CE0-A651-70CA58A584A3}"/>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55" name="? bleu">
            <a:extLst>
              <a:ext uri="{FF2B5EF4-FFF2-40B4-BE49-F238E27FC236}">
                <a16:creationId xmlns:a16="http://schemas.microsoft.com/office/drawing/2014/main" id="{5EF63B1D-7D12-464D-BCD8-A8C47B5A49CB}"/>
              </a:ext>
            </a:extLst>
          </p:cNvPr>
          <p:cNvSpPr>
            <a:spLocks noChangeArrowheads="1"/>
          </p:cNvSpPr>
          <p:nvPr userDrawn="1"/>
        </p:nvSpPr>
        <p:spPr bwMode="auto">
          <a:xfrm>
            <a:off x="914529" y="1427212"/>
            <a:ext cx="127027" cy="462826"/>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1</a:t>
            </a:r>
          </a:p>
        </p:txBody>
      </p:sp>
      <p:sp>
        <p:nvSpPr>
          <p:cNvPr id="58" name="Title 1">
            <a:extLst>
              <a:ext uri="{FF2B5EF4-FFF2-40B4-BE49-F238E27FC236}">
                <a16:creationId xmlns:a16="http://schemas.microsoft.com/office/drawing/2014/main" id="{AA787950-A5C4-45F1-876A-3B6BDCFD74E6}"/>
              </a:ext>
            </a:extLst>
          </p:cNvPr>
          <p:cNvSpPr>
            <a:spLocks noGrp="1"/>
          </p:cNvSpPr>
          <p:nvPr>
            <p:ph type="title"/>
          </p:nvPr>
        </p:nvSpPr>
        <p:spPr>
          <a:xfrm>
            <a:off x="1674662" y="374957"/>
            <a:ext cx="9680726" cy="1325563"/>
          </a:xfrm>
          <a:prstGeom prst="rect">
            <a:avLst/>
          </a:prstGeom>
        </p:spPr>
        <p:txBody>
          <a:bodyPr/>
          <a:lstStyle>
            <a:lvl1pPr>
              <a:defRPr sz="3600"/>
            </a:lvl1pPr>
          </a:lstStyle>
          <a:p>
            <a:r>
              <a:rPr lang="fr-FR" dirty="0"/>
              <a:t>Modifiez le style du titre</a:t>
            </a:r>
            <a:endParaRPr lang="en-US" dirty="0"/>
          </a:p>
        </p:txBody>
      </p:sp>
      <p:sp>
        <p:nvSpPr>
          <p:cNvPr id="39" name="Google Shape;880;p35">
            <a:extLst>
              <a:ext uri="{FF2B5EF4-FFF2-40B4-BE49-F238E27FC236}">
                <a16:creationId xmlns:a16="http://schemas.microsoft.com/office/drawing/2014/main" id="{FA4B2745-FF20-4B19-8046-E0208DADB00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880;p35">
            <a:extLst>
              <a:ext uri="{FF2B5EF4-FFF2-40B4-BE49-F238E27FC236}">
                <a16:creationId xmlns:a16="http://schemas.microsoft.com/office/drawing/2014/main" id="{282A2693-26C8-42EA-BBF0-051DBB852DF2}"/>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Slide Number Placeholder 5">
            <a:extLst>
              <a:ext uri="{FF2B5EF4-FFF2-40B4-BE49-F238E27FC236}">
                <a16:creationId xmlns:a16="http://schemas.microsoft.com/office/drawing/2014/main" id="{0B7C4027-3DDF-4E70-BCBE-DC2A2A0C371D}"/>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Tree>
    <p:extLst>
      <p:ext uri="{BB962C8B-B14F-4D97-AF65-F5344CB8AC3E}">
        <p14:creationId xmlns:p14="http://schemas.microsoft.com/office/powerpoint/2010/main" val="20035024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P">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E417BF1-AE32-412F-9694-455CBD362E8B}"/>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13884DC1-A578-4196-96B6-8D195991E833}"/>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pentagone 9">
            <a:extLst>
              <a:ext uri="{FF2B5EF4-FFF2-40B4-BE49-F238E27FC236}">
                <a16:creationId xmlns:a16="http://schemas.microsoft.com/office/drawing/2014/main" id="{90A94071-1F5B-45C1-9CB0-AAC485252D38}"/>
              </a:ext>
            </a:extLst>
          </p:cNvPr>
          <p:cNvSpPr/>
          <p:nvPr/>
        </p:nvSpPr>
        <p:spPr>
          <a:xfrm>
            <a:off x="-1" y="6192614"/>
            <a:ext cx="1447797" cy="417250"/>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8B3D2C8-F95D-4E7A-8C29-7076560ACB36}"/>
              </a:ext>
            </a:extLst>
          </p:cNvPr>
          <p:cNvSpPr/>
          <p:nvPr/>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DABF7F41-CD07-4F19-AD09-F37FA2FDED6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6C861BF8-A077-4114-9847-27BDCC0766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7F83338D-F012-43F8-93B4-0C404FBA5B4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5A98746B-0663-4408-BB54-3D571F4F38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98AC16CB-9FB2-42B1-9469-A6619AD1B7C4}"/>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47FE6E87-FC17-49E2-84E9-DDA89AA94D1F}"/>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A8CAB9B1-2DDE-4101-8643-010B52D1927B}"/>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F7BB35C8-67C0-4633-9E61-E5E2BFF1568C}"/>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9C478EFE-0B77-4CFF-8C23-7A965F636B12}"/>
              </a:ext>
            </a:extLst>
          </p:cNvPr>
          <p:cNvSpPr/>
          <p:nvPr/>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2" name="Image 21">
            <a:extLst>
              <a:ext uri="{FF2B5EF4-FFF2-40B4-BE49-F238E27FC236}">
                <a16:creationId xmlns:a16="http://schemas.microsoft.com/office/drawing/2014/main" id="{1793C638-7123-453A-9EDB-D35677E83B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7894" y="6192614"/>
            <a:ext cx="492240" cy="417250"/>
          </a:xfrm>
          <a:prstGeom prst="rect">
            <a:avLst/>
          </a:prstGeom>
        </p:spPr>
      </p:pic>
      <p:sp>
        <p:nvSpPr>
          <p:cNvPr id="23" name="Google Shape;880;p35">
            <a:extLst>
              <a:ext uri="{FF2B5EF4-FFF2-40B4-BE49-F238E27FC236}">
                <a16:creationId xmlns:a16="http://schemas.microsoft.com/office/drawing/2014/main" id="{FBEDD455-8E4F-4540-9823-017706CCC1D7}"/>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80;p35">
            <a:extLst>
              <a:ext uri="{FF2B5EF4-FFF2-40B4-BE49-F238E27FC236}">
                <a16:creationId xmlns:a16="http://schemas.microsoft.com/office/drawing/2014/main" id="{106DEC79-BEB4-4ACE-A092-732EEC5A6A2C}"/>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lide Number Placeholder 5">
            <a:extLst>
              <a:ext uri="{FF2B5EF4-FFF2-40B4-BE49-F238E27FC236}">
                <a16:creationId xmlns:a16="http://schemas.microsoft.com/office/drawing/2014/main" id="{BD47DAAF-D4D7-49CB-A010-B234EF22DFF4}"/>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6" name="Google Shape;268;p41">
            <a:extLst>
              <a:ext uri="{FF2B5EF4-FFF2-40B4-BE49-F238E27FC236}">
                <a16:creationId xmlns:a16="http://schemas.microsoft.com/office/drawing/2014/main" id="{AB24F312-A8F5-4530-A1FF-546D2793A87C}"/>
              </a:ext>
            </a:extLst>
          </p:cNvPr>
          <p:cNvPicPr preferRelativeResize="0"/>
          <p:nvPr userDrawn="1"/>
        </p:nvPicPr>
        <p:blipFill rotWithShape="1">
          <a:blip r:embed="rId7">
            <a:alphaModFix/>
          </a:blip>
          <a:srcRect/>
          <a:stretch/>
        </p:blipFill>
        <p:spPr>
          <a:xfrm>
            <a:off x="232422" y="356718"/>
            <a:ext cx="830263" cy="898525"/>
          </a:xfrm>
          <a:prstGeom prst="rect">
            <a:avLst/>
          </a:prstGeom>
          <a:noFill/>
          <a:ln>
            <a:noFill/>
          </a:ln>
        </p:spPr>
      </p:pic>
      <p:sp>
        <p:nvSpPr>
          <p:cNvPr id="27" name="Title 1">
            <a:extLst>
              <a:ext uri="{FF2B5EF4-FFF2-40B4-BE49-F238E27FC236}">
                <a16:creationId xmlns:a16="http://schemas.microsoft.com/office/drawing/2014/main" id="{BEE62E44-2C3C-4209-8A56-F7AC4EBA1612}"/>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8" name="Content Placeholder 5">
            <a:extLst>
              <a:ext uri="{FF2B5EF4-FFF2-40B4-BE49-F238E27FC236}">
                <a16:creationId xmlns:a16="http://schemas.microsoft.com/office/drawing/2014/main" id="{8374B664-2029-4296-9D47-F57D0D7F2CDF}"/>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9" name="Content Placeholder 5">
            <a:extLst>
              <a:ext uri="{FF2B5EF4-FFF2-40B4-BE49-F238E27FC236}">
                <a16:creationId xmlns:a16="http://schemas.microsoft.com/office/drawing/2014/main" id="{85F0F4E6-B7C1-4390-932F-1EC2A147C24E}"/>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Tree>
    <p:extLst>
      <p:ext uri="{BB962C8B-B14F-4D97-AF65-F5344CB8AC3E}">
        <p14:creationId xmlns:p14="http://schemas.microsoft.com/office/powerpoint/2010/main" val="89386732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V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F941B66-0397-4F82-A1D4-44456C0D278A}"/>
              </a:ext>
            </a:extLst>
          </p:cNvPr>
          <p:cNvSpPr/>
          <p:nvPr userDrawn="1"/>
        </p:nvSpPr>
        <p:spPr>
          <a:xfrm>
            <a:off x="-8878" y="6175600"/>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a:extLst>
              <a:ext uri="{FF2B5EF4-FFF2-40B4-BE49-F238E27FC236}">
                <a16:creationId xmlns:a16="http://schemas.microsoft.com/office/drawing/2014/main" id="{AFC54ED2-5CCD-4174-A30D-1749AEA1DCE9}"/>
              </a:ext>
            </a:extLst>
          </p:cNvPr>
          <p:cNvSpPr/>
          <p:nvPr userDrawn="1"/>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8086C15E-BBE3-4E0C-9869-814BD1D3B64E}"/>
              </a:ext>
            </a:extLst>
          </p:cNvPr>
          <p:cNvSpPr/>
          <p:nvPr userDrawn="1"/>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91145071-5552-446A-B95E-74084D848523}"/>
              </a:ext>
            </a:extLst>
          </p:cNvPr>
          <p:cNvSpPr/>
          <p:nvPr userDrawn="1"/>
        </p:nvSpPr>
        <p:spPr>
          <a:xfrm>
            <a:off x="-8878" y="4436852"/>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oVideo">
            <a:extLst>
              <a:ext uri="{FF2B5EF4-FFF2-40B4-BE49-F238E27FC236}">
                <a16:creationId xmlns:a16="http://schemas.microsoft.com/office/drawing/2014/main" id="{25136031-D1A4-4F01-ACF8-A2E699B69A8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9" name="PictoGuide">
            <a:extLst>
              <a:ext uri="{FF2B5EF4-FFF2-40B4-BE49-F238E27FC236}">
                <a16:creationId xmlns:a16="http://schemas.microsoft.com/office/drawing/2014/main" id="{77A58D21-3B3B-4D6A-9319-BE21AA493F6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0" name="Image 42">
            <a:extLst>
              <a:ext uri="{FF2B5EF4-FFF2-40B4-BE49-F238E27FC236}">
                <a16:creationId xmlns:a16="http://schemas.microsoft.com/office/drawing/2014/main" id="{585A7FAE-5B0E-42A1-BF0C-EE33AFCDAD91}"/>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1" name="PictoVideo">
            <a:extLst>
              <a:ext uri="{FF2B5EF4-FFF2-40B4-BE49-F238E27FC236}">
                <a16:creationId xmlns:a16="http://schemas.microsoft.com/office/drawing/2014/main" id="{02D886DD-6A02-46F0-AA5E-FDF4BC4B107F}"/>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2" name="Rectangle 11">
            <a:extLst>
              <a:ext uri="{FF2B5EF4-FFF2-40B4-BE49-F238E27FC236}">
                <a16:creationId xmlns:a16="http://schemas.microsoft.com/office/drawing/2014/main" id="{80E0B7E8-284E-4732-A4DA-7F94CF853816}"/>
              </a:ext>
            </a:extLst>
          </p:cNvPr>
          <p:cNvSpPr/>
          <p:nvPr userDrawn="1"/>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86EBA60-837D-4B6D-80B0-C277EFF34B32}"/>
              </a:ext>
            </a:extLst>
          </p:cNvPr>
          <p:cNvSpPr/>
          <p:nvPr userDrawn="1"/>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641B700D-2863-4EEE-9ADF-149B51F4824F}"/>
              </a:ext>
            </a:extLst>
          </p:cNvPr>
          <p:cNvSpPr/>
          <p:nvPr userDrawn="1"/>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A6D58965-C0AB-4EF4-ADC8-28758BD540BC}"/>
              </a:ext>
            </a:extLst>
          </p:cNvPr>
          <p:cNvSpPr/>
          <p:nvPr userDrawn="1"/>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CCA1FD0A-D622-469C-8F89-AEDDF2AFD037}"/>
              </a:ext>
            </a:extLst>
          </p:cNvPr>
          <p:cNvSpPr/>
          <p:nvPr userDrawn="1"/>
        </p:nvSpPr>
        <p:spPr>
          <a:xfrm>
            <a:off x="0" y="3807984"/>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Google Shape;880;p35">
            <a:extLst>
              <a:ext uri="{FF2B5EF4-FFF2-40B4-BE49-F238E27FC236}">
                <a16:creationId xmlns:a16="http://schemas.microsoft.com/office/drawing/2014/main" id="{274A68AC-B308-41C6-B2B3-9D91D061185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782A983C-7360-405C-90FA-398C7221B822}"/>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3" name="Google Shape;268;p41">
            <a:extLst>
              <a:ext uri="{FF2B5EF4-FFF2-40B4-BE49-F238E27FC236}">
                <a16:creationId xmlns:a16="http://schemas.microsoft.com/office/drawing/2014/main" id="{AB24F312-A8F5-4530-A1FF-546D2793A87C}"/>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
        <p:nvSpPr>
          <p:cNvPr id="19" name="Title 1">
            <a:extLst>
              <a:ext uri="{FF2B5EF4-FFF2-40B4-BE49-F238E27FC236}">
                <a16:creationId xmlns:a16="http://schemas.microsoft.com/office/drawing/2014/main" id="{BEE62E44-2C3C-4209-8A56-F7AC4EBA1612}"/>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0" name="Content Placeholder 5">
            <a:extLst>
              <a:ext uri="{FF2B5EF4-FFF2-40B4-BE49-F238E27FC236}">
                <a16:creationId xmlns:a16="http://schemas.microsoft.com/office/drawing/2014/main" id="{8374B664-2029-4296-9D47-F57D0D7F2CDF}"/>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1" name="Content Placeholder 5">
            <a:extLst>
              <a:ext uri="{FF2B5EF4-FFF2-40B4-BE49-F238E27FC236}">
                <a16:creationId xmlns:a16="http://schemas.microsoft.com/office/drawing/2014/main" id="{85F0F4E6-B7C1-4390-932F-1EC2A147C24E}"/>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Tree>
    <p:extLst>
      <p:ext uri="{BB962C8B-B14F-4D97-AF65-F5344CB8AC3E}">
        <p14:creationId xmlns:p14="http://schemas.microsoft.com/office/powerpoint/2010/main" val="3422516648"/>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Guide">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827D1CA4-D8BF-4178-B552-0EFDB33D8CA9}"/>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1" name="Content Placeholder 5">
            <a:extLst>
              <a:ext uri="{FF2B5EF4-FFF2-40B4-BE49-F238E27FC236}">
                <a16:creationId xmlns:a16="http://schemas.microsoft.com/office/drawing/2014/main" id="{E8331B28-E214-47D4-9CAE-37E6C3AA75E8}"/>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2" name="Content Placeholder 5">
            <a:extLst>
              <a:ext uri="{FF2B5EF4-FFF2-40B4-BE49-F238E27FC236}">
                <a16:creationId xmlns:a16="http://schemas.microsoft.com/office/drawing/2014/main" id="{956A1E5B-14E2-4792-B82C-718FD45C2882}"/>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3" name="Google Shape;880;p35">
            <a:extLst>
              <a:ext uri="{FF2B5EF4-FFF2-40B4-BE49-F238E27FC236}">
                <a16:creationId xmlns:a16="http://schemas.microsoft.com/office/drawing/2014/main" id="{DEE48D44-3E10-4DE0-8683-56EE38B52FE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80;p35">
            <a:extLst>
              <a:ext uri="{FF2B5EF4-FFF2-40B4-BE49-F238E27FC236}">
                <a16:creationId xmlns:a16="http://schemas.microsoft.com/office/drawing/2014/main" id="{7D4ADA18-4AE0-4BCD-8510-554CBEA77723}"/>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Slide Number Placeholder 5">
            <a:extLst>
              <a:ext uri="{FF2B5EF4-FFF2-40B4-BE49-F238E27FC236}">
                <a16:creationId xmlns:a16="http://schemas.microsoft.com/office/drawing/2014/main" id="{91F1E6BF-F21E-438C-AAA0-83140B9C53B5}"/>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6" name="Google Shape;268;p41">
            <a:extLst>
              <a:ext uri="{FF2B5EF4-FFF2-40B4-BE49-F238E27FC236}">
                <a16:creationId xmlns:a16="http://schemas.microsoft.com/office/drawing/2014/main" id="{54427F1B-FA73-4E97-BBAC-1C66663E2E20}"/>
              </a:ext>
            </a:extLst>
          </p:cNvPr>
          <p:cNvPicPr preferRelativeResize="0"/>
          <p:nvPr userDrawn="1"/>
        </p:nvPicPr>
        <p:blipFill rotWithShape="1">
          <a:blip r:embed="rId2">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12316202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Partie 2 -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309445-F726-40C0-B4DE-BFAA8FDCA5F6}"/>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37FA711-805E-4435-ADC1-53709A3D670D}"/>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pentagone 8">
            <a:extLst>
              <a:ext uri="{FF2B5EF4-FFF2-40B4-BE49-F238E27FC236}">
                <a16:creationId xmlns:a16="http://schemas.microsoft.com/office/drawing/2014/main" id="{331952CB-19A2-4FB0-97FE-7AAA427A94DE}"/>
              </a:ext>
            </a:extLst>
          </p:cNvPr>
          <p:cNvSpPr/>
          <p:nvPr/>
        </p:nvSpPr>
        <p:spPr>
          <a:xfrm>
            <a:off x="-1" y="2074873"/>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C8F875FB-41F9-4B1E-9016-7E73F6B1853C}"/>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F27FD2D-0955-4254-A079-A4431763BB98}"/>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BCD41075-8F5B-4F65-A00D-43CCDB4207C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D63CBF7B-90ED-44BA-93B7-D6FDFEB693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3F843A3F-DFEC-4CC7-8DC2-EA5C42160A1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F955B559-8BBA-4E7D-A36A-4E073712EA4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98DE0FD8-DA0E-42A4-9654-FF9AAF5591E3}"/>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A3ED9990-4CF5-48A1-ACDB-A2F8DC2FCF73}"/>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45A2265-B9EC-4453-BE68-FE8BBC2F75A1}"/>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DA043796-0203-4D79-953B-33B53B8D10DC}"/>
              </a:ext>
            </a:extLst>
          </p:cNvPr>
          <p:cNvSpPr/>
          <p:nvPr userDrawn="1"/>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 bleu">
            <a:extLst>
              <a:ext uri="{FF2B5EF4-FFF2-40B4-BE49-F238E27FC236}">
                <a16:creationId xmlns:a16="http://schemas.microsoft.com/office/drawing/2014/main" id="{F191DD7E-BBF6-4498-8FC4-6B245C875131}"/>
              </a:ext>
            </a:extLst>
          </p:cNvPr>
          <p:cNvSpPr>
            <a:spLocks noChangeArrowheads="1"/>
          </p:cNvSpPr>
          <p:nvPr/>
        </p:nvSpPr>
        <p:spPr bwMode="auto">
          <a:xfrm>
            <a:off x="914529" y="2016251"/>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2</a:t>
            </a:r>
          </a:p>
        </p:txBody>
      </p:sp>
      <p:pic>
        <p:nvPicPr>
          <p:cNvPr id="21" name="Google Shape;268;p41">
            <a:extLst>
              <a:ext uri="{FF2B5EF4-FFF2-40B4-BE49-F238E27FC236}">
                <a16:creationId xmlns:a16="http://schemas.microsoft.com/office/drawing/2014/main" id="{3BE46AF5-6BEF-4930-BFBD-0CFC5AF3E64A}"/>
              </a:ext>
            </a:extLst>
          </p:cNvPr>
          <p:cNvPicPr preferRelativeResize="0"/>
          <p:nvPr/>
        </p:nvPicPr>
        <p:blipFill rotWithShape="1">
          <a:blip r:embed="rId6">
            <a:alphaModFix/>
          </a:blip>
          <a:srcRect/>
          <a:stretch/>
        </p:blipFill>
        <p:spPr>
          <a:xfrm>
            <a:off x="232422" y="356718"/>
            <a:ext cx="830263" cy="898525"/>
          </a:xfrm>
          <a:prstGeom prst="rect">
            <a:avLst/>
          </a:prstGeom>
          <a:noFill/>
          <a:ln>
            <a:noFill/>
          </a:ln>
        </p:spPr>
      </p:pic>
      <p:sp>
        <p:nvSpPr>
          <p:cNvPr id="26" name="Content Placeholder 5">
            <a:extLst>
              <a:ext uri="{FF2B5EF4-FFF2-40B4-BE49-F238E27FC236}">
                <a16:creationId xmlns:a16="http://schemas.microsoft.com/office/drawing/2014/main" id="{5AD2E47C-EE04-4A03-B6BF-992BA2321484}"/>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7" name="Espace réservé du texte 44">
            <a:extLst>
              <a:ext uri="{FF2B5EF4-FFF2-40B4-BE49-F238E27FC236}">
                <a16:creationId xmlns:a16="http://schemas.microsoft.com/office/drawing/2014/main" id="{00403611-EA21-4F77-B85B-CCF73DE93308}"/>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8" name="Google Shape;880;p35">
            <a:extLst>
              <a:ext uri="{FF2B5EF4-FFF2-40B4-BE49-F238E27FC236}">
                <a16:creationId xmlns:a16="http://schemas.microsoft.com/office/drawing/2014/main" id="{A92ABF1F-3E74-49E5-B443-B302F26D33B6}"/>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444D3C31-D6D3-47D6-8D20-650D21D70E7C}"/>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17A2A3B0-D49E-413E-B159-17560C07E662}"/>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Tree>
    <p:extLst>
      <p:ext uri="{BB962C8B-B14F-4D97-AF65-F5344CB8AC3E}">
        <p14:creationId xmlns:p14="http://schemas.microsoft.com/office/powerpoint/2010/main" val="4227253836"/>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artie 2 -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309445-F726-40C0-B4DE-BFAA8FDCA5F6}"/>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37FA711-805E-4435-ADC1-53709A3D670D}"/>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pentagone 8">
            <a:extLst>
              <a:ext uri="{FF2B5EF4-FFF2-40B4-BE49-F238E27FC236}">
                <a16:creationId xmlns:a16="http://schemas.microsoft.com/office/drawing/2014/main" id="{331952CB-19A2-4FB0-97FE-7AAA427A94DE}"/>
              </a:ext>
            </a:extLst>
          </p:cNvPr>
          <p:cNvSpPr/>
          <p:nvPr/>
        </p:nvSpPr>
        <p:spPr>
          <a:xfrm>
            <a:off x="-1" y="2074873"/>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C8F875FB-41F9-4B1E-9016-7E73F6B1853C}"/>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F27FD2D-0955-4254-A079-A4431763BB98}"/>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BCD41075-8F5B-4F65-A00D-43CCDB4207C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D63CBF7B-90ED-44BA-93B7-D6FDFEB693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3F843A3F-DFEC-4CC7-8DC2-EA5C42160A1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F955B559-8BBA-4E7D-A36A-4E073712EA4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98DE0FD8-DA0E-42A4-9654-FF9AAF5591E3}"/>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A3ED9990-4CF5-48A1-ACDB-A2F8DC2FCF73}"/>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45A2265-B9EC-4453-BE68-FE8BBC2F75A1}"/>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DA043796-0203-4D79-953B-33B53B8D10DC}"/>
              </a:ext>
            </a:extLst>
          </p:cNvPr>
          <p:cNvSpPr/>
          <p:nvPr userDrawn="1"/>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 bleu">
            <a:extLst>
              <a:ext uri="{FF2B5EF4-FFF2-40B4-BE49-F238E27FC236}">
                <a16:creationId xmlns:a16="http://schemas.microsoft.com/office/drawing/2014/main" id="{F191DD7E-BBF6-4498-8FC4-6B245C875131}"/>
              </a:ext>
            </a:extLst>
          </p:cNvPr>
          <p:cNvSpPr>
            <a:spLocks noChangeArrowheads="1"/>
          </p:cNvSpPr>
          <p:nvPr/>
        </p:nvSpPr>
        <p:spPr bwMode="auto">
          <a:xfrm>
            <a:off x="914529" y="2016251"/>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2</a:t>
            </a:r>
          </a:p>
        </p:txBody>
      </p:sp>
      <p:pic>
        <p:nvPicPr>
          <p:cNvPr id="21" name="Google Shape;268;p41">
            <a:extLst>
              <a:ext uri="{FF2B5EF4-FFF2-40B4-BE49-F238E27FC236}">
                <a16:creationId xmlns:a16="http://schemas.microsoft.com/office/drawing/2014/main" id="{3BE46AF5-6BEF-4930-BFBD-0CFC5AF3E64A}"/>
              </a:ext>
            </a:extLst>
          </p:cNvPr>
          <p:cNvPicPr preferRelativeResize="0"/>
          <p:nvPr/>
        </p:nvPicPr>
        <p:blipFill rotWithShape="1">
          <a:blip r:embed="rId6">
            <a:alphaModFix/>
          </a:blip>
          <a:srcRect/>
          <a:stretch/>
        </p:blipFill>
        <p:spPr>
          <a:xfrm>
            <a:off x="232422" y="356718"/>
            <a:ext cx="830263" cy="898525"/>
          </a:xfrm>
          <a:prstGeom prst="rect">
            <a:avLst/>
          </a:prstGeom>
          <a:noFill/>
          <a:ln>
            <a:noFill/>
          </a:ln>
        </p:spPr>
      </p:pic>
      <p:sp>
        <p:nvSpPr>
          <p:cNvPr id="26" name="Content Placeholder 5">
            <a:extLst>
              <a:ext uri="{FF2B5EF4-FFF2-40B4-BE49-F238E27FC236}">
                <a16:creationId xmlns:a16="http://schemas.microsoft.com/office/drawing/2014/main" id="{5AD2E47C-EE04-4A03-B6BF-992BA2321484}"/>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7" name="Espace réservé du texte 44">
            <a:extLst>
              <a:ext uri="{FF2B5EF4-FFF2-40B4-BE49-F238E27FC236}">
                <a16:creationId xmlns:a16="http://schemas.microsoft.com/office/drawing/2014/main" id="{00403611-EA21-4F77-B85B-CCF73DE93308}"/>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8" name="Google Shape;880;p35">
            <a:extLst>
              <a:ext uri="{FF2B5EF4-FFF2-40B4-BE49-F238E27FC236}">
                <a16:creationId xmlns:a16="http://schemas.microsoft.com/office/drawing/2014/main" id="{A92ABF1F-3E74-49E5-B443-B302F26D33B6}"/>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444D3C31-D6D3-47D6-8D20-650D21D70E7C}"/>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17A2A3B0-D49E-413E-B159-17560C07E662}"/>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Tree>
    <p:extLst>
      <p:ext uri="{BB962C8B-B14F-4D97-AF65-F5344CB8AC3E}">
        <p14:creationId xmlns:p14="http://schemas.microsoft.com/office/powerpoint/2010/main" val="2025071663"/>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cSld name="1_Partie 2">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816D3134-4E0D-4756-878F-D44ABE7E55DD}"/>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dirty="0"/>
              <a:t>Modifiez le style du titre</a:t>
            </a:r>
            <a:endParaRPr lang="en-US" dirty="0"/>
          </a:p>
        </p:txBody>
      </p:sp>
      <p:sp>
        <p:nvSpPr>
          <p:cNvPr id="23" name="Content Placeholder 5">
            <a:extLst>
              <a:ext uri="{FF2B5EF4-FFF2-40B4-BE49-F238E27FC236}">
                <a16:creationId xmlns:a16="http://schemas.microsoft.com/office/drawing/2014/main" id="{740FCCF6-865C-4842-A939-FAB6979D88E5}"/>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4" name="Content Placeholder 5">
            <a:extLst>
              <a:ext uri="{FF2B5EF4-FFF2-40B4-BE49-F238E27FC236}">
                <a16:creationId xmlns:a16="http://schemas.microsoft.com/office/drawing/2014/main" id="{143DF492-D3CA-4FEB-93EB-25876AD3689D}"/>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8" name="Google Shape;880;p35">
            <a:extLst>
              <a:ext uri="{FF2B5EF4-FFF2-40B4-BE49-F238E27FC236}">
                <a16:creationId xmlns:a16="http://schemas.microsoft.com/office/drawing/2014/main" id="{00E349B5-B577-4E79-B21C-8BA1AC1BD2D7}"/>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679FF8C8-6374-474A-85FD-55FC391CC530}"/>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5797FD56-8EAF-4411-949F-7CCA0C462A2D}"/>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Tree>
    <p:extLst>
      <p:ext uri="{BB962C8B-B14F-4D97-AF65-F5344CB8AC3E}">
        <p14:creationId xmlns:p14="http://schemas.microsoft.com/office/powerpoint/2010/main" val="158735175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Partie 3 -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B2E25D-8F3E-4F2F-BB71-FE968F0190B5}"/>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23DBF6F-8266-4B5C-BC5E-B9A4D23BA63A}"/>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pentagone 8">
            <a:extLst>
              <a:ext uri="{FF2B5EF4-FFF2-40B4-BE49-F238E27FC236}">
                <a16:creationId xmlns:a16="http://schemas.microsoft.com/office/drawing/2014/main" id="{CAED99FA-F86E-4256-A796-14B7986E089B}"/>
              </a:ext>
            </a:extLst>
          </p:cNvPr>
          <p:cNvSpPr/>
          <p:nvPr/>
        </p:nvSpPr>
        <p:spPr>
          <a:xfrm>
            <a:off x="-1" y="2664471"/>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47D141E1-1C25-4A2F-87A3-C1C14FA38933}"/>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1EE09B41-BF8D-4C08-A6F2-EB0DAD93355C}"/>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2E683354-AC5A-4367-AABB-D9ED56D1003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9B57A44F-C486-45F4-A01B-CB5EB24793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EF10A541-D538-4057-94AD-4A6A2E0909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01698094-B9F8-4BF8-885B-61374F570CE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CE67D8C5-CD08-4261-91B1-92CCDA25344B}"/>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E37C75D5-421D-4140-8CC9-DAF13FF9698E}"/>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9A8F6B01-538A-4A98-8C46-10F1DB78197F}"/>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86FD6673-6FDA-4A38-B96D-60DBEC03F06D}"/>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 bleu">
            <a:extLst>
              <a:ext uri="{FF2B5EF4-FFF2-40B4-BE49-F238E27FC236}">
                <a16:creationId xmlns:a16="http://schemas.microsoft.com/office/drawing/2014/main" id="{9299F7A2-5186-45A9-B278-A61F34292D09}"/>
              </a:ext>
            </a:extLst>
          </p:cNvPr>
          <p:cNvSpPr>
            <a:spLocks noChangeArrowheads="1"/>
          </p:cNvSpPr>
          <p:nvPr/>
        </p:nvSpPr>
        <p:spPr bwMode="auto">
          <a:xfrm>
            <a:off x="914529" y="2605849"/>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3</a:t>
            </a:r>
          </a:p>
        </p:txBody>
      </p:sp>
      <p:sp>
        <p:nvSpPr>
          <p:cNvPr id="26" name="Content Placeholder 5">
            <a:extLst>
              <a:ext uri="{FF2B5EF4-FFF2-40B4-BE49-F238E27FC236}">
                <a16:creationId xmlns:a16="http://schemas.microsoft.com/office/drawing/2014/main" id="{F134F81A-0C95-431E-9E4E-E78A620D49FC}"/>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7" name="Espace réservé du texte 44">
            <a:extLst>
              <a:ext uri="{FF2B5EF4-FFF2-40B4-BE49-F238E27FC236}">
                <a16:creationId xmlns:a16="http://schemas.microsoft.com/office/drawing/2014/main" id="{B8B9B7DB-C54F-463D-97A2-B26E71B208CB}"/>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8" name="Google Shape;880;p35">
            <a:extLst>
              <a:ext uri="{FF2B5EF4-FFF2-40B4-BE49-F238E27FC236}">
                <a16:creationId xmlns:a16="http://schemas.microsoft.com/office/drawing/2014/main" id="{C8821D7F-530B-47A4-ABF7-4E81B7938031}"/>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D5C05F85-8464-4730-86DE-08400F93E5C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11ECE338-ABC2-4515-9AB1-0C6205DBFFEF}"/>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1" name="Google Shape;268;p41">
            <a:extLst>
              <a:ext uri="{FF2B5EF4-FFF2-40B4-BE49-F238E27FC236}">
                <a16:creationId xmlns:a16="http://schemas.microsoft.com/office/drawing/2014/main" id="{35516D5C-48F1-4514-87CB-43A04CBE1C17}"/>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29454953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cSld name="1_Partie 3">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3FAD363B-EA2E-4B85-B820-69FAEC0A1FBE}"/>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3" name="Content Placeholder 5">
            <a:extLst>
              <a:ext uri="{FF2B5EF4-FFF2-40B4-BE49-F238E27FC236}">
                <a16:creationId xmlns:a16="http://schemas.microsoft.com/office/drawing/2014/main" id="{14FD8C5B-F670-44EC-8E15-5E4055F1CBE4}"/>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4" name="Content Placeholder 5">
            <a:extLst>
              <a:ext uri="{FF2B5EF4-FFF2-40B4-BE49-F238E27FC236}">
                <a16:creationId xmlns:a16="http://schemas.microsoft.com/office/drawing/2014/main" id="{A276E15C-C512-4CE3-B912-640CB0374229}"/>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8" name="Google Shape;880;p35">
            <a:extLst>
              <a:ext uri="{FF2B5EF4-FFF2-40B4-BE49-F238E27FC236}">
                <a16:creationId xmlns:a16="http://schemas.microsoft.com/office/drawing/2014/main" id="{4279062F-D15B-40CF-8215-126F554B805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CEFA884D-5EA1-4410-A99A-5EF73E1372EF}"/>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9A71ECDA-496A-45D1-94EE-85A3FC8DC3FE}"/>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1" name="Google Shape;268;p41">
            <a:extLst>
              <a:ext uri="{FF2B5EF4-FFF2-40B4-BE49-F238E27FC236}">
                <a16:creationId xmlns:a16="http://schemas.microsoft.com/office/drawing/2014/main" id="{38186CA1-7233-4219-AB7F-78A49166F5AF}"/>
              </a:ext>
            </a:extLst>
          </p:cNvPr>
          <p:cNvPicPr preferRelativeResize="0"/>
          <p:nvPr userDrawn="1"/>
        </p:nvPicPr>
        <p:blipFill rotWithShape="1">
          <a:blip r:embed="rId2">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45507912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cSld name="Vidéo">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C46B12E5-7FBE-4F28-9EED-BC492DC63A46}"/>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4" name="Content Placeholder 5">
            <a:extLst>
              <a:ext uri="{FF2B5EF4-FFF2-40B4-BE49-F238E27FC236}">
                <a16:creationId xmlns:a16="http://schemas.microsoft.com/office/drawing/2014/main" id="{832914CE-A0D1-470E-A89D-74665257AF64}"/>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5" name="Content Placeholder 5">
            <a:extLst>
              <a:ext uri="{FF2B5EF4-FFF2-40B4-BE49-F238E27FC236}">
                <a16:creationId xmlns:a16="http://schemas.microsoft.com/office/drawing/2014/main" id="{907EB475-982E-40A3-AE91-70B0263DB46B}"/>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6" name="Google Shape;880;p35">
            <a:extLst>
              <a:ext uri="{FF2B5EF4-FFF2-40B4-BE49-F238E27FC236}">
                <a16:creationId xmlns:a16="http://schemas.microsoft.com/office/drawing/2014/main" id="{F05D8AE5-62B1-43EF-9017-3994E699852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880;p35">
            <a:extLst>
              <a:ext uri="{FF2B5EF4-FFF2-40B4-BE49-F238E27FC236}">
                <a16:creationId xmlns:a16="http://schemas.microsoft.com/office/drawing/2014/main" id="{D2FA4BF5-71B7-4C3D-8B33-6DCA9ABC26EF}"/>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Slide Number Placeholder 5">
            <a:extLst>
              <a:ext uri="{FF2B5EF4-FFF2-40B4-BE49-F238E27FC236}">
                <a16:creationId xmlns:a16="http://schemas.microsoft.com/office/drawing/2014/main" id="{24F9DB86-EFD8-4D0A-8A53-D9F10BCCCFBE}"/>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29" name="Google Shape;268;p41">
            <a:extLst>
              <a:ext uri="{FF2B5EF4-FFF2-40B4-BE49-F238E27FC236}">
                <a16:creationId xmlns:a16="http://schemas.microsoft.com/office/drawing/2014/main" id="{EF9CEB24-C58E-4B60-BD8C-F05EBFE24967}"/>
              </a:ext>
            </a:extLst>
          </p:cNvPr>
          <p:cNvPicPr preferRelativeResize="0"/>
          <p:nvPr userDrawn="1"/>
        </p:nvPicPr>
        <p:blipFill rotWithShape="1">
          <a:blip r:embed="rId2">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29869038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Partie 4 - TIT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57E3713-D32D-4C1E-8A20-F5F09375E1E5}"/>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F241936-73B7-4530-A570-B454A80B53D1}"/>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pentagone 9">
            <a:extLst>
              <a:ext uri="{FF2B5EF4-FFF2-40B4-BE49-F238E27FC236}">
                <a16:creationId xmlns:a16="http://schemas.microsoft.com/office/drawing/2014/main" id="{EDA93FF1-A388-4773-98FD-B64204D4B664}"/>
              </a:ext>
            </a:extLst>
          </p:cNvPr>
          <p:cNvSpPr/>
          <p:nvPr/>
        </p:nvSpPr>
        <p:spPr>
          <a:xfrm>
            <a:off x="-1" y="3254069"/>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4F88B6D9-9AB4-4CEA-9CE1-46AF4876944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AB5313F-468A-4AE7-9A45-267898CF49EA}"/>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oVideo">
            <a:extLst>
              <a:ext uri="{FF2B5EF4-FFF2-40B4-BE49-F238E27FC236}">
                <a16:creationId xmlns:a16="http://schemas.microsoft.com/office/drawing/2014/main" id="{1A1BE634-4DA9-435F-9E5A-A8736C4CB1D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4" name="PictoGuide">
            <a:extLst>
              <a:ext uri="{FF2B5EF4-FFF2-40B4-BE49-F238E27FC236}">
                <a16:creationId xmlns:a16="http://schemas.microsoft.com/office/drawing/2014/main" id="{4D4350CE-15AE-4E2E-A280-32CDF261CF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5" name="Image 42">
            <a:extLst>
              <a:ext uri="{FF2B5EF4-FFF2-40B4-BE49-F238E27FC236}">
                <a16:creationId xmlns:a16="http://schemas.microsoft.com/office/drawing/2014/main" id="{F43F8CB5-1F4B-4757-8805-6D6D205976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6" name="PictoVideo">
            <a:extLst>
              <a:ext uri="{FF2B5EF4-FFF2-40B4-BE49-F238E27FC236}">
                <a16:creationId xmlns:a16="http://schemas.microsoft.com/office/drawing/2014/main" id="{943025B2-DDAA-4D7B-A6C0-44843D8D7DF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7" name="Rectangle 16">
            <a:extLst>
              <a:ext uri="{FF2B5EF4-FFF2-40B4-BE49-F238E27FC236}">
                <a16:creationId xmlns:a16="http://schemas.microsoft.com/office/drawing/2014/main" id="{9A8B632A-3F6C-4173-AF5D-5376804F2983}"/>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1580151C-8F97-4CD3-9DA2-3145A6CF2F60}"/>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3A892FEE-9030-4BBB-A57F-33015F22A9BB}"/>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6E02B306-EE5C-41FB-AA0E-9399E9F2364D}"/>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 bleu">
            <a:extLst>
              <a:ext uri="{FF2B5EF4-FFF2-40B4-BE49-F238E27FC236}">
                <a16:creationId xmlns:a16="http://schemas.microsoft.com/office/drawing/2014/main" id="{D0E0BCD4-5866-48D9-8E87-8C176977FFD5}"/>
              </a:ext>
            </a:extLst>
          </p:cNvPr>
          <p:cNvSpPr>
            <a:spLocks noChangeArrowheads="1"/>
          </p:cNvSpPr>
          <p:nvPr/>
        </p:nvSpPr>
        <p:spPr bwMode="auto">
          <a:xfrm>
            <a:off x="914529" y="3195447"/>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4</a:t>
            </a:r>
          </a:p>
        </p:txBody>
      </p:sp>
      <p:sp>
        <p:nvSpPr>
          <p:cNvPr id="27" name="Content Placeholder 5">
            <a:extLst>
              <a:ext uri="{FF2B5EF4-FFF2-40B4-BE49-F238E27FC236}">
                <a16:creationId xmlns:a16="http://schemas.microsoft.com/office/drawing/2014/main" id="{5708C356-BAC8-45BE-8FA7-4EBB739943BA}"/>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8" name="Espace réservé du texte 44">
            <a:extLst>
              <a:ext uri="{FF2B5EF4-FFF2-40B4-BE49-F238E27FC236}">
                <a16:creationId xmlns:a16="http://schemas.microsoft.com/office/drawing/2014/main" id="{325655A9-A9FF-42B3-B94F-86E368E8DF6C}"/>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9" name="Google Shape;880;p35">
            <a:extLst>
              <a:ext uri="{FF2B5EF4-FFF2-40B4-BE49-F238E27FC236}">
                <a16:creationId xmlns:a16="http://schemas.microsoft.com/office/drawing/2014/main" id="{4F15E453-51F3-4270-A0C7-E65397EB4CDA}"/>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0;p35">
            <a:extLst>
              <a:ext uri="{FF2B5EF4-FFF2-40B4-BE49-F238E27FC236}">
                <a16:creationId xmlns:a16="http://schemas.microsoft.com/office/drawing/2014/main" id="{A27F6284-4D2A-402F-A6BA-46507DAD9AA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Slide Number Placeholder 5">
            <a:extLst>
              <a:ext uri="{FF2B5EF4-FFF2-40B4-BE49-F238E27FC236}">
                <a16:creationId xmlns:a16="http://schemas.microsoft.com/office/drawing/2014/main" id="{4D1FD493-8180-4C47-BCC5-053460D4B1D5}"/>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2" name="Google Shape;268;p41">
            <a:extLst>
              <a:ext uri="{FF2B5EF4-FFF2-40B4-BE49-F238E27FC236}">
                <a16:creationId xmlns:a16="http://schemas.microsoft.com/office/drawing/2014/main" id="{9235C891-2A88-493A-BF50-8C35127CE779}"/>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32564408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cSld name="1_Partie 4">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2F5C913-E5E6-48A6-969A-FA099AD04A9F}"/>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4" name="Content Placeholder 5">
            <a:extLst>
              <a:ext uri="{FF2B5EF4-FFF2-40B4-BE49-F238E27FC236}">
                <a16:creationId xmlns:a16="http://schemas.microsoft.com/office/drawing/2014/main" id="{DB540E88-5EB3-4081-8D6A-04156CE994A5}"/>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5" name="Content Placeholder 5">
            <a:extLst>
              <a:ext uri="{FF2B5EF4-FFF2-40B4-BE49-F238E27FC236}">
                <a16:creationId xmlns:a16="http://schemas.microsoft.com/office/drawing/2014/main" id="{E8B6FDF9-AD9A-4DD4-8A15-5E18694BAD02}"/>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9" name="Google Shape;880;p35">
            <a:extLst>
              <a:ext uri="{FF2B5EF4-FFF2-40B4-BE49-F238E27FC236}">
                <a16:creationId xmlns:a16="http://schemas.microsoft.com/office/drawing/2014/main" id="{CAA274DB-A08B-4CB6-9784-A2F6A9E8A2C6}"/>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0;p35">
            <a:extLst>
              <a:ext uri="{FF2B5EF4-FFF2-40B4-BE49-F238E27FC236}">
                <a16:creationId xmlns:a16="http://schemas.microsoft.com/office/drawing/2014/main" id="{5864A34F-38ED-4FE4-848F-D11E904797AA}"/>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Slide Number Placeholder 5">
            <a:extLst>
              <a:ext uri="{FF2B5EF4-FFF2-40B4-BE49-F238E27FC236}">
                <a16:creationId xmlns:a16="http://schemas.microsoft.com/office/drawing/2014/main" id="{BC1A4538-AB94-49B1-B087-2E8498DF70AF}"/>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2" name="Google Shape;268;p41">
            <a:extLst>
              <a:ext uri="{FF2B5EF4-FFF2-40B4-BE49-F238E27FC236}">
                <a16:creationId xmlns:a16="http://schemas.microsoft.com/office/drawing/2014/main" id="{E1D938DD-D87F-40A8-B657-4EDDA5B6799E}"/>
              </a:ext>
            </a:extLst>
          </p:cNvPr>
          <p:cNvPicPr preferRelativeResize="0"/>
          <p:nvPr userDrawn="1"/>
        </p:nvPicPr>
        <p:blipFill rotWithShape="1">
          <a:blip r:embed="rId2">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12850883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Partie 5 - TITR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CD69C72-1818-464C-8CC4-5D47E408B986}"/>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E5661C69-737C-4FFB-AE77-30D25C14251A}"/>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 pentagone 11">
            <a:extLst>
              <a:ext uri="{FF2B5EF4-FFF2-40B4-BE49-F238E27FC236}">
                <a16:creationId xmlns:a16="http://schemas.microsoft.com/office/drawing/2014/main" id="{01FA1115-708E-4510-9B07-64E35B422151}"/>
              </a:ext>
            </a:extLst>
          </p:cNvPr>
          <p:cNvSpPr/>
          <p:nvPr/>
        </p:nvSpPr>
        <p:spPr>
          <a:xfrm>
            <a:off x="-1" y="3836597"/>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3C7B5BED-374B-4762-B2D6-E922F596ED38}"/>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F59DAF07-7D7E-4E70-AC7E-D8F994A1ECDB}"/>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PictoVideo">
            <a:extLst>
              <a:ext uri="{FF2B5EF4-FFF2-40B4-BE49-F238E27FC236}">
                <a16:creationId xmlns:a16="http://schemas.microsoft.com/office/drawing/2014/main" id="{05AC82F7-F63F-4343-81BC-45DFD5F6FD3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6" name="PictoGuide">
            <a:extLst>
              <a:ext uri="{FF2B5EF4-FFF2-40B4-BE49-F238E27FC236}">
                <a16:creationId xmlns:a16="http://schemas.microsoft.com/office/drawing/2014/main" id="{CA11006B-E95A-4267-AB48-7750D9619B9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7" name="Image 42">
            <a:extLst>
              <a:ext uri="{FF2B5EF4-FFF2-40B4-BE49-F238E27FC236}">
                <a16:creationId xmlns:a16="http://schemas.microsoft.com/office/drawing/2014/main" id="{2ED91E13-4B8B-4059-BBEA-8AFF40436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8" name="PictoVideo">
            <a:extLst>
              <a:ext uri="{FF2B5EF4-FFF2-40B4-BE49-F238E27FC236}">
                <a16:creationId xmlns:a16="http://schemas.microsoft.com/office/drawing/2014/main" id="{43D032C3-9FCF-428D-AAE6-DD8C915EA79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9" name="Rectangle 18">
            <a:extLst>
              <a:ext uri="{FF2B5EF4-FFF2-40B4-BE49-F238E27FC236}">
                <a16:creationId xmlns:a16="http://schemas.microsoft.com/office/drawing/2014/main" id="{C092A64B-F364-4B63-BBDE-22DEAAADF31E}"/>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C7EA6A1-19DB-4615-91F2-673C87630280}"/>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D50D6DF2-8072-4EB3-A11D-5B02A69BFBE1}"/>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E841FF30-C4CD-49E8-9D64-AB3004CD5D8C}"/>
              </a:ext>
            </a:extLst>
          </p:cNvPr>
          <p:cNvSpPr/>
          <p:nvPr/>
        </p:nvSpPr>
        <p:spPr>
          <a:xfrm>
            <a:off x="0" y="3237283"/>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 bleu">
            <a:extLst>
              <a:ext uri="{FF2B5EF4-FFF2-40B4-BE49-F238E27FC236}">
                <a16:creationId xmlns:a16="http://schemas.microsoft.com/office/drawing/2014/main" id="{17223421-C6CB-4494-ADE8-70B362984028}"/>
              </a:ext>
            </a:extLst>
          </p:cNvPr>
          <p:cNvSpPr>
            <a:spLocks noChangeArrowheads="1"/>
          </p:cNvSpPr>
          <p:nvPr/>
        </p:nvSpPr>
        <p:spPr bwMode="auto">
          <a:xfrm>
            <a:off x="914529" y="3777975"/>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5</a:t>
            </a:r>
          </a:p>
        </p:txBody>
      </p:sp>
      <p:sp>
        <p:nvSpPr>
          <p:cNvPr id="29" name="Content Placeholder 5">
            <a:extLst>
              <a:ext uri="{FF2B5EF4-FFF2-40B4-BE49-F238E27FC236}">
                <a16:creationId xmlns:a16="http://schemas.microsoft.com/office/drawing/2014/main" id="{E9F287E1-D349-437D-A3F9-C74D53204653}"/>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30" name="Espace réservé du texte 44">
            <a:extLst>
              <a:ext uri="{FF2B5EF4-FFF2-40B4-BE49-F238E27FC236}">
                <a16:creationId xmlns:a16="http://schemas.microsoft.com/office/drawing/2014/main" id="{284F0288-5FAE-4616-A973-7B9D727BECB4}"/>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31" name="Google Shape;880;p35">
            <a:extLst>
              <a:ext uri="{FF2B5EF4-FFF2-40B4-BE49-F238E27FC236}">
                <a16:creationId xmlns:a16="http://schemas.microsoft.com/office/drawing/2014/main" id="{588E52CA-5792-44ED-B72E-22BBB745E5E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Slide Number Placeholder 5">
            <a:extLst>
              <a:ext uri="{FF2B5EF4-FFF2-40B4-BE49-F238E27FC236}">
                <a16:creationId xmlns:a16="http://schemas.microsoft.com/office/drawing/2014/main" id="{BE842E84-92A1-46DF-BA5A-0C232AEC7EE7}"/>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4" name="Google Shape;268;p41">
            <a:extLst>
              <a:ext uri="{FF2B5EF4-FFF2-40B4-BE49-F238E27FC236}">
                <a16:creationId xmlns:a16="http://schemas.microsoft.com/office/drawing/2014/main" id="{98415577-2E6E-4501-BEFE-2363F0098DE0}"/>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268131262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cSld name="1_Partie 5">
    <p:spTree>
      <p:nvGrpSpPr>
        <p:cNvPr id="1" name=""/>
        <p:cNvGrpSpPr/>
        <p:nvPr/>
      </p:nvGrpSpPr>
      <p:grpSpPr>
        <a:xfrm>
          <a:off x="0" y="0"/>
          <a:ext cx="0" cy="0"/>
          <a:chOff x="0" y="0"/>
          <a:chExt cx="0" cy="0"/>
        </a:xfrm>
      </p:grpSpPr>
      <p:sp>
        <p:nvSpPr>
          <p:cNvPr id="2" name="Title 1"/>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6" name="Content Placeholder 5"/>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5" name="Content Placeholder 5">
            <a:extLst>
              <a:ext uri="{FF2B5EF4-FFF2-40B4-BE49-F238E27FC236}">
                <a16:creationId xmlns:a16="http://schemas.microsoft.com/office/drawing/2014/main" id="{50AA88ED-0D37-45C1-B4C0-BE9E46F58653}"/>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9" name="Google Shape;880;p35">
            <a:extLst>
              <a:ext uri="{FF2B5EF4-FFF2-40B4-BE49-F238E27FC236}">
                <a16:creationId xmlns:a16="http://schemas.microsoft.com/office/drawing/2014/main" id="{7BBABCEE-2A02-4FA1-9EA6-C8BF862456E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0;p35">
            <a:extLst>
              <a:ext uri="{FF2B5EF4-FFF2-40B4-BE49-F238E27FC236}">
                <a16:creationId xmlns:a16="http://schemas.microsoft.com/office/drawing/2014/main" id="{87E46B2F-6830-42F3-9204-81FC6599FAAA}"/>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Slide Number Placeholder 5">
            <a:extLst>
              <a:ext uri="{FF2B5EF4-FFF2-40B4-BE49-F238E27FC236}">
                <a16:creationId xmlns:a16="http://schemas.microsoft.com/office/drawing/2014/main" id="{072CBF96-C3E6-449B-9572-5D2086E729F5}"/>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2" name="Google Shape;268;p41">
            <a:extLst>
              <a:ext uri="{FF2B5EF4-FFF2-40B4-BE49-F238E27FC236}">
                <a16:creationId xmlns:a16="http://schemas.microsoft.com/office/drawing/2014/main" id="{41621D14-B49C-4A6F-8CA5-9682922733AD}"/>
              </a:ext>
            </a:extLst>
          </p:cNvPr>
          <p:cNvPicPr preferRelativeResize="0"/>
          <p:nvPr userDrawn="1"/>
        </p:nvPicPr>
        <p:blipFill rotWithShape="1">
          <a:blip r:embed="rId2">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3843046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Parti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A309445-F726-40C0-B4DE-BFAA8FDCA5F6}"/>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437FA711-805E-4435-ADC1-53709A3D670D}"/>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pentagone 8">
            <a:extLst>
              <a:ext uri="{FF2B5EF4-FFF2-40B4-BE49-F238E27FC236}">
                <a16:creationId xmlns:a16="http://schemas.microsoft.com/office/drawing/2014/main" id="{331952CB-19A2-4FB0-97FE-7AAA427A94DE}"/>
              </a:ext>
            </a:extLst>
          </p:cNvPr>
          <p:cNvSpPr/>
          <p:nvPr/>
        </p:nvSpPr>
        <p:spPr>
          <a:xfrm>
            <a:off x="-1" y="2074873"/>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C8F875FB-41F9-4B1E-9016-7E73F6B1853C}"/>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8F27FD2D-0955-4254-A079-A4431763BB98}"/>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BCD41075-8F5B-4F65-A00D-43CCDB4207C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D63CBF7B-90ED-44BA-93B7-D6FDFEB693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3F843A3F-DFEC-4CC7-8DC2-EA5C42160A1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F955B559-8BBA-4E7D-A36A-4E073712EA4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98DE0FD8-DA0E-42A4-9654-FF9AAF5591E3}"/>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A3ED9990-4CF5-48A1-ACDB-A2F8DC2FCF73}"/>
              </a:ext>
            </a:extLst>
          </p:cNvPr>
          <p:cNvSpPr/>
          <p:nvPr/>
        </p:nvSpPr>
        <p:spPr>
          <a:xfrm>
            <a:off x="0" y="267154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45A2265-B9EC-4453-BE68-FE8BBC2F75A1}"/>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DA043796-0203-4D79-953B-33B53B8D10DC}"/>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 bleu">
            <a:extLst>
              <a:ext uri="{FF2B5EF4-FFF2-40B4-BE49-F238E27FC236}">
                <a16:creationId xmlns:a16="http://schemas.microsoft.com/office/drawing/2014/main" id="{F191DD7E-BBF6-4498-8FC4-6B245C875131}"/>
              </a:ext>
            </a:extLst>
          </p:cNvPr>
          <p:cNvSpPr>
            <a:spLocks noChangeArrowheads="1"/>
          </p:cNvSpPr>
          <p:nvPr/>
        </p:nvSpPr>
        <p:spPr bwMode="auto">
          <a:xfrm>
            <a:off x="914529" y="2016251"/>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2</a:t>
            </a:r>
          </a:p>
        </p:txBody>
      </p:sp>
      <p:pic>
        <p:nvPicPr>
          <p:cNvPr id="21" name="Google Shape;268;p41">
            <a:extLst>
              <a:ext uri="{FF2B5EF4-FFF2-40B4-BE49-F238E27FC236}">
                <a16:creationId xmlns:a16="http://schemas.microsoft.com/office/drawing/2014/main" id="{3BE46AF5-6BEF-4930-BFBD-0CFC5AF3E64A}"/>
              </a:ext>
            </a:extLst>
          </p:cNvPr>
          <p:cNvPicPr preferRelativeResize="0"/>
          <p:nvPr/>
        </p:nvPicPr>
        <p:blipFill rotWithShape="1">
          <a:blip r:embed="rId6">
            <a:alphaModFix/>
          </a:blip>
          <a:srcRect/>
          <a:stretch/>
        </p:blipFill>
        <p:spPr>
          <a:xfrm>
            <a:off x="232422" y="356718"/>
            <a:ext cx="830263" cy="898525"/>
          </a:xfrm>
          <a:prstGeom prst="rect">
            <a:avLst/>
          </a:prstGeom>
          <a:noFill/>
          <a:ln>
            <a:noFill/>
          </a:ln>
        </p:spPr>
      </p:pic>
      <p:sp>
        <p:nvSpPr>
          <p:cNvPr id="22" name="Title 1">
            <a:extLst>
              <a:ext uri="{FF2B5EF4-FFF2-40B4-BE49-F238E27FC236}">
                <a16:creationId xmlns:a16="http://schemas.microsoft.com/office/drawing/2014/main" id="{816D3134-4E0D-4756-878F-D44ABE7E55DD}"/>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dirty="0"/>
              <a:t>Modifiez le style du titre</a:t>
            </a:r>
            <a:endParaRPr lang="en-US" dirty="0"/>
          </a:p>
        </p:txBody>
      </p:sp>
      <p:sp>
        <p:nvSpPr>
          <p:cNvPr id="23" name="Content Placeholder 5">
            <a:extLst>
              <a:ext uri="{FF2B5EF4-FFF2-40B4-BE49-F238E27FC236}">
                <a16:creationId xmlns:a16="http://schemas.microsoft.com/office/drawing/2014/main" id="{740FCCF6-865C-4842-A939-FAB6979D88E5}"/>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4" name="Content Placeholder 5">
            <a:extLst>
              <a:ext uri="{FF2B5EF4-FFF2-40B4-BE49-F238E27FC236}">
                <a16:creationId xmlns:a16="http://schemas.microsoft.com/office/drawing/2014/main" id="{143DF492-D3CA-4FEB-93EB-25876AD3689D}"/>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8" name="Google Shape;880;p35">
            <a:extLst>
              <a:ext uri="{FF2B5EF4-FFF2-40B4-BE49-F238E27FC236}">
                <a16:creationId xmlns:a16="http://schemas.microsoft.com/office/drawing/2014/main" id="{00E349B5-B577-4E79-B21C-8BA1AC1BD2D7}"/>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679FF8C8-6374-474A-85FD-55FC391CC530}"/>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5797FD56-8EAF-4411-949F-7CCA0C462A2D}"/>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spTree>
    <p:extLst>
      <p:ext uri="{BB962C8B-B14F-4D97-AF65-F5344CB8AC3E}">
        <p14:creationId xmlns:p14="http://schemas.microsoft.com/office/powerpoint/2010/main" val="1414811806"/>
      </p:ext>
    </p:extLst>
  </p:cSld>
  <p:clrMapOvr>
    <a:masterClrMapping/>
  </p:clrMapOvr>
  <p:extLst>
    <p:ext uri="{DCECCB84-F9BA-43D5-87BE-67443E8EF086}">
      <p15:sldGuideLst xmlns:p15="http://schemas.microsoft.com/office/powerpoint/2012/main">
        <p15:guide id="1" orient="horz" pos="2160">
          <p15:clr>
            <a:srgbClr val="FBAE40"/>
          </p15:clr>
        </p15:guide>
        <p15:guide id="2" pos="107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artie 3 -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B2E25D-8F3E-4F2F-BB71-FE968F0190B5}"/>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23DBF6F-8266-4B5C-BC5E-B9A4D23BA63A}"/>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pentagone 8">
            <a:extLst>
              <a:ext uri="{FF2B5EF4-FFF2-40B4-BE49-F238E27FC236}">
                <a16:creationId xmlns:a16="http://schemas.microsoft.com/office/drawing/2014/main" id="{CAED99FA-F86E-4256-A796-14B7986E089B}"/>
              </a:ext>
            </a:extLst>
          </p:cNvPr>
          <p:cNvSpPr/>
          <p:nvPr/>
        </p:nvSpPr>
        <p:spPr>
          <a:xfrm>
            <a:off x="-1" y="2664471"/>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47D141E1-1C25-4A2F-87A3-C1C14FA38933}"/>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1EE09B41-BF8D-4C08-A6F2-EB0DAD93355C}"/>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2E683354-AC5A-4367-AABB-D9ED56D1003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9B57A44F-C486-45F4-A01B-CB5EB24793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EF10A541-D538-4057-94AD-4A6A2E0909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01698094-B9F8-4BF8-885B-61374F570CE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CE67D8C5-CD08-4261-91B1-92CCDA25344B}"/>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E37C75D5-421D-4140-8CC9-DAF13FF9698E}"/>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9A8F6B01-538A-4A98-8C46-10F1DB78197F}"/>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86FD6673-6FDA-4A38-B96D-60DBEC03F06D}"/>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 bleu">
            <a:extLst>
              <a:ext uri="{FF2B5EF4-FFF2-40B4-BE49-F238E27FC236}">
                <a16:creationId xmlns:a16="http://schemas.microsoft.com/office/drawing/2014/main" id="{9299F7A2-5186-45A9-B278-A61F34292D09}"/>
              </a:ext>
            </a:extLst>
          </p:cNvPr>
          <p:cNvSpPr>
            <a:spLocks noChangeArrowheads="1"/>
          </p:cNvSpPr>
          <p:nvPr/>
        </p:nvSpPr>
        <p:spPr bwMode="auto">
          <a:xfrm>
            <a:off x="914529" y="2605849"/>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3</a:t>
            </a:r>
          </a:p>
        </p:txBody>
      </p:sp>
      <p:sp>
        <p:nvSpPr>
          <p:cNvPr id="26" name="Content Placeholder 5">
            <a:extLst>
              <a:ext uri="{FF2B5EF4-FFF2-40B4-BE49-F238E27FC236}">
                <a16:creationId xmlns:a16="http://schemas.microsoft.com/office/drawing/2014/main" id="{F134F81A-0C95-431E-9E4E-E78A620D49FC}"/>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7" name="Espace réservé du texte 44">
            <a:extLst>
              <a:ext uri="{FF2B5EF4-FFF2-40B4-BE49-F238E27FC236}">
                <a16:creationId xmlns:a16="http://schemas.microsoft.com/office/drawing/2014/main" id="{B8B9B7DB-C54F-463D-97A2-B26E71B208CB}"/>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8" name="Google Shape;880;p35">
            <a:extLst>
              <a:ext uri="{FF2B5EF4-FFF2-40B4-BE49-F238E27FC236}">
                <a16:creationId xmlns:a16="http://schemas.microsoft.com/office/drawing/2014/main" id="{C8821D7F-530B-47A4-ABF7-4E81B7938031}"/>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D5C05F85-8464-4730-86DE-08400F93E5C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11ECE338-ABC2-4515-9AB1-0C6205DBFFEF}"/>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1" name="Google Shape;268;p41">
            <a:extLst>
              <a:ext uri="{FF2B5EF4-FFF2-40B4-BE49-F238E27FC236}">
                <a16:creationId xmlns:a16="http://schemas.microsoft.com/office/drawing/2014/main" id="{35516D5C-48F1-4514-87CB-43A04CBE1C17}"/>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323646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Parti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B2E25D-8F3E-4F2F-BB71-FE968F0190B5}"/>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623DBF6F-8266-4B5C-BC5E-B9A4D23BA63A}"/>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 pentagone 8">
            <a:extLst>
              <a:ext uri="{FF2B5EF4-FFF2-40B4-BE49-F238E27FC236}">
                <a16:creationId xmlns:a16="http://schemas.microsoft.com/office/drawing/2014/main" id="{CAED99FA-F86E-4256-A796-14B7986E089B}"/>
              </a:ext>
            </a:extLst>
          </p:cNvPr>
          <p:cNvSpPr/>
          <p:nvPr/>
        </p:nvSpPr>
        <p:spPr>
          <a:xfrm>
            <a:off x="-1" y="2664471"/>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id="{47D141E1-1C25-4A2F-87A3-C1C14FA38933}"/>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1EE09B41-BF8D-4C08-A6F2-EB0DAD93355C}"/>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PictoVideo">
            <a:extLst>
              <a:ext uri="{FF2B5EF4-FFF2-40B4-BE49-F238E27FC236}">
                <a16:creationId xmlns:a16="http://schemas.microsoft.com/office/drawing/2014/main" id="{2E683354-AC5A-4367-AABB-D9ED56D1003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3" name="PictoGuide">
            <a:extLst>
              <a:ext uri="{FF2B5EF4-FFF2-40B4-BE49-F238E27FC236}">
                <a16:creationId xmlns:a16="http://schemas.microsoft.com/office/drawing/2014/main" id="{9B57A44F-C486-45F4-A01B-CB5EB24793B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4" name="Image 42">
            <a:extLst>
              <a:ext uri="{FF2B5EF4-FFF2-40B4-BE49-F238E27FC236}">
                <a16:creationId xmlns:a16="http://schemas.microsoft.com/office/drawing/2014/main" id="{EF10A541-D538-4057-94AD-4A6A2E0909D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5" name="PictoVideo">
            <a:extLst>
              <a:ext uri="{FF2B5EF4-FFF2-40B4-BE49-F238E27FC236}">
                <a16:creationId xmlns:a16="http://schemas.microsoft.com/office/drawing/2014/main" id="{01698094-B9F8-4BF8-885B-61374F570CE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6" name="Rectangle 15">
            <a:extLst>
              <a:ext uri="{FF2B5EF4-FFF2-40B4-BE49-F238E27FC236}">
                <a16:creationId xmlns:a16="http://schemas.microsoft.com/office/drawing/2014/main" id="{CE67D8C5-CD08-4261-91B1-92CCDA25344B}"/>
              </a:ext>
            </a:extLst>
          </p:cNvPr>
          <p:cNvSpPr/>
          <p:nvPr/>
        </p:nvSpPr>
        <p:spPr>
          <a:xfrm>
            <a:off x="0" y="3254069"/>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a:extLst>
              <a:ext uri="{FF2B5EF4-FFF2-40B4-BE49-F238E27FC236}">
                <a16:creationId xmlns:a16="http://schemas.microsoft.com/office/drawing/2014/main" id="{E37C75D5-421D-4140-8CC9-DAF13FF9698E}"/>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9A8F6B01-538A-4A98-8C46-10F1DB78197F}"/>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86FD6673-6FDA-4A38-B96D-60DBEC03F06D}"/>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 bleu">
            <a:extLst>
              <a:ext uri="{FF2B5EF4-FFF2-40B4-BE49-F238E27FC236}">
                <a16:creationId xmlns:a16="http://schemas.microsoft.com/office/drawing/2014/main" id="{9299F7A2-5186-45A9-B278-A61F34292D09}"/>
              </a:ext>
            </a:extLst>
          </p:cNvPr>
          <p:cNvSpPr>
            <a:spLocks noChangeArrowheads="1"/>
          </p:cNvSpPr>
          <p:nvPr/>
        </p:nvSpPr>
        <p:spPr bwMode="auto">
          <a:xfrm>
            <a:off x="914529" y="2605849"/>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3</a:t>
            </a:r>
          </a:p>
        </p:txBody>
      </p:sp>
      <p:sp>
        <p:nvSpPr>
          <p:cNvPr id="22" name="Title 1">
            <a:extLst>
              <a:ext uri="{FF2B5EF4-FFF2-40B4-BE49-F238E27FC236}">
                <a16:creationId xmlns:a16="http://schemas.microsoft.com/office/drawing/2014/main" id="{3FAD363B-EA2E-4B85-B820-69FAEC0A1FBE}"/>
              </a:ext>
            </a:extLst>
          </p:cNvPr>
          <p:cNvSpPr>
            <a:spLocks noGrp="1"/>
          </p:cNvSpPr>
          <p:nvPr>
            <p:ph type="title"/>
          </p:nvPr>
        </p:nvSpPr>
        <p:spPr>
          <a:xfrm>
            <a:off x="1674662" y="365125"/>
            <a:ext cx="9680726" cy="1325563"/>
          </a:xfrm>
          <a:prstGeom prst="rect">
            <a:avLst/>
          </a:prstGeom>
        </p:spPr>
        <p:txBody>
          <a:bodyPr/>
          <a:lstStyle>
            <a:lvl1pPr>
              <a:defRPr sz="3600"/>
            </a:lvl1pPr>
          </a:lstStyle>
          <a:p>
            <a:r>
              <a:rPr lang="fr-FR"/>
              <a:t>Modifiez le style du titre</a:t>
            </a:r>
            <a:endParaRPr lang="en-US" dirty="0"/>
          </a:p>
        </p:txBody>
      </p:sp>
      <p:sp>
        <p:nvSpPr>
          <p:cNvPr id="23" name="Content Placeholder 5">
            <a:extLst>
              <a:ext uri="{FF2B5EF4-FFF2-40B4-BE49-F238E27FC236}">
                <a16:creationId xmlns:a16="http://schemas.microsoft.com/office/drawing/2014/main" id="{14FD8C5B-F670-44EC-8E15-5E4055F1CBE4}"/>
              </a:ext>
            </a:extLst>
          </p:cNvPr>
          <p:cNvSpPr>
            <a:spLocks noGrp="1"/>
          </p:cNvSpPr>
          <p:nvPr>
            <p:ph sz="quarter" idx="4"/>
          </p:nvPr>
        </p:nvSpPr>
        <p:spPr>
          <a:xfrm>
            <a:off x="6322866" y="2069236"/>
            <a:ext cx="5032522" cy="4120427"/>
          </a:xfrm>
          <a:prstGeom prst="rect">
            <a:avLst/>
          </a:prstGeom>
        </p:spPr>
        <p:txBody>
          <a:bodyPr/>
          <a:lstStyle>
            <a:lvl1pPr marL="0" indent="0">
              <a:lnSpc>
                <a:spcPct val="100000"/>
              </a:lnSpc>
              <a:buNone/>
              <a:defRPr sz="2000"/>
            </a:lvl1pPr>
            <a:lvl2pPr marL="457200" indent="0">
              <a:lnSpc>
                <a:spcPct val="100000"/>
              </a:lnSpc>
              <a:buNone/>
              <a:defRPr sz="2000"/>
            </a:lvl2pPr>
            <a:lvl3pPr marL="914400" indent="0">
              <a:lnSpc>
                <a:spcPct val="100000"/>
              </a:lnSpc>
              <a:buNone/>
              <a:defRPr sz="2000"/>
            </a:lvl3pPr>
            <a:lvl4pPr marL="1371600" indent="0">
              <a:lnSpc>
                <a:spcPct val="100000"/>
              </a:lnSpc>
              <a:buNone/>
              <a:defRPr sz="2000"/>
            </a:lvl4pPr>
            <a:lvl5pPr marL="1828800" indent="0">
              <a:lnSpc>
                <a:spcPct val="100000"/>
              </a:lnSpc>
              <a:buNone/>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24" name="Content Placeholder 5">
            <a:extLst>
              <a:ext uri="{FF2B5EF4-FFF2-40B4-BE49-F238E27FC236}">
                <a16:creationId xmlns:a16="http://schemas.microsoft.com/office/drawing/2014/main" id="{A276E15C-C512-4CE3-B912-640CB0374229}"/>
              </a:ext>
            </a:extLst>
          </p:cNvPr>
          <p:cNvSpPr>
            <a:spLocks noGrp="1"/>
          </p:cNvSpPr>
          <p:nvPr>
            <p:ph sz="quarter" idx="13"/>
          </p:nvPr>
        </p:nvSpPr>
        <p:spPr>
          <a:xfrm>
            <a:off x="1674662" y="2069236"/>
            <a:ext cx="4421338" cy="4120427"/>
          </a:xfrm>
          <a:prstGeom prst="rect">
            <a:avLst/>
          </a:prstGeom>
        </p:spPr>
        <p:txBody>
          <a:bodyPr/>
          <a:lstStyle>
            <a:lvl1pPr marL="0" indent="0">
              <a:lnSpc>
                <a:spcPct val="100000"/>
              </a:lnSpc>
              <a:buFont typeface="Arial" panose="020B0604020202020204" pitchFamily="34" charset="0"/>
              <a:buNone/>
              <a:defRPr sz="2000"/>
            </a:lvl1pPr>
          </a:lstStyle>
          <a:p>
            <a:pPr lvl="0"/>
            <a:r>
              <a:rPr lang="fr-FR"/>
              <a:t>Cliquez pour modifier les styles du texte du masque</a:t>
            </a:r>
          </a:p>
        </p:txBody>
      </p:sp>
      <p:sp>
        <p:nvSpPr>
          <p:cNvPr id="28" name="Google Shape;880;p35">
            <a:extLst>
              <a:ext uri="{FF2B5EF4-FFF2-40B4-BE49-F238E27FC236}">
                <a16:creationId xmlns:a16="http://schemas.microsoft.com/office/drawing/2014/main" id="{4279062F-D15B-40CF-8215-126F554B8055}"/>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880;p35">
            <a:extLst>
              <a:ext uri="{FF2B5EF4-FFF2-40B4-BE49-F238E27FC236}">
                <a16:creationId xmlns:a16="http://schemas.microsoft.com/office/drawing/2014/main" id="{CEFA884D-5EA1-4410-A99A-5EF73E1372EF}"/>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Slide Number Placeholder 5">
            <a:extLst>
              <a:ext uri="{FF2B5EF4-FFF2-40B4-BE49-F238E27FC236}">
                <a16:creationId xmlns:a16="http://schemas.microsoft.com/office/drawing/2014/main" id="{9A71ECDA-496A-45D1-94EE-85A3FC8DC3FE}"/>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1" name="Google Shape;268;p41">
            <a:extLst>
              <a:ext uri="{FF2B5EF4-FFF2-40B4-BE49-F238E27FC236}">
                <a16:creationId xmlns:a16="http://schemas.microsoft.com/office/drawing/2014/main" id="{38186CA1-7233-4219-AB7F-78A49166F5AF}"/>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2033278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rtie 4 - TITR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57E3713-D32D-4C1E-8A20-F5F09375E1E5}"/>
              </a:ext>
            </a:extLst>
          </p:cNvPr>
          <p:cNvSpPr/>
          <p:nvPr/>
        </p:nvSpPr>
        <p:spPr>
          <a:xfrm>
            <a:off x="-8878" y="5598321"/>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F241936-73B7-4530-A570-B454A80B53D1}"/>
              </a:ext>
            </a:extLst>
          </p:cNvPr>
          <p:cNvSpPr/>
          <p:nvPr/>
        </p:nvSpPr>
        <p:spPr>
          <a:xfrm>
            <a:off x="-8878" y="5015793"/>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 pentagone 9">
            <a:extLst>
              <a:ext uri="{FF2B5EF4-FFF2-40B4-BE49-F238E27FC236}">
                <a16:creationId xmlns:a16="http://schemas.microsoft.com/office/drawing/2014/main" id="{EDA93FF1-A388-4773-98FD-B64204D4B664}"/>
              </a:ext>
            </a:extLst>
          </p:cNvPr>
          <p:cNvSpPr/>
          <p:nvPr/>
        </p:nvSpPr>
        <p:spPr>
          <a:xfrm>
            <a:off x="-1" y="3254069"/>
            <a:ext cx="1447797" cy="417250"/>
          </a:xfrm>
          <a:prstGeom prst="homePlate">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4F88B6D9-9AB4-4CEA-9CE1-46AF4876944A}"/>
              </a:ext>
            </a:extLst>
          </p:cNvPr>
          <p:cNvSpPr/>
          <p:nvPr/>
        </p:nvSpPr>
        <p:spPr>
          <a:xfrm>
            <a:off x="-8878" y="4426195"/>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7AB5313F-468A-4AE7-9A45-267898CF49EA}"/>
              </a:ext>
            </a:extLst>
          </p:cNvPr>
          <p:cNvSpPr/>
          <p:nvPr/>
        </p:nvSpPr>
        <p:spPr>
          <a:xfrm>
            <a:off x="-8878" y="6180849"/>
            <a:ext cx="1071563" cy="41725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oVideo">
            <a:extLst>
              <a:ext uri="{FF2B5EF4-FFF2-40B4-BE49-F238E27FC236}">
                <a16:creationId xmlns:a16="http://schemas.microsoft.com/office/drawing/2014/main" id="{1A1BE634-4DA9-435F-9E5A-A8736C4CB1D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7988" y="5624143"/>
            <a:ext cx="461256" cy="391428"/>
          </a:xfrm>
          <a:prstGeom prst="rect">
            <a:avLst/>
          </a:prstGeom>
          <a:noFill/>
          <a:ln>
            <a:noFill/>
          </a:ln>
        </p:spPr>
      </p:pic>
      <p:pic>
        <p:nvPicPr>
          <p:cNvPr id="14" name="PictoGuide">
            <a:extLst>
              <a:ext uri="{FF2B5EF4-FFF2-40B4-BE49-F238E27FC236}">
                <a16:creationId xmlns:a16="http://schemas.microsoft.com/office/drawing/2014/main" id="{4D4350CE-15AE-4E2E-A280-32CDF261CF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38" y="5048637"/>
            <a:ext cx="458306" cy="389462"/>
          </a:xfrm>
          <a:prstGeom prst="rect">
            <a:avLst/>
          </a:prstGeom>
          <a:noFill/>
          <a:ln>
            <a:noFill/>
          </a:ln>
        </p:spPr>
      </p:pic>
      <p:pic>
        <p:nvPicPr>
          <p:cNvPr id="15" name="Image 42">
            <a:extLst>
              <a:ext uri="{FF2B5EF4-FFF2-40B4-BE49-F238E27FC236}">
                <a16:creationId xmlns:a16="http://schemas.microsoft.com/office/drawing/2014/main" id="{F43F8CB5-1F4B-4757-8805-6D6D2059764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1608" y="4450115"/>
            <a:ext cx="482894" cy="410116"/>
          </a:xfrm>
          <a:prstGeom prst="rect">
            <a:avLst/>
          </a:prstGeom>
          <a:noFill/>
          <a:ln>
            <a:noFill/>
          </a:ln>
        </p:spPr>
      </p:pic>
      <p:pic>
        <p:nvPicPr>
          <p:cNvPr id="16" name="PictoVideo">
            <a:extLst>
              <a:ext uri="{FF2B5EF4-FFF2-40B4-BE49-F238E27FC236}">
                <a16:creationId xmlns:a16="http://schemas.microsoft.com/office/drawing/2014/main" id="{943025B2-DDAA-4D7B-A6C0-44843D8D7DF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0482" y="6214377"/>
            <a:ext cx="440602" cy="373724"/>
          </a:xfrm>
          <a:prstGeom prst="rect">
            <a:avLst/>
          </a:prstGeom>
          <a:noFill/>
          <a:ln>
            <a:noFill/>
          </a:ln>
        </p:spPr>
      </p:pic>
      <p:sp>
        <p:nvSpPr>
          <p:cNvPr id="17" name="Rectangle 16">
            <a:extLst>
              <a:ext uri="{FF2B5EF4-FFF2-40B4-BE49-F238E27FC236}">
                <a16:creationId xmlns:a16="http://schemas.microsoft.com/office/drawing/2014/main" id="{9A8B632A-3F6C-4173-AF5D-5376804F2983}"/>
              </a:ext>
            </a:extLst>
          </p:cNvPr>
          <p:cNvSpPr/>
          <p:nvPr/>
        </p:nvSpPr>
        <p:spPr>
          <a:xfrm>
            <a:off x="0" y="2664471"/>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1580151C-8F97-4CD3-9DA2-3145A6CF2F60}"/>
              </a:ext>
            </a:extLst>
          </p:cNvPr>
          <p:cNvSpPr/>
          <p:nvPr/>
        </p:nvSpPr>
        <p:spPr>
          <a:xfrm>
            <a:off x="0" y="2069236"/>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3A892FEE-9030-4BBB-A57F-33015F22A9BB}"/>
              </a:ext>
            </a:extLst>
          </p:cNvPr>
          <p:cNvSpPr/>
          <p:nvPr/>
        </p:nvSpPr>
        <p:spPr>
          <a:xfrm>
            <a:off x="0" y="1492345"/>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6E02B306-EE5C-41FB-AA0E-9399E9F2364D}"/>
              </a:ext>
            </a:extLst>
          </p:cNvPr>
          <p:cNvSpPr/>
          <p:nvPr/>
        </p:nvSpPr>
        <p:spPr>
          <a:xfrm>
            <a:off x="0" y="3836597"/>
            <a:ext cx="1071563" cy="417250"/>
          </a:xfrm>
          <a:prstGeom prst="rect">
            <a:avLst/>
          </a:prstGeom>
          <a:solidFill>
            <a:srgbClr val="F5F5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 bleu">
            <a:extLst>
              <a:ext uri="{FF2B5EF4-FFF2-40B4-BE49-F238E27FC236}">
                <a16:creationId xmlns:a16="http://schemas.microsoft.com/office/drawing/2014/main" id="{D0E0BCD4-5866-48D9-8E87-8C176977FFD5}"/>
              </a:ext>
            </a:extLst>
          </p:cNvPr>
          <p:cNvSpPr>
            <a:spLocks noChangeArrowheads="1"/>
          </p:cNvSpPr>
          <p:nvPr/>
        </p:nvSpPr>
        <p:spPr bwMode="auto">
          <a:xfrm>
            <a:off x="914529" y="3195447"/>
            <a:ext cx="127027" cy="52322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b="1" dirty="0">
                <a:solidFill>
                  <a:schemeClr val="bg1"/>
                </a:solidFill>
                <a:latin typeface="+mn-lt"/>
              </a:rPr>
              <a:t>4</a:t>
            </a:r>
          </a:p>
        </p:txBody>
      </p:sp>
      <p:sp>
        <p:nvSpPr>
          <p:cNvPr id="27" name="Content Placeholder 5">
            <a:extLst>
              <a:ext uri="{FF2B5EF4-FFF2-40B4-BE49-F238E27FC236}">
                <a16:creationId xmlns:a16="http://schemas.microsoft.com/office/drawing/2014/main" id="{5708C356-BAC8-45BE-8FA7-4EBB739943BA}"/>
              </a:ext>
            </a:extLst>
          </p:cNvPr>
          <p:cNvSpPr>
            <a:spLocks noGrp="1"/>
          </p:cNvSpPr>
          <p:nvPr>
            <p:ph sz="quarter" idx="13"/>
          </p:nvPr>
        </p:nvSpPr>
        <p:spPr>
          <a:xfrm>
            <a:off x="1720796" y="0"/>
            <a:ext cx="10471204" cy="6858000"/>
          </a:xfrm>
          <a:prstGeom prst="rect">
            <a:avLst/>
          </a:prstGeom>
        </p:spPr>
        <p:txBody>
          <a:bodyPr/>
          <a:lstStyle>
            <a:lvl1pPr>
              <a:buNone/>
              <a:defRPr/>
            </a:lvl1pPr>
          </a:lstStyle>
          <a:p>
            <a:pPr lvl="0"/>
            <a:r>
              <a:rPr lang="fr-FR"/>
              <a:t>Cliquez pour modifier les styles du texte du masque</a:t>
            </a:r>
          </a:p>
        </p:txBody>
      </p:sp>
      <p:sp>
        <p:nvSpPr>
          <p:cNvPr id="28" name="Espace réservé du texte 44">
            <a:extLst>
              <a:ext uri="{FF2B5EF4-FFF2-40B4-BE49-F238E27FC236}">
                <a16:creationId xmlns:a16="http://schemas.microsoft.com/office/drawing/2014/main" id="{325655A9-A9FF-42B3-B94F-86E368E8DF6C}"/>
              </a:ext>
            </a:extLst>
          </p:cNvPr>
          <p:cNvSpPr>
            <a:spLocks noGrp="1"/>
          </p:cNvSpPr>
          <p:nvPr>
            <p:ph type="body" sz="quarter" idx="14" hasCustomPrompt="1"/>
          </p:nvPr>
        </p:nvSpPr>
        <p:spPr>
          <a:xfrm>
            <a:off x="1846851" y="6015571"/>
            <a:ext cx="3162472" cy="703132"/>
          </a:xfrm>
          <a:prstGeom prst="rect">
            <a:avLst/>
          </a:prstGeom>
        </p:spPr>
        <p:txBody>
          <a:bodyPr/>
          <a:lstStyle>
            <a:lvl1pPr>
              <a:buNone/>
              <a:defRPr lang="fr-FR" sz="4400" kern="1200" dirty="0">
                <a:solidFill>
                  <a:schemeClr val="accent5"/>
                </a:solidFill>
                <a:latin typeface="Impact" panose="020B0806030902050204" pitchFamily="34" charset="0"/>
                <a:ea typeface="+mj-ea"/>
                <a:cs typeface="+mj-cs"/>
              </a:defRPr>
            </a:lvl1pPr>
          </a:lstStyle>
          <a:p>
            <a:pPr lvl="0"/>
            <a:r>
              <a:rPr lang="fr-FR" dirty="0"/>
              <a:t>Titre partie</a:t>
            </a:r>
          </a:p>
        </p:txBody>
      </p:sp>
      <p:sp>
        <p:nvSpPr>
          <p:cNvPr id="29" name="Google Shape;880;p35">
            <a:extLst>
              <a:ext uri="{FF2B5EF4-FFF2-40B4-BE49-F238E27FC236}">
                <a16:creationId xmlns:a16="http://schemas.microsoft.com/office/drawing/2014/main" id="{4F15E453-51F3-4270-A0C7-E65397EB4CDA}"/>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223F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80;p35">
            <a:extLst>
              <a:ext uri="{FF2B5EF4-FFF2-40B4-BE49-F238E27FC236}">
                <a16:creationId xmlns:a16="http://schemas.microsoft.com/office/drawing/2014/main" id="{A27F6284-4D2A-402F-A6BA-46507DAD9AAE}"/>
              </a:ext>
            </a:extLst>
          </p:cNvPr>
          <p:cNvSpPr/>
          <p:nvPr userDrawn="1"/>
        </p:nvSpPr>
        <p:spPr>
          <a:xfrm flipH="1">
            <a:off x="11068812" y="6257971"/>
            <a:ext cx="847435" cy="417249"/>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rgbClr val="0AADC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Slide Number Placeholder 5">
            <a:extLst>
              <a:ext uri="{FF2B5EF4-FFF2-40B4-BE49-F238E27FC236}">
                <a16:creationId xmlns:a16="http://schemas.microsoft.com/office/drawing/2014/main" id="{4D1FD493-8180-4C47-BCC5-053460D4B1D5}"/>
              </a:ext>
            </a:extLst>
          </p:cNvPr>
          <p:cNvSpPr>
            <a:spLocks noGrp="1"/>
          </p:cNvSpPr>
          <p:nvPr>
            <p:ph type="sldNum" sz="quarter" idx="12"/>
          </p:nvPr>
        </p:nvSpPr>
        <p:spPr>
          <a:xfrm>
            <a:off x="8997457" y="6329974"/>
            <a:ext cx="2743200" cy="365125"/>
          </a:xfrm>
          <a:prstGeom prst="rect">
            <a:avLst/>
          </a:prstGeom>
        </p:spPr>
        <p:txBody>
          <a:bodyPr/>
          <a:lstStyle>
            <a:lvl1pPr>
              <a:defRPr sz="1600" b="1">
                <a:solidFill>
                  <a:schemeClr val="bg1"/>
                </a:solidFill>
              </a:defRPr>
            </a:lvl1pPr>
          </a:lstStyle>
          <a:p>
            <a:fld id="{A6975CB3-950E-4025-A1C5-3373A41C9E6B}" type="slidenum">
              <a:rPr lang="fr-FR" smtClean="0"/>
              <a:pPr/>
              <a:t>‹N°›</a:t>
            </a:fld>
            <a:endParaRPr lang="fr-FR" dirty="0">
              <a:solidFill>
                <a:schemeClr val="bg1"/>
              </a:solidFill>
            </a:endParaRPr>
          </a:p>
        </p:txBody>
      </p:sp>
      <p:pic>
        <p:nvPicPr>
          <p:cNvPr id="32" name="Google Shape;268;p41">
            <a:extLst>
              <a:ext uri="{FF2B5EF4-FFF2-40B4-BE49-F238E27FC236}">
                <a16:creationId xmlns:a16="http://schemas.microsoft.com/office/drawing/2014/main" id="{9235C891-2A88-493A-BF50-8C35127CE779}"/>
              </a:ext>
            </a:extLst>
          </p:cNvPr>
          <p:cNvPicPr preferRelativeResize="0"/>
          <p:nvPr userDrawn="1"/>
        </p:nvPicPr>
        <p:blipFill rotWithShape="1">
          <a:blip r:embed="rId6">
            <a:alphaModFix/>
          </a:blip>
          <a:srcRect/>
          <a:stretch/>
        </p:blipFill>
        <p:spPr>
          <a:xfrm>
            <a:off x="232422" y="356718"/>
            <a:ext cx="830263" cy="898525"/>
          </a:xfrm>
          <a:prstGeom prst="rect">
            <a:avLst/>
          </a:prstGeom>
          <a:noFill/>
          <a:ln>
            <a:noFill/>
          </a:ln>
        </p:spPr>
      </p:pic>
    </p:spTree>
    <p:extLst>
      <p:ext uri="{BB962C8B-B14F-4D97-AF65-F5344CB8AC3E}">
        <p14:creationId xmlns:p14="http://schemas.microsoft.com/office/powerpoint/2010/main" val="113077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theme" Target="../theme/theme2.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75CB3-950E-4025-A1C5-3373A41C9E6B}" type="slidenum">
              <a:rPr lang="fr-FR" smtClean="0"/>
              <a:t>‹N°›</a:t>
            </a:fld>
            <a:endParaRPr lang="fr-FR"/>
          </a:p>
        </p:txBody>
      </p:sp>
    </p:spTree>
    <p:extLst>
      <p:ext uri="{BB962C8B-B14F-4D97-AF65-F5344CB8AC3E}">
        <p14:creationId xmlns:p14="http://schemas.microsoft.com/office/powerpoint/2010/main" val="1076167039"/>
      </p:ext>
    </p:extLst>
  </p:cSld>
  <p:clrMap bg1="lt1" tx1="dk1" bg2="lt2" tx2="dk2" accent1="accent1" accent2="accent2" accent3="accent3" accent4="accent4" accent5="accent5" accent6="accent6" hlink="hlink" folHlink="folHlink"/>
  <p:sldLayoutIdLst>
    <p:sldLayoutId id="2147488515" r:id="rId1"/>
    <p:sldLayoutId id="2147488494" r:id="rId2"/>
    <p:sldLayoutId id="2147488495" r:id="rId3"/>
    <p:sldLayoutId id="2147488496" r:id="rId4"/>
    <p:sldLayoutId id="2147488497" r:id="rId5"/>
    <p:sldLayoutId id="2147488498" r:id="rId6"/>
    <p:sldLayoutId id="2147488499" r:id="rId7"/>
    <p:sldLayoutId id="2147488500" r:id="rId8"/>
    <p:sldLayoutId id="2147488501" r:id="rId9"/>
    <p:sldLayoutId id="2147488502" r:id="rId10"/>
    <p:sldLayoutId id="2147488503" r:id="rId11"/>
    <p:sldLayoutId id="2147488504" r:id="rId12"/>
    <p:sldLayoutId id="2147488505" r:id="rId13"/>
    <p:sldLayoutId id="2147488506" r:id="rId14"/>
    <p:sldLayoutId id="2147488507" r:id="rId15"/>
    <p:sldLayoutId id="2147488508" r:id="rId16"/>
    <p:sldLayoutId id="2147488509" r:id="rId17"/>
    <p:sldLayoutId id="2147488510" r:id="rId18"/>
    <p:sldLayoutId id="2147488516" r:id="rId19"/>
    <p:sldLayoutId id="2147488511" r:id="rId20"/>
    <p:sldLayoutId id="2147488514" r:id="rId21"/>
    <p:sldLayoutId id="2147488529" r:id="rId22"/>
    <p:sldLayoutId id="2147488531" r:id="rId23"/>
    <p:sldLayoutId id="2147488532" r:id="rId24"/>
    <p:sldLayoutId id="2147488533" r:id="rId25"/>
    <p:sldLayoutId id="2147488534" r:id="rId26"/>
    <p:sldLayoutId id="2147488536" r:id="rId27"/>
    <p:sldLayoutId id="2147488538" r:id="rId28"/>
    <p:sldLayoutId id="2147488541" r:id="rId29"/>
    <p:sldLayoutId id="2147488543" r:id="rId3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CC30BAF-3695-C5ED-3F6D-2FA3F5E8B9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C55A50CE-DC4B-37DA-0BC7-B21B84362A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AE09F92-C452-7C7B-BAA4-928969F746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812139-8184-45E6-81F8-D89FBF1ACB85}" type="datetimeFigureOut">
              <a:rPr lang="fr-FR" smtClean="0"/>
              <a:t>03/02/2026</a:t>
            </a:fld>
            <a:endParaRPr lang="fr-FR"/>
          </a:p>
        </p:txBody>
      </p:sp>
      <p:sp>
        <p:nvSpPr>
          <p:cNvPr id="5" name="Espace réservé du pied de page 4">
            <a:extLst>
              <a:ext uri="{FF2B5EF4-FFF2-40B4-BE49-F238E27FC236}">
                <a16:creationId xmlns:a16="http://schemas.microsoft.com/office/drawing/2014/main" id="{EF7E97FC-202B-D6C0-C772-4391EF38F0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FCC91D5-80EB-082E-B514-8E2BCDA3EF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975CB3-950E-4025-A1C5-3373A41C9E6B}" type="slidenum">
              <a:rPr lang="fr-FR" smtClean="0"/>
              <a:t>‹N°›</a:t>
            </a:fld>
            <a:endParaRPr lang="fr-FR"/>
          </a:p>
        </p:txBody>
      </p:sp>
    </p:spTree>
    <p:extLst>
      <p:ext uri="{BB962C8B-B14F-4D97-AF65-F5344CB8AC3E}">
        <p14:creationId xmlns:p14="http://schemas.microsoft.com/office/powerpoint/2010/main" val="2411106725"/>
      </p:ext>
    </p:extLst>
  </p:cSld>
  <p:clrMap bg1="lt1" tx1="dk1" bg2="lt2" tx2="dk2" accent1="accent1" accent2="accent2" accent3="accent3" accent4="accent4" accent5="accent5" accent6="accent6" hlink="hlink" folHlink="folHlink"/>
  <p:sldLayoutIdLst>
    <p:sldLayoutId id="2147488545" r:id="rId1"/>
    <p:sldLayoutId id="2147488546" r:id="rId2"/>
    <p:sldLayoutId id="2147488547" r:id="rId3"/>
    <p:sldLayoutId id="2147488548" r:id="rId4"/>
    <p:sldLayoutId id="2147488549" r:id="rId5"/>
    <p:sldLayoutId id="2147488550" r:id="rId6"/>
    <p:sldLayoutId id="2147488551" r:id="rId7"/>
    <p:sldLayoutId id="2147488552" r:id="rId8"/>
    <p:sldLayoutId id="2147488553" r:id="rId9"/>
    <p:sldLayoutId id="2147488554" r:id="rId10"/>
    <p:sldLayoutId id="2147488555" r:id="rId11"/>
    <p:sldLayoutId id="2147488556" r:id="rId12"/>
    <p:sldLayoutId id="2147488557" r:id="rId13"/>
    <p:sldLayoutId id="2147488558" r:id="rId14"/>
    <p:sldLayoutId id="2147488559" r:id="rId15"/>
    <p:sldLayoutId id="2147488560" r:id="rId16"/>
    <p:sldLayoutId id="2147488561" r:id="rId17"/>
    <p:sldLayoutId id="2147488562" r:id="rId18"/>
    <p:sldLayoutId id="2147488563" r:id="rId19"/>
    <p:sldLayoutId id="2147488564" r:id="rId20"/>
    <p:sldLayoutId id="2147488565" r:id="rId21"/>
    <p:sldLayoutId id="2147488566" r:id="rId22"/>
    <p:sldLayoutId id="2147488567" r:id="rId23"/>
    <p:sldLayoutId id="2147488568" r:id="rId24"/>
    <p:sldLayoutId id="2147488569" r:id="rId25"/>
    <p:sldLayoutId id="2147488570" r:id="rId26"/>
    <p:sldLayoutId id="2147488571"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40.svg"/><Relationship Id="rId3" Type="http://schemas.openxmlformats.org/officeDocument/2006/relationships/image" Target="../media/image47.png"/><Relationship Id="rId7" Type="http://schemas.openxmlformats.org/officeDocument/2006/relationships/image" Target="../media/image28.png"/><Relationship Id="rId12" Type="http://schemas.openxmlformats.org/officeDocument/2006/relationships/image" Target="../media/image39.png"/><Relationship Id="rId2" Type="http://schemas.openxmlformats.org/officeDocument/2006/relationships/notesSlide" Target="../notesSlides/notesSlide8.xml"/><Relationship Id="rId16" Type="http://schemas.openxmlformats.org/officeDocument/2006/relationships/image" Target="../media/image49.png"/><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38.svg"/><Relationship Id="rId5" Type="http://schemas.openxmlformats.org/officeDocument/2006/relationships/image" Target="../media/image26.png"/><Relationship Id="rId15" Type="http://schemas.openxmlformats.org/officeDocument/2006/relationships/slide" Target="slide11.xml"/><Relationship Id="rId10" Type="http://schemas.openxmlformats.org/officeDocument/2006/relationships/image" Target="../media/image37.png"/><Relationship Id="rId4" Type="http://schemas.openxmlformats.org/officeDocument/2006/relationships/image" Target="../media/image25.png"/><Relationship Id="rId9" Type="http://schemas.openxmlformats.org/officeDocument/2006/relationships/image" Target="../media/image35.png"/><Relationship Id="rId14" Type="http://schemas.openxmlformats.org/officeDocument/2006/relationships/image" Target="../media/image21.png"/></Relationships>
</file>

<file path=ppt/slides/_rels/slide100.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25.png"/><Relationship Id="rId7" Type="http://schemas.openxmlformats.org/officeDocument/2006/relationships/image" Target="../media/image188.png"/><Relationship Id="rId2" Type="http://schemas.openxmlformats.org/officeDocument/2006/relationships/notesSlide" Target="../notesSlides/notesSlide95.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5.png"/><Relationship Id="rId5" Type="http://schemas.openxmlformats.org/officeDocument/2006/relationships/image" Target="../media/image27.png"/><Relationship Id="rId10" Type="http://schemas.openxmlformats.org/officeDocument/2006/relationships/image" Target="../media/image191.png"/><Relationship Id="rId4" Type="http://schemas.openxmlformats.org/officeDocument/2006/relationships/image" Target="../media/image26.png"/><Relationship Id="rId9" Type="http://schemas.openxmlformats.org/officeDocument/2006/relationships/image" Target="../media/image190.png"/></Relationships>
</file>

<file path=ppt/slides/_rels/slide10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5.png"/><Relationship Id="rId7" Type="http://schemas.openxmlformats.org/officeDocument/2006/relationships/image" Target="../media/image192.png"/><Relationship Id="rId2" Type="http://schemas.openxmlformats.org/officeDocument/2006/relationships/notesSlide" Target="../notesSlides/notesSlide96.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55.png"/><Relationship Id="rId5" Type="http://schemas.openxmlformats.org/officeDocument/2006/relationships/image" Target="../media/image27.png"/><Relationship Id="rId10" Type="http://schemas.openxmlformats.org/officeDocument/2006/relationships/slide" Target="slide102.xml"/><Relationship Id="rId4" Type="http://schemas.openxmlformats.org/officeDocument/2006/relationships/image" Target="../media/image26.png"/><Relationship Id="rId9" Type="http://schemas.openxmlformats.org/officeDocument/2006/relationships/image" Target="../media/image35.png"/></Relationships>
</file>

<file path=ppt/slides/_rels/slide102.xml.rels><?xml version="1.0" encoding="UTF-8" standalone="yes"?>
<Relationships xmlns="http://schemas.openxmlformats.org/package/2006/relationships"><Relationship Id="rId8" Type="http://schemas.openxmlformats.org/officeDocument/2006/relationships/image" Target="../media/image194.png"/><Relationship Id="rId13" Type="http://schemas.openxmlformats.org/officeDocument/2006/relationships/image" Target="../media/image21.png"/><Relationship Id="rId3" Type="http://schemas.openxmlformats.org/officeDocument/2006/relationships/image" Target="../media/image25.png"/><Relationship Id="rId7" Type="http://schemas.openxmlformats.org/officeDocument/2006/relationships/image" Target="../media/image193.png"/><Relationship Id="rId12" Type="http://schemas.openxmlformats.org/officeDocument/2006/relationships/image" Target="../media/image31.png"/><Relationship Id="rId2" Type="http://schemas.openxmlformats.org/officeDocument/2006/relationships/notesSlide" Target="../notesSlides/notesSlide97.xml"/><Relationship Id="rId16" Type="http://schemas.openxmlformats.org/officeDocument/2006/relationships/image" Target="../media/image35.png"/><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197.png"/><Relationship Id="rId5" Type="http://schemas.openxmlformats.org/officeDocument/2006/relationships/image" Target="../media/image27.png"/><Relationship Id="rId15" Type="http://schemas.openxmlformats.org/officeDocument/2006/relationships/image" Target="../media/image44.png"/><Relationship Id="rId10" Type="http://schemas.openxmlformats.org/officeDocument/2006/relationships/image" Target="../media/image196.png"/><Relationship Id="rId4" Type="http://schemas.openxmlformats.org/officeDocument/2006/relationships/image" Target="../media/image26.png"/><Relationship Id="rId9" Type="http://schemas.openxmlformats.org/officeDocument/2006/relationships/image" Target="../media/image195.png"/><Relationship Id="rId14" Type="http://schemas.openxmlformats.org/officeDocument/2006/relationships/slide" Target="slide101.xml"/></Relationships>
</file>

<file path=ppt/slides/_rels/slide10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198.png"/><Relationship Id="rId2" Type="http://schemas.openxmlformats.org/officeDocument/2006/relationships/notesSlide" Target="../notesSlides/notesSlide98.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0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199.png"/><Relationship Id="rId2" Type="http://schemas.openxmlformats.org/officeDocument/2006/relationships/notesSlide" Target="../notesSlides/notesSlide99.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1.png"/></Relationships>
</file>

<file path=ppt/slides/_rels/slide10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5.png"/><Relationship Id="rId3" Type="http://schemas.openxmlformats.org/officeDocument/2006/relationships/image" Target="../media/image200.png"/><Relationship Id="rId7" Type="http://schemas.openxmlformats.org/officeDocument/2006/relationships/image" Target="../media/image27.png"/><Relationship Id="rId12" Type="http://schemas.openxmlformats.org/officeDocument/2006/relationships/image" Target="../media/image204.png"/><Relationship Id="rId2" Type="http://schemas.openxmlformats.org/officeDocument/2006/relationships/notesSlide" Target="../notesSlides/notesSlide100.xml"/><Relationship Id="rId1" Type="http://schemas.openxmlformats.org/officeDocument/2006/relationships/slideLayout" Target="../slideLayouts/slideLayout37.xml"/><Relationship Id="rId6" Type="http://schemas.openxmlformats.org/officeDocument/2006/relationships/image" Target="../media/image26.png"/><Relationship Id="rId11" Type="http://schemas.openxmlformats.org/officeDocument/2006/relationships/image" Target="../media/image203.png"/><Relationship Id="rId5" Type="http://schemas.openxmlformats.org/officeDocument/2006/relationships/image" Target="../media/image25.png"/><Relationship Id="rId15" Type="http://schemas.openxmlformats.org/officeDocument/2006/relationships/image" Target="../media/image205.png"/><Relationship Id="rId10" Type="http://schemas.openxmlformats.org/officeDocument/2006/relationships/image" Target="../media/image202.png"/><Relationship Id="rId4" Type="http://schemas.openxmlformats.org/officeDocument/2006/relationships/image" Target="../media/image201.png"/><Relationship Id="rId9" Type="http://schemas.openxmlformats.org/officeDocument/2006/relationships/image" Target="../media/image31.png"/><Relationship Id="rId14" Type="http://schemas.openxmlformats.org/officeDocument/2006/relationships/slide" Target="slide90.xml"/></Relationships>
</file>

<file path=ppt/slides/_rels/slide10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105.xml"/><Relationship Id="rId2" Type="http://schemas.openxmlformats.org/officeDocument/2006/relationships/notesSlide" Target="../notesSlides/notesSlide101.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206.png"/><Relationship Id="rId4" Type="http://schemas.openxmlformats.org/officeDocument/2006/relationships/image" Target="../media/image26.png"/><Relationship Id="rId9" Type="http://schemas.openxmlformats.org/officeDocument/2006/relationships/image" Target="../media/image35.png"/></Relationships>
</file>

<file path=ppt/slides/_rels/slide107.xml.rels><?xml version="1.0" encoding="UTF-8" standalone="yes"?>
<Relationships xmlns="http://schemas.openxmlformats.org/package/2006/relationships"><Relationship Id="rId8" Type="http://schemas.openxmlformats.org/officeDocument/2006/relationships/slide" Target="slide105.xml"/><Relationship Id="rId3" Type="http://schemas.openxmlformats.org/officeDocument/2006/relationships/image" Target="../media/image25.png"/><Relationship Id="rId7" Type="http://schemas.openxmlformats.org/officeDocument/2006/relationships/image" Target="../media/image207.png"/><Relationship Id="rId2" Type="http://schemas.openxmlformats.org/officeDocument/2006/relationships/notesSlide" Target="../notesSlides/notesSlide102.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21.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108.xml.rels><?xml version="1.0" encoding="UTF-8" standalone="yes"?>
<Relationships xmlns="http://schemas.openxmlformats.org/package/2006/relationships"><Relationship Id="rId8" Type="http://schemas.openxmlformats.org/officeDocument/2006/relationships/slide" Target="slide105.xml"/><Relationship Id="rId3" Type="http://schemas.openxmlformats.org/officeDocument/2006/relationships/image" Target="../media/image25.png"/><Relationship Id="rId7" Type="http://schemas.openxmlformats.org/officeDocument/2006/relationships/image" Target="../media/image208.png"/><Relationship Id="rId2" Type="http://schemas.openxmlformats.org/officeDocument/2006/relationships/notesSlide" Target="../notesSlides/notesSlide103.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10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09.png"/><Relationship Id="rId7" Type="http://schemas.openxmlformats.org/officeDocument/2006/relationships/image" Target="../media/image28.png"/><Relationship Id="rId2" Type="http://schemas.openxmlformats.org/officeDocument/2006/relationships/notesSlide" Target="../notesSlides/notesSlide104.xml"/><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image" Target="../media/image44.png"/><Relationship Id="rId3" Type="http://schemas.openxmlformats.org/officeDocument/2006/relationships/image" Target="../media/image50.png"/><Relationship Id="rId7" Type="http://schemas.openxmlformats.org/officeDocument/2006/relationships/image" Target="../media/image28.png"/><Relationship Id="rId12" Type="http://schemas.openxmlformats.org/officeDocument/2006/relationships/slide" Target="slide10.xml"/><Relationship Id="rId2" Type="http://schemas.openxmlformats.org/officeDocument/2006/relationships/notesSlide" Target="../notesSlides/notesSlide9.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54.png"/><Relationship Id="rId5" Type="http://schemas.openxmlformats.org/officeDocument/2006/relationships/image" Target="../media/image26.png"/><Relationship Id="rId10" Type="http://schemas.openxmlformats.org/officeDocument/2006/relationships/image" Target="../media/image53.png"/><Relationship Id="rId4" Type="http://schemas.openxmlformats.org/officeDocument/2006/relationships/image" Target="../media/image25.png"/><Relationship Id="rId9" Type="http://schemas.openxmlformats.org/officeDocument/2006/relationships/image" Target="../media/image52.png"/><Relationship Id="rId14" Type="http://schemas.openxmlformats.org/officeDocument/2006/relationships/image" Target="../media/image35.png"/></Relationships>
</file>

<file path=ppt/slides/_rels/slide1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0.png"/><Relationship Id="rId7" Type="http://schemas.openxmlformats.org/officeDocument/2006/relationships/image" Target="../media/image25.png"/><Relationship Id="rId2" Type="http://schemas.openxmlformats.org/officeDocument/2006/relationships/notesSlide" Target="../notesSlides/notesSlide105.xml"/><Relationship Id="rId1" Type="http://schemas.openxmlformats.org/officeDocument/2006/relationships/slideLayout" Target="../slideLayouts/slideLayout37.xml"/><Relationship Id="rId6" Type="http://schemas.openxmlformats.org/officeDocument/2006/relationships/image" Target="../media/image213.png"/><Relationship Id="rId11" Type="http://schemas.openxmlformats.org/officeDocument/2006/relationships/image" Target="../media/image35.png"/><Relationship Id="rId5" Type="http://schemas.openxmlformats.org/officeDocument/2006/relationships/image" Target="../media/image212.png"/><Relationship Id="rId10" Type="http://schemas.openxmlformats.org/officeDocument/2006/relationships/image" Target="../media/image28.png"/><Relationship Id="rId4" Type="http://schemas.openxmlformats.org/officeDocument/2006/relationships/image" Target="../media/image211.png"/><Relationship Id="rId9" Type="http://schemas.openxmlformats.org/officeDocument/2006/relationships/image" Target="../media/image27.png"/></Relationships>
</file>

<file path=ppt/slides/_rels/slide111.xml.rels><?xml version="1.0" encoding="UTF-8" standalone="yes"?>
<Relationships xmlns="http://schemas.openxmlformats.org/package/2006/relationships"><Relationship Id="rId8" Type="http://schemas.openxmlformats.org/officeDocument/2006/relationships/image" Target="../media/image215.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14.png"/><Relationship Id="rId12" Type="http://schemas.openxmlformats.org/officeDocument/2006/relationships/image" Target="../media/image219.png"/><Relationship Id="rId2" Type="http://schemas.openxmlformats.org/officeDocument/2006/relationships/notesSlide" Target="../notesSlides/notesSlide106.xml"/><Relationship Id="rId16" Type="http://schemas.openxmlformats.org/officeDocument/2006/relationships/slide" Target="slide114.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218.png"/><Relationship Id="rId5" Type="http://schemas.openxmlformats.org/officeDocument/2006/relationships/image" Target="../media/image27.png"/><Relationship Id="rId15" Type="http://schemas.openxmlformats.org/officeDocument/2006/relationships/image" Target="../media/image205.png"/><Relationship Id="rId10" Type="http://schemas.openxmlformats.org/officeDocument/2006/relationships/image" Target="../media/image217.png"/><Relationship Id="rId4" Type="http://schemas.openxmlformats.org/officeDocument/2006/relationships/image" Target="../media/image26.png"/><Relationship Id="rId9" Type="http://schemas.openxmlformats.org/officeDocument/2006/relationships/image" Target="../media/image216.png"/><Relationship Id="rId14" Type="http://schemas.openxmlformats.org/officeDocument/2006/relationships/slide" Target="slide113.xml"/></Relationships>
</file>

<file path=ppt/slides/_rels/slide112.xml.rels><?xml version="1.0" encoding="UTF-8" standalone="yes"?>
<Relationships xmlns="http://schemas.openxmlformats.org/package/2006/relationships"><Relationship Id="rId8" Type="http://schemas.openxmlformats.org/officeDocument/2006/relationships/image" Target="../media/image221.png"/><Relationship Id="rId13" Type="http://schemas.openxmlformats.org/officeDocument/2006/relationships/image" Target="../media/image35.png"/><Relationship Id="rId3" Type="http://schemas.openxmlformats.org/officeDocument/2006/relationships/image" Target="../media/image220.png"/><Relationship Id="rId7" Type="http://schemas.openxmlformats.org/officeDocument/2006/relationships/image" Target="../media/image28.png"/><Relationship Id="rId12" Type="http://schemas.openxmlformats.org/officeDocument/2006/relationships/image" Target="../media/image21.png"/><Relationship Id="rId2" Type="http://schemas.openxmlformats.org/officeDocument/2006/relationships/notesSlide" Target="../notesSlides/notesSlide107.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31.png"/><Relationship Id="rId5" Type="http://schemas.openxmlformats.org/officeDocument/2006/relationships/image" Target="../media/image26.png"/><Relationship Id="rId10" Type="http://schemas.openxmlformats.org/officeDocument/2006/relationships/image" Target="../media/image222.png"/><Relationship Id="rId4" Type="http://schemas.openxmlformats.org/officeDocument/2006/relationships/image" Target="../media/image25.png"/><Relationship Id="rId9" Type="http://schemas.openxmlformats.org/officeDocument/2006/relationships/image" Target="../media/image197.png"/><Relationship Id="rId14" Type="http://schemas.openxmlformats.org/officeDocument/2006/relationships/image" Target="../media/image223.png"/></Relationships>
</file>

<file path=ppt/slides/_rels/slide113.xml.rels><?xml version="1.0" encoding="UTF-8" standalone="yes"?>
<Relationships xmlns="http://schemas.openxmlformats.org/package/2006/relationships"><Relationship Id="rId8" Type="http://schemas.openxmlformats.org/officeDocument/2006/relationships/slide" Target="slide111.xml"/><Relationship Id="rId3" Type="http://schemas.openxmlformats.org/officeDocument/2006/relationships/image" Target="../media/image25.png"/><Relationship Id="rId7" Type="http://schemas.openxmlformats.org/officeDocument/2006/relationships/image" Target="../media/image218.png"/><Relationship Id="rId2" Type="http://schemas.openxmlformats.org/officeDocument/2006/relationships/notesSlide" Target="../notesSlides/notesSlide108.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1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111.xml"/><Relationship Id="rId2" Type="http://schemas.openxmlformats.org/officeDocument/2006/relationships/notesSlide" Target="../notesSlides/notesSlide109.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224.png"/><Relationship Id="rId4" Type="http://schemas.openxmlformats.org/officeDocument/2006/relationships/image" Target="../media/image26.png"/><Relationship Id="rId9" Type="http://schemas.openxmlformats.org/officeDocument/2006/relationships/image" Target="../media/image35.png"/></Relationships>
</file>

<file path=ppt/slides/_rels/slide1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hyperlink" Target="https://www.youtube.com/watch?v=LIhwRGzxQzI" TargetMode="External"/><Relationship Id="rId7" Type="http://schemas.openxmlformats.org/officeDocument/2006/relationships/image" Target="../media/image28.png"/><Relationship Id="rId2" Type="http://schemas.openxmlformats.org/officeDocument/2006/relationships/image" Target="../media/image224.png"/><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6.xml.rels><?xml version="1.0" encoding="UTF-8" standalone="yes"?>
<Relationships xmlns="http://schemas.openxmlformats.org/package/2006/relationships"><Relationship Id="rId8" Type="http://schemas.openxmlformats.org/officeDocument/2006/relationships/image" Target="../media/image226.png"/><Relationship Id="rId13" Type="http://schemas.openxmlformats.org/officeDocument/2006/relationships/slide" Target="slide118.xml"/><Relationship Id="rId3" Type="http://schemas.openxmlformats.org/officeDocument/2006/relationships/image" Target="../media/image25.png"/><Relationship Id="rId7" Type="http://schemas.openxmlformats.org/officeDocument/2006/relationships/image" Target="../media/image225.png"/><Relationship Id="rId12" Type="http://schemas.openxmlformats.org/officeDocument/2006/relationships/image" Target="../media/image205.png"/><Relationship Id="rId2" Type="http://schemas.openxmlformats.org/officeDocument/2006/relationships/notesSlide" Target="../notesSlides/notesSlide110.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slide" Target="slide117.xml"/><Relationship Id="rId5" Type="http://schemas.openxmlformats.org/officeDocument/2006/relationships/image" Target="../media/image27.png"/><Relationship Id="rId10" Type="http://schemas.openxmlformats.org/officeDocument/2006/relationships/image" Target="../media/image227.png"/><Relationship Id="rId4" Type="http://schemas.openxmlformats.org/officeDocument/2006/relationships/image" Target="../media/image26.png"/><Relationship Id="rId9" Type="http://schemas.openxmlformats.org/officeDocument/2006/relationships/image" Target="../media/image35.png"/></Relationships>
</file>

<file path=ppt/slides/_rels/slide1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116.xml"/><Relationship Id="rId2" Type="http://schemas.openxmlformats.org/officeDocument/2006/relationships/notesSlide" Target="../notesSlides/notesSlide111.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225.png"/></Relationships>
</file>

<file path=ppt/slides/_rels/slide1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116.xml"/><Relationship Id="rId2" Type="http://schemas.openxmlformats.org/officeDocument/2006/relationships/notesSlide" Target="../notesSlides/notesSlide112.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228.png"/><Relationship Id="rId4" Type="http://schemas.openxmlformats.org/officeDocument/2006/relationships/image" Target="../media/image26.png"/><Relationship Id="rId9" Type="http://schemas.openxmlformats.org/officeDocument/2006/relationships/image" Target="../media/image35.png"/></Relationships>
</file>

<file path=ppt/slides/_rels/slide1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29.png"/><Relationship Id="rId7" Type="http://schemas.openxmlformats.org/officeDocument/2006/relationships/image" Target="../media/image27.png"/><Relationship Id="rId12" Type="http://schemas.openxmlformats.org/officeDocument/2006/relationships/slide" Target="slide121.xml"/><Relationship Id="rId2" Type="http://schemas.openxmlformats.org/officeDocument/2006/relationships/notesSlide" Target="../notesSlides/notesSlide113.xml"/><Relationship Id="rId1" Type="http://schemas.openxmlformats.org/officeDocument/2006/relationships/slideLayout" Target="../slideLayouts/slideLayout37.xml"/><Relationship Id="rId6" Type="http://schemas.openxmlformats.org/officeDocument/2006/relationships/image" Target="../media/image26.png"/><Relationship Id="rId11" Type="http://schemas.openxmlformats.org/officeDocument/2006/relationships/image" Target="../media/image205.png"/><Relationship Id="rId5" Type="http://schemas.openxmlformats.org/officeDocument/2006/relationships/image" Target="../media/image25.png"/><Relationship Id="rId10" Type="http://schemas.openxmlformats.org/officeDocument/2006/relationships/slide" Target="slide120.xml"/><Relationship Id="rId4" Type="http://schemas.openxmlformats.org/officeDocument/2006/relationships/image" Target="../media/image2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image" Target="../media/image25.png"/><Relationship Id="rId7"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56.png"/><Relationship Id="rId5" Type="http://schemas.openxmlformats.org/officeDocument/2006/relationships/image" Target="../media/image27.png"/><Relationship Id="rId10" Type="http://schemas.openxmlformats.org/officeDocument/2006/relationships/slide" Target="slide14.xml"/><Relationship Id="rId4" Type="http://schemas.openxmlformats.org/officeDocument/2006/relationships/image" Target="../media/image26.png"/><Relationship Id="rId9" Type="http://schemas.openxmlformats.org/officeDocument/2006/relationships/image" Target="../media/image55.png"/></Relationships>
</file>

<file path=ppt/slides/_rels/slide120.xml.rels><?xml version="1.0" encoding="UTF-8" standalone="yes"?>
<Relationships xmlns="http://schemas.openxmlformats.org/package/2006/relationships"><Relationship Id="rId8" Type="http://schemas.openxmlformats.org/officeDocument/2006/relationships/slide" Target="slide119.xml"/><Relationship Id="rId3" Type="http://schemas.openxmlformats.org/officeDocument/2006/relationships/image" Target="../media/image231.png"/><Relationship Id="rId7" Type="http://schemas.openxmlformats.org/officeDocument/2006/relationships/image" Target="../media/image28.png"/><Relationship Id="rId2" Type="http://schemas.openxmlformats.org/officeDocument/2006/relationships/notesSlide" Target="../notesSlides/notesSlide114.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21.png"/><Relationship Id="rId5" Type="http://schemas.openxmlformats.org/officeDocument/2006/relationships/image" Target="../media/image26.png"/><Relationship Id="rId10"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44.png"/></Relationships>
</file>

<file path=ppt/slides/_rels/slide1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32.png"/><Relationship Id="rId7" Type="http://schemas.openxmlformats.org/officeDocument/2006/relationships/image" Target="../media/image28.png"/><Relationship Id="rId2" Type="http://schemas.openxmlformats.org/officeDocument/2006/relationships/notesSlide" Target="../notesSlides/notesSlide115.xml"/><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1.png"/></Relationships>
</file>

<file path=ppt/slides/_rels/slide12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119.xml"/><Relationship Id="rId2" Type="http://schemas.openxmlformats.org/officeDocument/2006/relationships/notesSlide" Target="../notesSlides/notesSlide116.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232.png"/><Relationship Id="rId4" Type="http://schemas.openxmlformats.org/officeDocument/2006/relationships/image" Target="../media/image26.png"/><Relationship Id="rId9" Type="http://schemas.openxmlformats.org/officeDocument/2006/relationships/image" Target="../media/image35.png"/></Relationships>
</file>

<file path=ppt/slides/_rels/slide123.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5.png"/><Relationship Id="rId3" Type="http://schemas.openxmlformats.org/officeDocument/2006/relationships/image" Target="../media/image233.png"/><Relationship Id="rId7" Type="http://schemas.openxmlformats.org/officeDocument/2006/relationships/image" Target="../media/image27.png"/><Relationship Id="rId12" Type="http://schemas.openxmlformats.org/officeDocument/2006/relationships/image" Target="../media/image31.png"/><Relationship Id="rId17" Type="http://schemas.openxmlformats.org/officeDocument/2006/relationships/slide" Target="slide127.xml"/><Relationship Id="rId2" Type="http://schemas.openxmlformats.org/officeDocument/2006/relationships/notesSlide" Target="../notesSlides/notesSlide117.xml"/><Relationship Id="rId16" Type="http://schemas.openxmlformats.org/officeDocument/2006/relationships/slide" Target="slide125.xml"/><Relationship Id="rId1" Type="http://schemas.openxmlformats.org/officeDocument/2006/relationships/slideLayout" Target="../slideLayouts/slideLayout37.xml"/><Relationship Id="rId6" Type="http://schemas.openxmlformats.org/officeDocument/2006/relationships/image" Target="../media/image26.png"/><Relationship Id="rId11" Type="http://schemas.openxmlformats.org/officeDocument/2006/relationships/image" Target="../media/image237.png"/><Relationship Id="rId5" Type="http://schemas.openxmlformats.org/officeDocument/2006/relationships/image" Target="../media/image25.png"/><Relationship Id="rId15" Type="http://schemas.openxmlformats.org/officeDocument/2006/relationships/image" Target="../media/image205.png"/><Relationship Id="rId10" Type="http://schemas.openxmlformats.org/officeDocument/2006/relationships/image" Target="../media/image236.png"/><Relationship Id="rId4" Type="http://schemas.openxmlformats.org/officeDocument/2006/relationships/image" Target="../media/image234.png"/><Relationship Id="rId9" Type="http://schemas.openxmlformats.org/officeDocument/2006/relationships/image" Target="../media/image235.png"/><Relationship Id="rId14" Type="http://schemas.openxmlformats.org/officeDocument/2006/relationships/slide" Target="slide124.xml"/></Relationships>
</file>

<file path=ppt/slides/_rels/slide124.xml.rels><?xml version="1.0" encoding="UTF-8" standalone="yes"?>
<Relationships xmlns="http://schemas.openxmlformats.org/package/2006/relationships"><Relationship Id="rId8" Type="http://schemas.openxmlformats.org/officeDocument/2006/relationships/slide" Target="slide123.xml"/><Relationship Id="rId3" Type="http://schemas.openxmlformats.org/officeDocument/2006/relationships/image" Target="../media/image25.png"/><Relationship Id="rId7" Type="http://schemas.openxmlformats.org/officeDocument/2006/relationships/image" Target="../media/image238.png"/><Relationship Id="rId2" Type="http://schemas.openxmlformats.org/officeDocument/2006/relationships/notesSlide" Target="../notesSlides/notesSlide118.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21.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125.xml.rels><?xml version="1.0" encoding="UTF-8" standalone="yes"?>
<Relationships xmlns="http://schemas.openxmlformats.org/package/2006/relationships"><Relationship Id="rId8" Type="http://schemas.openxmlformats.org/officeDocument/2006/relationships/image" Target="../media/image239.png"/><Relationship Id="rId3" Type="http://schemas.openxmlformats.org/officeDocument/2006/relationships/image" Target="../media/image25.png"/><Relationship Id="rId7" Type="http://schemas.openxmlformats.org/officeDocument/2006/relationships/image" Target="../media/image35.png"/><Relationship Id="rId2" Type="http://schemas.openxmlformats.org/officeDocument/2006/relationships/notesSlide" Target="../notesSlides/notesSlide119.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6.xml.rels><?xml version="1.0" encoding="UTF-8" standalone="yes"?>
<Relationships xmlns="http://schemas.openxmlformats.org/package/2006/relationships"><Relationship Id="rId8" Type="http://schemas.openxmlformats.org/officeDocument/2006/relationships/slide" Target="slide123.xml"/><Relationship Id="rId3" Type="http://schemas.openxmlformats.org/officeDocument/2006/relationships/image" Target="../media/image239.png"/><Relationship Id="rId7" Type="http://schemas.openxmlformats.org/officeDocument/2006/relationships/image" Target="../media/image28.png"/><Relationship Id="rId2" Type="http://schemas.openxmlformats.org/officeDocument/2006/relationships/notesSlide" Target="../notesSlides/notesSlide120.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21.png"/><Relationship Id="rId5" Type="http://schemas.openxmlformats.org/officeDocument/2006/relationships/image" Target="../media/image26.png"/><Relationship Id="rId10"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44.png"/></Relationships>
</file>

<file path=ppt/slides/_rels/slide127.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image" Target="../media/image28.png"/><Relationship Id="rId12" Type="http://schemas.openxmlformats.org/officeDocument/2006/relationships/slide" Target="slide123.xml"/><Relationship Id="rId2" Type="http://schemas.openxmlformats.org/officeDocument/2006/relationships/notesSlide" Target="../notesSlides/notesSlide121.xml"/><Relationship Id="rId1" Type="http://schemas.openxmlformats.org/officeDocument/2006/relationships/slideLayout" Target="../slideLayouts/slideLayout37.xml"/><Relationship Id="rId6" Type="http://schemas.openxmlformats.org/officeDocument/2006/relationships/slide" Target="slide129.xml"/><Relationship Id="rId11" Type="http://schemas.openxmlformats.org/officeDocument/2006/relationships/image" Target="../media/image35.png"/><Relationship Id="rId5" Type="http://schemas.openxmlformats.org/officeDocument/2006/relationships/image" Target="../media/image27.png"/><Relationship Id="rId10" Type="http://schemas.openxmlformats.org/officeDocument/2006/relationships/image" Target="../media/image241.png"/><Relationship Id="rId4" Type="http://schemas.openxmlformats.org/officeDocument/2006/relationships/image" Target="../media/image26.png"/><Relationship Id="rId9" Type="http://schemas.openxmlformats.org/officeDocument/2006/relationships/slide" Target="slide128.xml"/></Relationships>
</file>

<file path=ppt/slides/_rels/slide128.xml.rels><?xml version="1.0" encoding="UTF-8" standalone="yes"?>
<Relationships xmlns="http://schemas.openxmlformats.org/package/2006/relationships"><Relationship Id="rId8" Type="http://schemas.openxmlformats.org/officeDocument/2006/relationships/slide" Target="slide127.xml"/><Relationship Id="rId3" Type="http://schemas.openxmlformats.org/officeDocument/2006/relationships/image" Target="../media/image25.png"/><Relationship Id="rId7" Type="http://schemas.openxmlformats.org/officeDocument/2006/relationships/image" Target="../media/image242.jpeg"/><Relationship Id="rId2" Type="http://schemas.openxmlformats.org/officeDocument/2006/relationships/notesSlide" Target="../notesSlides/notesSlide122.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129.xml.rels><?xml version="1.0" encoding="UTF-8" standalone="yes"?>
<Relationships xmlns="http://schemas.openxmlformats.org/package/2006/relationships"><Relationship Id="rId8" Type="http://schemas.openxmlformats.org/officeDocument/2006/relationships/slide" Target="slide123.xml"/><Relationship Id="rId3" Type="http://schemas.openxmlformats.org/officeDocument/2006/relationships/image" Target="../media/image25.png"/><Relationship Id="rId7" Type="http://schemas.openxmlformats.org/officeDocument/2006/relationships/image" Target="../media/image240.png"/><Relationship Id="rId2" Type="http://schemas.openxmlformats.org/officeDocument/2006/relationships/notesSlide" Target="../notesSlides/notesSlide123.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13.xml.rels><?xml version="1.0" encoding="UTF-8" standalone="yes"?>
<Relationships xmlns="http://schemas.openxmlformats.org/package/2006/relationships"><Relationship Id="rId8" Type="http://schemas.openxmlformats.org/officeDocument/2006/relationships/slide" Target="slide12.xml"/><Relationship Id="rId3" Type="http://schemas.openxmlformats.org/officeDocument/2006/relationships/image" Target="../media/image25.png"/><Relationship Id="rId7"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1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4.xml"/><Relationship Id="rId1" Type="http://schemas.openxmlformats.org/officeDocument/2006/relationships/slideLayout" Target="../slideLayouts/slideLayout37.xml"/><Relationship Id="rId4" Type="http://schemas.openxmlformats.org/officeDocument/2006/relationships/image" Target="../media/image243.png"/></Relationships>
</file>

<file path=ppt/slides/_rels/slide131.xml.rels><?xml version="1.0" encoding="UTF-8" standalone="yes"?>
<Relationships xmlns="http://schemas.openxmlformats.org/package/2006/relationships"><Relationship Id="rId8" Type="http://schemas.openxmlformats.org/officeDocument/2006/relationships/image" Target="../media/image245.png"/><Relationship Id="rId3" Type="http://schemas.openxmlformats.org/officeDocument/2006/relationships/image" Target="../media/image25.png"/><Relationship Id="rId7" Type="http://schemas.openxmlformats.org/officeDocument/2006/relationships/image" Target="../media/image244.png"/><Relationship Id="rId12" Type="http://schemas.openxmlformats.org/officeDocument/2006/relationships/image" Target="../media/image35.png"/><Relationship Id="rId2" Type="http://schemas.openxmlformats.org/officeDocument/2006/relationships/notesSlide" Target="../notesSlides/notesSlide125.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248.png"/><Relationship Id="rId5" Type="http://schemas.openxmlformats.org/officeDocument/2006/relationships/image" Target="../media/image27.png"/><Relationship Id="rId10" Type="http://schemas.openxmlformats.org/officeDocument/2006/relationships/image" Target="../media/image247.png"/><Relationship Id="rId4" Type="http://schemas.openxmlformats.org/officeDocument/2006/relationships/image" Target="../media/image26.png"/><Relationship Id="rId9" Type="http://schemas.openxmlformats.org/officeDocument/2006/relationships/image" Target="../media/image246.png"/></Relationships>
</file>

<file path=ppt/slides/_rels/slide13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6.png"/><Relationship Id="rId7"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hyperlink" Target="https://www.atmosud.org/glossaire#AASQA" TargetMode="External"/><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21.png"/></Relationships>
</file>

<file path=ppt/slides/_rels/slide13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49.png"/><Relationship Id="rId2" Type="http://schemas.openxmlformats.org/officeDocument/2006/relationships/hyperlink" Target="https://www.youtube.com/watch?v=6RIAQwaKIBA" TargetMode="Externa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4.xml.rels><?xml version="1.0" encoding="UTF-8" standalone="yes"?>
<Relationships xmlns="http://schemas.openxmlformats.org/package/2006/relationships"><Relationship Id="rId8" Type="http://schemas.openxmlformats.org/officeDocument/2006/relationships/image" Target="../media/image251.png"/><Relationship Id="rId3" Type="http://schemas.openxmlformats.org/officeDocument/2006/relationships/image" Target="../media/image25.png"/><Relationship Id="rId7" Type="http://schemas.openxmlformats.org/officeDocument/2006/relationships/image" Target="../media/image250.png"/><Relationship Id="rId2" Type="http://schemas.openxmlformats.org/officeDocument/2006/relationships/notesSlide" Target="../notesSlides/notesSlide126.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252.png"/></Relationships>
</file>

<file path=ppt/slides/_rels/slide13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image" Target="../media/image252.png"/><Relationship Id="rId5" Type="http://schemas.openxmlformats.org/officeDocument/2006/relationships/image" Target="../media/image28.png"/><Relationship Id="rId4" Type="http://schemas.openxmlformats.org/officeDocument/2006/relationships/image" Target="../media/image27.png"/></Relationships>
</file>

<file path=ppt/slides/_rels/slide136.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5.png"/><Relationship Id="rId2" Type="http://schemas.openxmlformats.org/officeDocument/2006/relationships/notesSlide" Target="../notesSlides/notesSlide127.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8.xml"/><Relationship Id="rId1" Type="http://schemas.openxmlformats.org/officeDocument/2006/relationships/slideLayout" Target="../slideLayouts/slideLayout37.xml"/><Relationship Id="rId4" Type="http://schemas.openxmlformats.org/officeDocument/2006/relationships/image" Target="../media/image35.png"/></Relationships>
</file>

<file path=ppt/slides/_rels/slide138.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5.png"/><Relationship Id="rId3" Type="http://schemas.openxmlformats.org/officeDocument/2006/relationships/image" Target="../media/image253.png"/><Relationship Id="rId7" Type="http://schemas.openxmlformats.org/officeDocument/2006/relationships/image" Target="../media/image28.png"/><Relationship Id="rId12" Type="http://schemas.openxmlformats.org/officeDocument/2006/relationships/image" Target="../media/image257.png"/><Relationship Id="rId2" Type="http://schemas.openxmlformats.org/officeDocument/2006/relationships/notesSlide" Target="../notesSlides/notesSlide129.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256.png"/><Relationship Id="rId5" Type="http://schemas.openxmlformats.org/officeDocument/2006/relationships/image" Target="../media/image26.png"/><Relationship Id="rId10" Type="http://schemas.openxmlformats.org/officeDocument/2006/relationships/image" Target="../media/image255.png"/><Relationship Id="rId4" Type="http://schemas.openxmlformats.org/officeDocument/2006/relationships/image" Target="../media/image25.png"/><Relationship Id="rId9" Type="http://schemas.openxmlformats.org/officeDocument/2006/relationships/image" Target="../media/image254.png"/></Relationships>
</file>

<file path=ppt/slides/_rels/slide139.xml.rels><?xml version="1.0" encoding="UTF-8" standalone="yes"?>
<Relationships xmlns="http://schemas.openxmlformats.org/package/2006/relationships"><Relationship Id="rId8" Type="http://schemas.openxmlformats.org/officeDocument/2006/relationships/image" Target="../media/image259.png"/><Relationship Id="rId13" Type="http://schemas.openxmlformats.org/officeDocument/2006/relationships/image" Target="../media/image205.png"/><Relationship Id="rId3" Type="http://schemas.openxmlformats.org/officeDocument/2006/relationships/image" Target="../media/image258.png"/><Relationship Id="rId7" Type="http://schemas.openxmlformats.org/officeDocument/2006/relationships/image" Target="../media/image28.png"/><Relationship Id="rId12" Type="http://schemas.openxmlformats.org/officeDocument/2006/relationships/slide" Target="slide140.xml"/><Relationship Id="rId2" Type="http://schemas.openxmlformats.org/officeDocument/2006/relationships/notesSlide" Target="../notesSlides/notesSlide130.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35.png"/><Relationship Id="rId5" Type="http://schemas.openxmlformats.org/officeDocument/2006/relationships/image" Target="../media/image26.png"/><Relationship Id="rId10" Type="http://schemas.openxmlformats.org/officeDocument/2006/relationships/image" Target="../media/image261.png"/><Relationship Id="rId4" Type="http://schemas.openxmlformats.org/officeDocument/2006/relationships/image" Target="../media/image25.png"/><Relationship Id="rId9" Type="http://schemas.openxmlformats.org/officeDocument/2006/relationships/image" Target="../media/image260.png"/><Relationship Id="rId14" Type="http://schemas.openxmlformats.org/officeDocument/2006/relationships/slide" Target="slide142.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12.xml"/><Relationship Id="rId2" Type="http://schemas.openxmlformats.org/officeDocument/2006/relationships/notesSlide" Target="../notesSlides/notesSlide12.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57.png"/></Relationships>
</file>

<file path=ppt/slides/_rels/slide140.xml.rels><?xml version="1.0" encoding="UTF-8" standalone="yes"?>
<Relationships xmlns="http://schemas.openxmlformats.org/package/2006/relationships"><Relationship Id="rId8" Type="http://schemas.openxmlformats.org/officeDocument/2006/relationships/image" Target="../media/image259.png"/><Relationship Id="rId13" Type="http://schemas.openxmlformats.org/officeDocument/2006/relationships/image" Target="../media/image266.png"/><Relationship Id="rId3" Type="http://schemas.openxmlformats.org/officeDocument/2006/relationships/image" Target="../media/image262.png"/><Relationship Id="rId7" Type="http://schemas.openxmlformats.org/officeDocument/2006/relationships/image" Target="../media/image28.png"/><Relationship Id="rId12" Type="http://schemas.openxmlformats.org/officeDocument/2006/relationships/image" Target="../media/image265.png"/><Relationship Id="rId2" Type="http://schemas.openxmlformats.org/officeDocument/2006/relationships/notesSlide" Target="../notesSlides/notesSlide131.xml"/><Relationship Id="rId16" Type="http://schemas.openxmlformats.org/officeDocument/2006/relationships/image" Target="../media/image44.png"/><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264.png"/><Relationship Id="rId5" Type="http://schemas.openxmlformats.org/officeDocument/2006/relationships/image" Target="../media/image26.png"/><Relationship Id="rId15" Type="http://schemas.openxmlformats.org/officeDocument/2006/relationships/slide" Target="slide140.xml"/><Relationship Id="rId10" Type="http://schemas.openxmlformats.org/officeDocument/2006/relationships/image" Target="../media/image21.png"/><Relationship Id="rId4" Type="http://schemas.openxmlformats.org/officeDocument/2006/relationships/image" Target="../media/image25.png"/><Relationship Id="rId9" Type="http://schemas.openxmlformats.org/officeDocument/2006/relationships/image" Target="../media/image263.png"/><Relationship Id="rId14" Type="http://schemas.openxmlformats.org/officeDocument/2006/relationships/image" Target="../media/image35.png"/></Relationships>
</file>

<file path=ppt/slides/_rels/slide14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5.png"/><Relationship Id="rId7" Type="http://schemas.openxmlformats.org/officeDocument/2006/relationships/image" Target="../media/image261.png"/><Relationship Id="rId2" Type="http://schemas.openxmlformats.org/officeDocument/2006/relationships/notesSlide" Target="../notesSlides/notesSlide132.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5.png"/><Relationship Id="rId5" Type="http://schemas.openxmlformats.org/officeDocument/2006/relationships/image" Target="../media/image27.png"/><Relationship Id="rId10" Type="http://schemas.openxmlformats.org/officeDocument/2006/relationships/image" Target="../media/image44.png"/><Relationship Id="rId4" Type="http://schemas.openxmlformats.org/officeDocument/2006/relationships/image" Target="../media/image26.png"/><Relationship Id="rId9" Type="http://schemas.openxmlformats.org/officeDocument/2006/relationships/slide" Target="slide139.xml"/></Relationships>
</file>

<file path=ppt/slides/_rels/slide142.xml.rels><?xml version="1.0" encoding="UTF-8" standalone="yes"?>
<Relationships xmlns="http://schemas.openxmlformats.org/package/2006/relationships"><Relationship Id="rId8" Type="http://schemas.openxmlformats.org/officeDocument/2006/relationships/slide" Target="slide139.xml"/><Relationship Id="rId3" Type="http://schemas.openxmlformats.org/officeDocument/2006/relationships/image" Target="../media/image25.png"/><Relationship Id="rId7" Type="http://schemas.openxmlformats.org/officeDocument/2006/relationships/image" Target="../media/image267.png"/><Relationship Id="rId2" Type="http://schemas.openxmlformats.org/officeDocument/2006/relationships/notesSlide" Target="../notesSlides/notesSlide133.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21.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143.xml.rels><?xml version="1.0" encoding="UTF-8" standalone="yes"?>
<Relationships xmlns="http://schemas.openxmlformats.org/package/2006/relationships"><Relationship Id="rId8" Type="http://schemas.openxmlformats.org/officeDocument/2006/relationships/image" Target="../media/image268.png"/><Relationship Id="rId3" Type="http://schemas.openxmlformats.org/officeDocument/2006/relationships/image" Target="../media/image25.png"/><Relationship Id="rId7" Type="http://schemas.openxmlformats.org/officeDocument/2006/relationships/image" Target="../media/image111.png"/><Relationship Id="rId2" Type="http://schemas.openxmlformats.org/officeDocument/2006/relationships/notesSlide" Target="../notesSlides/notesSlide134.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269.png"/></Relationships>
</file>

<file path=ppt/slides/_rels/slide144.xml.rels><?xml version="1.0" encoding="UTF-8" standalone="yes"?>
<Relationships xmlns="http://schemas.openxmlformats.org/package/2006/relationships"><Relationship Id="rId8" Type="http://schemas.openxmlformats.org/officeDocument/2006/relationships/image" Target="../media/image271.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70.png"/><Relationship Id="rId12" Type="http://schemas.openxmlformats.org/officeDocument/2006/relationships/image" Target="../media/image40.svg"/><Relationship Id="rId2" Type="http://schemas.openxmlformats.org/officeDocument/2006/relationships/notesSlide" Target="../notesSlides/notesSlide135.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9.png"/><Relationship Id="rId5" Type="http://schemas.openxmlformats.org/officeDocument/2006/relationships/image" Target="../media/image27.png"/><Relationship Id="rId10" Type="http://schemas.openxmlformats.org/officeDocument/2006/relationships/image" Target="../media/image38.svg"/><Relationship Id="rId4" Type="http://schemas.openxmlformats.org/officeDocument/2006/relationships/image" Target="../media/image26.png"/><Relationship Id="rId9" Type="http://schemas.openxmlformats.org/officeDocument/2006/relationships/image" Target="../media/image37.png"/></Relationships>
</file>

<file path=ppt/slides/_rels/slide14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72.png"/><Relationship Id="rId2" Type="http://schemas.openxmlformats.org/officeDocument/2006/relationships/hyperlink" Target="https://www.youtube.com/watch?v=sWq_3CJa4Os" TargetMode="Externa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6.xml.rels><?xml version="1.0" encoding="UTF-8" standalone="yes"?>
<Relationships xmlns="http://schemas.openxmlformats.org/package/2006/relationships"><Relationship Id="rId8" Type="http://schemas.openxmlformats.org/officeDocument/2006/relationships/image" Target="../media/image274.png"/><Relationship Id="rId13" Type="http://schemas.openxmlformats.org/officeDocument/2006/relationships/image" Target="../media/image279.png"/><Relationship Id="rId3" Type="http://schemas.openxmlformats.org/officeDocument/2006/relationships/image" Target="../media/image25.png"/><Relationship Id="rId7" Type="http://schemas.openxmlformats.org/officeDocument/2006/relationships/image" Target="../media/image273.emf"/><Relationship Id="rId12" Type="http://schemas.openxmlformats.org/officeDocument/2006/relationships/image" Target="../media/image278.png"/><Relationship Id="rId2" Type="http://schemas.openxmlformats.org/officeDocument/2006/relationships/notesSlide" Target="../notesSlides/notesSlide136.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277.png"/><Relationship Id="rId5" Type="http://schemas.openxmlformats.org/officeDocument/2006/relationships/image" Target="../media/image27.png"/><Relationship Id="rId10" Type="http://schemas.openxmlformats.org/officeDocument/2006/relationships/image" Target="../media/image276.png"/><Relationship Id="rId4" Type="http://schemas.openxmlformats.org/officeDocument/2006/relationships/image" Target="../media/image26.png"/><Relationship Id="rId9" Type="http://schemas.openxmlformats.org/officeDocument/2006/relationships/image" Target="../media/image275.png"/><Relationship Id="rId14" Type="http://schemas.openxmlformats.org/officeDocument/2006/relationships/image" Target="../media/image35.png"/></Relationships>
</file>

<file path=ppt/slides/_rels/slide147.xml.rels><?xml version="1.0" encoding="UTF-8" standalone="yes"?>
<Relationships xmlns="http://schemas.openxmlformats.org/package/2006/relationships"><Relationship Id="rId8" Type="http://schemas.openxmlformats.org/officeDocument/2006/relationships/image" Target="../media/image282.jpg"/><Relationship Id="rId13" Type="http://schemas.openxmlformats.org/officeDocument/2006/relationships/image" Target="../media/image285.png"/><Relationship Id="rId3" Type="http://schemas.openxmlformats.org/officeDocument/2006/relationships/slide" Target="slide148.xml"/><Relationship Id="rId7" Type="http://schemas.openxmlformats.org/officeDocument/2006/relationships/hyperlink" Target="http://www.lairetmoi.org/" TargetMode="External"/><Relationship Id="rId12" Type="http://schemas.openxmlformats.org/officeDocument/2006/relationships/hyperlink" Target="http://www.atmosud.org/" TargetMode="External"/><Relationship Id="rId2" Type="http://schemas.openxmlformats.org/officeDocument/2006/relationships/notesSlide" Target="../notesSlides/notesSlide137.xml"/><Relationship Id="rId16" Type="http://schemas.openxmlformats.org/officeDocument/2006/relationships/image" Target="../media/image35.png"/><Relationship Id="rId1" Type="http://schemas.openxmlformats.org/officeDocument/2006/relationships/slideLayout" Target="../slideLayouts/slideLayout32.xml"/><Relationship Id="rId6" Type="http://schemas.openxmlformats.org/officeDocument/2006/relationships/image" Target="../media/image281.png"/><Relationship Id="rId11" Type="http://schemas.openxmlformats.org/officeDocument/2006/relationships/image" Target="../media/image284.png"/><Relationship Id="rId5" Type="http://schemas.openxmlformats.org/officeDocument/2006/relationships/slide" Target="slide1.xml"/><Relationship Id="rId15" Type="http://schemas.openxmlformats.org/officeDocument/2006/relationships/image" Target="../media/image286.png"/><Relationship Id="rId10" Type="http://schemas.openxmlformats.org/officeDocument/2006/relationships/image" Target="../media/image283.png"/><Relationship Id="rId4" Type="http://schemas.openxmlformats.org/officeDocument/2006/relationships/image" Target="../media/image280.png"/><Relationship Id="rId9" Type="http://schemas.openxmlformats.org/officeDocument/2006/relationships/image" Target="../media/image3.tiff"/><Relationship Id="rId14" Type="http://schemas.openxmlformats.org/officeDocument/2006/relationships/hyperlink" Target="http://ecologieprovence.org/" TargetMode="External"/></Relationships>
</file>

<file path=ppt/slides/_rels/slide148.xml.rels><?xml version="1.0" encoding="UTF-8" standalone="yes"?>
<Relationships xmlns="http://schemas.openxmlformats.org/package/2006/relationships"><Relationship Id="rId3" Type="http://schemas.openxmlformats.org/officeDocument/2006/relationships/image" Target="../media/image287.png"/><Relationship Id="rId2" Type="http://schemas.openxmlformats.org/officeDocument/2006/relationships/notesSlide" Target="../notesSlides/notesSlide138.xml"/><Relationship Id="rId1" Type="http://schemas.openxmlformats.org/officeDocument/2006/relationships/slideLayout" Target="../slideLayouts/slideLayout37.xml"/><Relationship Id="rId4" Type="http://schemas.openxmlformats.org/officeDocument/2006/relationships/image" Target="../media/image288.gif"/></Relationships>
</file>

<file path=ppt/slides/_rels/slide15.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image" Target="../media/image25.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58.png"/><Relationship Id="rId4" Type="http://schemas.openxmlformats.org/officeDocument/2006/relationships/image" Target="../media/image26.png"/><Relationship Id="rId9"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5.png"/><Relationship Id="rId7"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21.png"/><Relationship Id="rId4" Type="http://schemas.openxmlformats.org/officeDocument/2006/relationships/image" Target="../media/image26.png"/><Relationship Id="rId9" Type="http://schemas.openxmlformats.org/officeDocument/2006/relationships/image" Target="../media/image35.png"/></Relationships>
</file>

<file path=ppt/slides/_rels/slide1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26.png"/><Relationship Id="rId7" Type="http://schemas.openxmlformats.org/officeDocument/2006/relationships/image" Target="../media/image44.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slide" Target="slide15.xml"/><Relationship Id="rId5" Type="http://schemas.openxmlformats.org/officeDocument/2006/relationships/image" Target="../media/image28.png"/><Relationship Id="rId10" Type="http://schemas.openxmlformats.org/officeDocument/2006/relationships/image" Target="../media/image60.gif"/><Relationship Id="rId4" Type="http://schemas.openxmlformats.org/officeDocument/2006/relationships/image" Target="../media/image27.png"/><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61.png"/><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7.xml"/><Relationship Id="rId6" Type="http://schemas.openxmlformats.org/officeDocument/2006/relationships/slide" Target="slide20.xml"/><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62.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19.xml"/><Relationship Id="rId2" Type="http://schemas.openxmlformats.org/officeDocument/2006/relationships/notesSlide" Target="../notesSlides/notesSlide17.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62.png"/><Relationship Id="rId4" Type="http://schemas.openxmlformats.org/officeDocument/2006/relationships/image" Target="../media/image26.png"/><Relationship Id="rId9"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19.xml"/><Relationship Id="rId2" Type="http://schemas.openxmlformats.org/officeDocument/2006/relationships/notesSlide" Target="../notesSlides/notesSlide18.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62.png"/><Relationship Id="rId4" Type="http://schemas.openxmlformats.org/officeDocument/2006/relationships/image" Target="../media/image26.png"/><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59.png"/><Relationship Id="rId12" Type="http://schemas.openxmlformats.org/officeDocument/2006/relationships/image" Target="../media/image40.sv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9.png"/><Relationship Id="rId5" Type="http://schemas.openxmlformats.org/officeDocument/2006/relationships/image" Target="../media/image27.png"/><Relationship Id="rId10" Type="http://schemas.openxmlformats.org/officeDocument/2006/relationships/image" Target="../media/image38.svg"/><Relationship Id="rId4" Type="http://schemas.openxmlformats.org/officeDocument/2006/relationships/image" Target="../media/image26.png"/><Relationship Id="rId9" Type="http://schemas.openxmlformats.org/officeDocument/2006/relationships/image" Target="../media/image37.png"/></Relationships>
</file>

<file path=ppt/slides/_rels/slide23.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image" Target="../media/image63.pn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21.png"/><Relationship Id="rId5" Type="http://schemas.openxmlformats.org/officeDocument/2006/relationships/image" Target="../media/image26.png"/><Relationship Id="rId10"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42.png"/></Relationships>
</file>

<file path=ppt/slides/_rels/slide24.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image" Target="../media/image65.jpeg"/><Relationship Id="rId7" Type="http://schemas.openxmlformats.org/officeDocument/2006/relationships/image" Target="../media/image28.png"/><Relationship Id="rId2" Type="http://schemas.openxmlformats.org/officeDocument/2006/relationships/image" Target="../media/image64.jpeg"/><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44.png"/></Relationships>
</file>

<file path=ppt/slides/_rels/slide25.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66.png"/><Relationship Id="rId7"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21.png"/><Relationship Id="rId5" Type="http://schemas.openxmlformats.org/officeDocument/2006/relationships/image" Target="../media/image26.png"/><Relationship Id="rId10"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42.png"/></Relationships>
</file>

<file path=ppt/slides/_rels/slide2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25.xml"/><Relationship Id="rId7"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67.png"/><Relationship Id="rId9" Type="http://schemas.openxmlformats.org/officeDocument/2006/relationships/image" Target="../media/image44.png"/></Relationships>
</file>

<file path=ppt/slides/_rels/slide27.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slide" Target="slide29.xml"/><Relationship Id="rId18" Type="http://schemas.openxmlformats.org/officeDocument/2006/relationships/image" Target="../media/image72.png"/><Relationship Id="rId3" Type="http://schemas.openxmlformats.org/officeDocument/2006/relationships/image" Target="../media/image25.png"/><Relationship Id="rId21" Type="http://schemas.openxmlformats.org/officeDocument/2006/relationships/image" Target="../media/image75.png"/><Relationship Id="rId7" Type="http://schemas.openxmlformats.org/officeDocument/2006/relationships/image" Target="../media/image68.png"/><Relationship Id="rId12" Type="http://schemas.openxmlformats.org/officeDocument/2006/relationships/image" Target="../media/image71.png"/><Relationship Id="rId17" Type="http://schemas.openxmlformats.org/officeDocument/2006/relationships/slide" Target="slide32.xml"/><Relationship Id="rId2" Type="http://schemas.openxmlformats.org/officeDocument/2006/relationships/notesSlide" Target="../notesSlides/notesSlide23.xml"/><Relationship Id="rId16" Type="http://schemas.openxmlformats.org/officeDocument/2006/relationships/slide" Target="slide34.xml"/><Relationship Id="rId20" Type="http://schemas.openxmlformats.org/officeDocument/2006/relationships/image" Target="../media/image74.png"/><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slide" Target="slide30.xml"/><Relationship Id="rId24" Type="http://schemas.openxmlformats.org/officeDocument/2006/relationships/image" Target="../media/image77.png"/><Relationship Id="rId5" Type="http://schemas.openxmlformats.org/officeDocument/2006/relationships/image" Target="../media/image27.png"/><Relationship Id="rId15" Type="http://schemas.openxmlformats.org/officeDocument/2006/relationships/slide" Target="slide33.xml"/><Relationship Id="rId23" Type="http://schemas.openxmlformats.org/officeDocument/2006/relationships/image" Target="../media/image35.png"/><Relationship Id="rId10" Type="http://schemas.openxmlformats.org/officeDocument/2006/relationships/image" Target="../media/image70.png"/><Relationship Id="rId19" Type="http://schemas.openxmlformats.org/officeDocument/2006/relationships/image" Target="../media/image73.png"/><Relationship Id="rId4" Type="http://schemas.openxmlformats.org/officeDocument/2006/relationships/image" Target="../media/image26.png"/><Relationship Id="rId9" Type="http://schemas.openxmlformats.org/officeDocument/2006/relationships/slide" Target="slide28.xml"/><Relationship Id="rId14" Type="http://schemas.openxmlformats.org/officeDocument/2006/relationships/slide" Target="slide31.xml"/><Relationship Id="rId22" Type="http://schemas.openxmlformats.org/officeDocument/2006/relationships/image" Target="../media/image76.png"/></Relationships>
</file>

<file path=ppt/slides/_rels/slide2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27.xml"/><Relationship Id="rId7"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78.jpeg"/><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27.xml"/><Relationship Id="rId7"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79.jpeg"/><Relationship Id="rId9" Type="http://schemas.openxmlformats.org/officeDocument/2006/relationships/image" Target="../media/image44.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1.png"/><Relationship Id="rId7" Type="http://schemas.openxmlformats.org/officeDocument/2006/relationships/image" Target="../media/image23.png"/><Relationship Id="rId12" Type="http://schemas.openxmlformats.org/officeDocument/2006/relationships/image" Target="../media/image16.png"/><Relationship Id="rId2" Type="http://schemas.openxmlformats.org/officeDocument/2006/relationships/image" Target="../media/image5.png"/><Relationship Id="rId1" Type="http://schemas.openxmlformats.org/officeDocument/2006/relationships/slideLayout" Target="../slideLayouts/slideLayout37.xml"/><Relationship Id="rId6" Type="http://schemas.openxmlformats.org/officeDocument/2006/relationships/slide" Target="slide8.xml"/><Relationship Id="rId11" Type="http://schemas.openxmlformats.org/officeDocument/2006/relationships/image" Target="../media/image19.png"/><Relationship Id="rId5" Type="http://schemas.openxmlformats.org/officeDocument/2006/relationships/image" Target="../media/image22.png"/><Relationship Id="rId10" Type="http://schemas.openxmlformats.org/officeDocument/2006/relationships/image" Target="../media/image12.png"/><Relationship Id="rId4" Type="http://schemas.openxmlformats.org/officeDocument/2006/relationships/slide" Target="slide9.xml"/><Relationship Id="rId9" Type="http://schemas.openxmlformats.org/officeDocument/2006/relationships/slide" Target="slide7.xml"/></Relationships>
</file>

<file path=ppt/slides/_rels/slide3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27.xml"/><Relationship Id="rId7"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80.jpeg"/><Relationship Id="rId9" Type="http://schemas.openxmlformats.org/officeDocument/2006/relationships/image" Target="../media/image44.png"/></Relationships>
</file>

<file path=ppt/slides/_rels/slide3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27.xml"/><Relationship Id="rId7"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81.jpeg"/><Relationship Id="rId9" Type="http://schemas.openxmlformats.org/officeDocument/2006/relationships/image" Target="../media/image44.png"/></Relationships>
</file>

<file path=ppt/slides/_rels/slide3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27.xml"/><Relationship Id="rId7"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82.jpeg"/><Relationship Id="rId9" Type="http://schemas.openxmlformats.org/officeDocument/2006/relationships/image" Target="../media/image44.png"/></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27.xml"/><Relationship Id="rId7"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83.jpg"/><Relationship Id="rId9" Type="http://schemas.openxmlformats.org/officeDocument/2006/relationships/image" Target="../media/image44.png"/></Relationships>
</file>

<file path=ppt/slides/_rels/slide3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27.xml"/><Relationship Id="rId7"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84.jpeg"/><Relationship Id="rId9" Type="http://schemas.openxmlformats.org/officeDocument/2006/relationships/image" Target="../media/image44.png"/></Relationships>
</file>

<file path=ppt/slides/_rels/slide35.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85.png"/><Relationship Id="rId12"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5.png"/><Relationship Id="rId5" Type="http://schemas.openxmlformats.org/officeDocument/2006/relationships/image" Target="../media/image27.png"/><Relationship Id="rId15" Type="http://schemas.openxmlformats.org/officeDocument/2006/relationships/image" Target="../media/image55.png"/><Relationship Id="rId10" Type="http://schemas.openxmlformats.org/officeDocument/2006/relationships/image" Target="../media/image87.png"/><Relationship Id="rId4" Type="http://schemas.openxmlformats.org/officeDocument/2006/relationships/image" Target="../media/image26.png"/><Relationship Id="rId9" Type="http://schemas.openxmlformats.org/officeDocument/2006/relationships/image" Target="../media/image86.png"/><Relationship Id="rId14" Type="http://schemas.openxmlformats.org/officeDocument/2006/relationships/slide" Target="slide36.xml"/></Relationships>
</file>

<file path=ppt/slides/_rels/slide36.xml.rels><?xml version="1.0" encoding="UTF-8" standalone="yes"?>
<Relationships xmlns="http://schemas.openxmlformats.org/package/2006/relationships"><Relationship Id="rId8" Type="http://schemas.openxmlformats.org/officeDocument/2006/relationships/slide" Target="slide35.xml"/><Relationship Id="rId3" Type="http://schemas.openxmlformats.org/officeDocument/2006/relationships/image" Target="../media/image25.png"/><Relationship Id="rId7" Type="http://schemas.openxmlformats.org/officeDocument/2006/relationships/image" Target="../media/image88.png"/><Relationship Id="rId2" Type="http://schemas.openxmlformats.org/officeDocument/2006/relationships/notesSlide" Target="../notesSlides/notesSlide32.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37.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25.png"/><Relationship Id="rId7" Type="http://schemas.openxmlformats.org/officeDocument/2006/relationships/slide" Target="slide35.xml"/><Relationship Id="rId2" Type="http://schemas.openxmlformats.org/officeDocument/2006/relationships/notesSlide" Target="../notesSlides/notesSlide33.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38.xml.rels><?xml version="1.0" encoding="UTF-8" standalone="yes"?>
<Relationships xmlns="http://schemas.openxmlformats.org/package/2006/relationships"><Relationship Id="rId8" Type="http://schemas.openxmlformats.org/officeDocument/2006/relationships/slide" Target="slide39.xml"/><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90.png"/><Relationship Id="rId12" Type="http://schemas.openxmlformats.org/officeDocument/2006/relationships/image" Target="../media/image38.svg"/><Relationship Id="rId2" Type="http://schemas.openxmlformats.org/officeDocument/2006/relationships/notesSlide" Target="../notesSlides/notesSlide34.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7.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86.png"/><Relationship Id="rId14" Type="http://schemas.openxmlformats.org/officeDocument/2006/relationships/image" Target="../media/image40.svg"/></Relationships>
</file>

<file path=ppt/slides/_rels/slide3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38.xml"/><Relationship Id="rId7"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81.jpeg"/><Relationship Id="rId9"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slide" Target="slide41.xml"/><Relationship Id="rId12" Type="http://schemas.openxmlformats.org/officeDocument/2006/relationships/image" Target="../media/image38.svg"/><Relationship Id="rId2" Type="http://schemas.openxmlformats.org/officeDocument/2006/relationships/notesSlide" Target="../notesSlides/notesSlide36.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7.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90.png"/><Relationship Id="rId14" Type="http://schemas.openxmlformats.org/officeDocument/2006/relationships/image" Target="../media/image40.svg"/></Relationships>
</file>

<file path=ppt/slides/_rels/slide4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40.xml"/><Relationship Id="rId7"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83.jpg"/><Relationship Id="rId9" Type="http://schemas.openxmlformats.org/officeDocument/2006/relationships/image" Target="../media/image44.png"/></Relationships>
</file>

<file path=ppt/slides/_rels/slide42.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25.png"/><Relationship Id="rId7" Type="http://schemas.openxmlformats.org/officeDocument/2006/relationships/image" Target="../media/image28.png"/><Relationship Id="rId12" Type="http://schemas.openxmlformats.org/officeDocument/2006/relationships/image" Target="../media/image35.png"/><Relationship Id="rId2" Type="http://schemas.openxmlformats.org/officeDocument/2006/relationships/notesSlide" Target="../notesSlides/notesSlide38.xml"/><Relationship Id="rId1" Type="http://schemas.openxmlformats.org/officeDocument/2006/relationships/slideLayout" Target="../slideLayouts/slideLayout37.xml"/><Relationship Id="rId6" Type="http://schemas.openxmlformats.org/officeDocument/2006/relationships/slide" Target="slide43.xml"/><Relationship Id="rId11" Type="http://schemas.openxmlformats.org/officeDocument/2006/relationships/image" Target="../media/image94.png"/><Relationship Id="rId5" Type="http://schemas.openxmlformats.org/officeDocument/2006/relationships/image" Target="../media/image27.png"/><Relationship Id="rId10" Type="http://schemas.openxmlformats.org/officeDocument/2006/relationships/image" Target="../media/image93.png"/><Relationship Id="rId4" Type="http://schemas.openxmlformats.org/officeDocument/2006/relationships/image" Target="../media/image26.png"/><Relationship Id="rId9" Type="http://schemas.openxmlformats.org/officeDocument/2006/relationships/image" Target="../media/image92.png"/></Relationships>
</file>

<file path=ppt/slides/_rels/slide4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42.xml"/><Relationship Id="rId2" Type="http://schemas.openxmlformats.org/officeDocument/2006/relationships/notesSlide" Target="../notesSlides/notesSlide39.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85.png"/></Relationships>
</file>

<file path=ppt/slides/_rels/slide4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0.xml"/><Relationship Id="rId1" Type="http://schemas.openxmlformats.org/officeDocument/2006/relationships/slideLayout" Target="../slideLayouts/slideLayout37.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21.png"/><Relationship Id="rId18" Type="http://schemas.openxmlformats.org/officeDocument/2006/relationships/slide" Target="slide48.xml"/><Relationship Id="rId3" Type="http://schemas.openxmlformats.org/officeDocument/2006/relationships/image" Target="../media/image25.png"/><Relationship Id="rId21" Type="http://schemas.openxmlformats.org/officeDocument/2006/relationships/slide" Target="slide49.xml"/><Relationship Id="rId7" Type="http://schemas.openxmlformats.org/officeDocument/2006/relationships/image" Target="../media/image31.png"/><Relationship Id="rId12" Type="http://schemas.openxmlformats.org/officeDocument/2006/relationships/slide" Target="slide52.xml"/><Relationship Id="rId17" Type="http://schemas.openxmlformats.org/officeDocument/2006/relationships/slide" Target="slide47.xml"/><Relationship Id="rId2" Type="http://schemas.openxmlformats.org/officeDocument/2006/relationships/notesSlide" Target="../notesSlides/notesSlide41.xml"/><Relationship Id="rId16" Type="http://schemas.openxmlformats.org/officeDocument/2006/relationships/image" Target="../media/image86.png"/><Relationship Id="rId20" Type="http://schemas.openxmlformats.org/officeDocument/2006/relationships/image" Target="../media/image35.png"/><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99.png"/><Relationship Id="rId5" Type="http://schemas.openxmlformats.org/officeDocument/2006/relationships/image" Target="../media/image27.png"/><Relationship Id="rId15" Type="http://schemas.openxmlformats.org/officeDocument/2006/relationships/slide" Target="slide46.xml"/><Relationship Id="rId10" Type="http://schemas.openxmlformats.org/officeDocument/2006/relationships/image" Target="../media/image98.png"/><Relationship Id="rId19" Type="http://schemas.openxmlformats.org/officeDocument/2006/relationships/image" Target="../media/image101.png"/><Relationship Id="rId4" Type="http://schemas.openxmlformats.org/officeDocument/2006/relationships/image" Target="../media/image26.png"/><Relationship Id="rId9" Type="http://schemas.openxmlformats.org/officeDocument/2006/relationships/image" Target="../media/image97.png"/><Relationship Id="rId14" Type="http://schemas.openxmlformats.org/officeDocument/2006/relationships/image" Target="../media/image100.png"/><Relationship Id="rId22" Type="http://schemas.openxmlformats.org/officeDocument/2006/relationships/image" Target="../media/image55.png"/></Relationships>
</file>

<file path=ppt/slides/_rels/slide4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45.xml"/><Relationship Id="rId7"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103.jpeg"/><Relationship Id="rId9" Type="http://schemas.openxmlformats.org/officeDocument/2006/relationships/image" Target="../media/image44.png"/></Relationships>
</file>

<file path=ppt/slides/_rels/slide4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45.xml"/><Relationship Id="rId7"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104.jpeg"/><Relationship Id="rId9" Type="http://schemas.openxmlformats.org/officeDocument/2006/relationships/image" Target="../media/image44.png"/></Relationships>
</file>

<file path=ppt/slides/_rels/slide4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45.xml"/><Relationship Id="rId7" Type="http://schemas.openxmlformats.org/officeDocument/2006/relationships/image" Target="../media/image27.png"/><Relationship Id="rId2" Type="http://schemas.openxmlformats.org/officeDocument/2006/relationships/notesSlide" Target="../notesSlides/notesSlide44.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105.jpeg"/><Relationship Id="rId9" Type="http://schemas.openxmlformats.org/officeDocument/2006/relationships/image" Target="../media/image44.png"/></Relationships>
</file>

<file path=ppt/slides/_rels/slide4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106.png"/><Relationship Id="rId2" Type="http://schemas.openxmlformats.org/officeDocument/2006/relationships/notesSlide" Target="../notesSlides/notesSlide45.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21.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s>
</file>

<file path=ppt/slides/_rels/slide50.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image" Target="../media/image25.png"/><Relationship Id="rId7" Type="http://schemas.openxmlformats.org/officeDocument/2006/relationships/image" Target="../media/image107.png"/><Relationship Id="rId2" Type="http://schemas.openxmlformats.org/officeDocument/2006/relationships/notesSlide" Target="../notesSlides/notesSlide46.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5.png"/><Relationship Id="rId5" Type="http://schemas.openxmlformats.org/officeDocument/2006/relationships/image" Target="../media/image27.png"/><Relationship Id="rId10" Type="http://schemas.openxmlformats.org/officeDocument/2006/relationships/image" Target="../media/image21.png"/><Relationship Id="rId4" Type="http://schemas.openxmlformats.org/officeDocument/2006/relationships/image" Target="../media/image26.png"/><Relationship Id="rId9" Type="http://schemas.openxmlformats.org/officeDocument/2006/relationships/image" Target="../media/image44.png"/></Relationships>
</file>

<file path=ppt/slides/_rels/slide51.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image" Target="../media/image25.png"/><Relationship Id="rId7" Type="http://schemas.openxmlformats.org/officeDocument/2006/relationships/image" Target="../media/image107.png"/><Relationship Id="rId2" Type="http://schemas.openxmlformats.org/officeDocument/2006/relationships/notesSlide" Target="../notesSlides/notesSlide47.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52.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25.png"/><Relationship Id="rId7" Type="http://schemas.openxmlformats.org/officeDocument/2006/relationships/image" Target="../media/image108.png"/><Relationship Id="rId2" Type="http://schemas.openxmlformats.org/officeDocument/2006/relationships/notesSlide" Target="../notesSlides/notesSlide48.xml"/><Relationship Id="rId1" Type="http://schemas.openxmlformats.org/officeDocument/2006/relationships/slideLayout" Target="../slideLayouts/slideLayout3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3.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image" Target="../media/image110.png"/><Relationship Id="rId7"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44.png"/></Relationships>
</file>

<file path=ppt/slides/_rels/slide54.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111.png"/><Relationship Id="rId12" Type="http://schemas.openxmlformats.org/officeDocument/2006/relationships/image" Target="../media/image40.svg"/><Relationship Id="rId2" Type="http://schemas.openxmlformats.org/officeDocument/2006/relationships/notesSlide" Target="../notesSlides/notesSlide50.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9.png"/><Relationship Id="rId5" Type="http://schemas.openxmlformats.org/officeDocument/2006/relationships/image" Target="../media/image27.png"/><Relationship Id="rId10" Type="http://schemas.openxmlformats.org/officeDocument/2006/relationships/image" Target="../media/image38.svg"/><Relationship Id="rId4" Type="http://schemas.openxmlformats.org/officeDocument/2006/relationships/image" Target="../media/image26.png"/><Relationship Id="rId9" Type="http://schemas.openxmlformats.org/officeDocument/2006/relationships/image" Target="../media/image37.png"/></Relationships>
</file>

<file path=ppt/slides/_rels/slide55.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86.png"/><Relationship Id="rId18" Type="http://schemas.openxmlformats.org/officeDocument/2006/relationships/image" Target="../media/image55.png"/><Relationship Id="rId3" Type="http://schemas.openxmlformats.org/officeDocument/2006/relationships/image" Target="../media/image25.png"/><Relationship Id="rId7" Type="http://schemas.openxmlformats.org/officeDocument/2006/relationships/image" Target="../media/image31.png"/><Relationship Id="rId12" Type="http://schemas.openxmlformats.org/officeDocument/2006/relationships/slide" Target="slide56.xml"/><Relationship Id="rId17" Type="http://schemas.openxmlformats.org/officeDocument/2006/relationships/slide" Target="slide62.xml"/><Relationship Id="rId2" Type="http://schemas.openxmlformats.org/officeDocument/2006/relationships/notesSlide" Target="../notesSlides/notesSlide51.xml"/><Relationship Id="rId16" Type="http://schemas.openxmlformats.org/officeDocument/2006/relationships/image" Target="../media/image35.png"/><Relationship Id="rId20" Type="http://schemas.openxmlformats.org/officeDocument/2006/relationships/slide" Target="slide61.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107.png"/><Relationship Id="rId5" Type="http://schemas.openxmlformats.org/officeDocument/2006/relationships/image" Target="../media/image27.png"/><Relationship Id="rId15" Type="http://schemas.openxmlformats.org/officeDocument/2006/relationships/slide" Target="slide57.xml"/><Relationship Id="rId10" Type="http://schemas.openxmlformats.org/officeDocument/2006/relationships/image" Target="../media/image114.png"/><Relationship Id="rId19" Type="http://schemas.openxmlformats.org/officeDocument/2006/relationships/slide" Target="slide58.xml"/><Relationship Id="rId4" Type="http://schemas.openxmlformats.org/officeDocument/2006/relationships/image" Target="../media/image26.png"/><Relationship Id="rId9" Type="http://schemas.openxmlformats.org/officeDocument/2006/relationships/image" Target="../media/image113.png"/><Relationship Id="rId14" Type="http://schemas.openxmlformats.org/officeDocument/2006/relationships/slide" Target="slide60.xml"/></Relationships>
</file>

<file path=ppt/slides/_rels/slide5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55.xml"/><Relationship Id="rId7" Type="http://schemas.openxmlformats.org/officeDocument/2006/relationships/image" Target="../media/image27.png"/><Relationship Id="rId2" Type="http://schemas.openxmlformats.org/officeDocument/2006/relationships/notesSlide" Target="../notesSlides/notesSlide52.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115.jpeg"/><Relationship Id="rId9" Type="http://schemas.openxmlformats.org/officeDocument/2006/relationships/image" Target="../media/image44.png"/></Relationships>
</file>

<file path=ppt/slides/_rels/slide57.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55.xml"/><Relationship Id="rId7" Type="http://schemas.openxmlformats.org/officeDocument/2006/relationships/image" Target="../media/image27.png"/><Relationship Id="rId2" Type="http://schemas.openxmlformats.org/officeDocument/2006/relationships/notesSlide" Target="../notesSlides/notesSlide53.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116.jpeg"/><Relationship Id="rId9" Type="http://schemas.openxmlformats.org/officeDocument/2006/relationships/image" Target="../media/image44.png"/></Relationships>
</file>

<file path=ppt/slides/_rels/slide58.xml.rels><?xml version="1.0" encoding="UTF-8" standalone="yes"?>
<Relationships xmlns="http://schemas.openxmlformats.org/package/2006/relationships"><Relationship Id="rId8" Type="http://schemas.openxmlformats.org/officeDocument/2006/relationships/slide" Target="slide55.xml"/><Relationship Id="rId13" Type="http://schemas.openxmlformats.org/officeDocument/2006/relationships/image" Target="../media/image21.png"/><Relationship Id="rId3" Type="http://schemas.openxmlformats.org/officeDocument/2006/relationships/image" Target="../media/image25.png"/><Relationship Id="rId7" Type="http://schemas.openxmlformats.org/officeDocument/2006/relationships/image" Target="../media/image107.png"/><Relationship Id="rId12" Type="http://schemas.openxmlformats.org/officeDocument/2006/relationships/image" Target="../media/image55.png"/><Relationship Id="rId2" Type="http://schemas.openxmlformats.org/officeDocument/2006/relationships/notesSlide" Target="../notesSlides/notesSlide54.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slide" Target="slide59.xml"/><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59.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image" Target="../media/image25.png"/><Relationship Id="rId7" Type="http://schemas.openxmlformats.org/officeDocument/2006/relationships/image" Target="../media/image107.png"/><Relationship Id="rId2" Type="http://schemas.openxmlformats.org/officeDocument/2006/relationships/notesSlide" Target="../notesSlides/notesSlide55.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5.png"/><Relationship Id="rId7"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21.png"/><Relationship Id="rId4" Type="http://schemas.openxmlformats.org/officeDocument/2006/relationships/image" Target="../media/image26.png"/><Relationship Id="rId9" Type="http://schemas.openxmlformats.org/officeDocument/2006/relationships/image" Target="../media/image35.png"/></Relationships>
</file>

<file path=ppt/slides/_rels/slide6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 Target="slide45.xml"/><Relationship Id="rId7" Type="http://schemas.openxmlformats.org/officeDocument/2006/relationships/image" Target="../media/image26.png"/><Relationship Id="rId2" Type="http://schemas.openxmlformats.org/officeDocument/2006/relationships/notesSlide" Target="../notesSlides/notesSlide56.xml"/><Relationship Id="rId1" Type="http://schemas.openxmlformats.org/officeDocument/2006/relationships/slideLayout" Target="../slideLayouts/slideLayout37.xml"/><Relationship Id="rId6" Type="http://schemas.openxmlformats.org/officeDocument/2006/relationships/image" Target="../media/image25.png"/><Relationship Id="rId11" Type="http://schemas.openxmlformats.org/officeDocument/2006/relationships/image" Target="../media/image35.png"/><Relationship Id="rId5" Type="http://schemas.openxmlformats.org/officeDocument/2006/relationships/slide" Target="slide55.xml"/><Relationship Id="rId10" Type="http://schemas.openxmlformats.org/officeDocument/2006/relationships/image" Target="../media/image44.png"/><Relationship Id="rId4" Type="http://schemas.openxmlformats.org/officeDocument/2006/relationships/image" Target="../media/image117.jpeg"/><Relationship Id="rId9" Type="http://schemas.openxmlformats.org/officeDocument/2006/relationships/image" Target="../media/image28.png"/></Relationships>
</file>

<file path=ppt/slides/_rels/slide61.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image" Target="../media/image25.png"/><Relationship Id="rId7" Type="http://schemas.openxmlformats.org/officeDocument/2006/relationships/image" Target="../media/image118.png"/><Relationship Id="rId2" Type="http://schemas.openxmlformats.org/officeDocument/2006/relationships/notesSlide" Target="../notesSlides/notesSlide57.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21.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62.xml.rels><?xml version="1.0" encoding="UTF-8" standalone="yes"?>
<Relationships xmlns="http://schemas.openxmlformats.org/package/2006/relationships"><Relationship Id="rId8" Type="http://schemas.openxmlformats.org/officeDocument/2006/relationships/slide" Target="slide55.xml"/><Relationship Id="rId3" Type="http://schemas.openxmlformats.org/officeDocument/2006/relationships/image" Target="../media/image25.png"/><Relationship Id="rId7" Type="http://schemas.openxmlformats.org/officeDocument/2006/relationships/image" Target="../media/image119.png"/><Relationship Id="rId2" Type="http://schemas.openxmlformats.org/officeDocument/2006/relationships/notesSlide" Target="../notesSlides/notesSlide58.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6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59.xml"/><Relationship Id="rId1" Type="http://schemas.openxmlformats.org/officeDocument/2006/relationships/slideLayout" Target="../slideLayouts/slideLayout37.xml"/><Relationship Id="rId4" Type="http://schemas.openxmlformats.org/officeDocument/2006/relationships/image" Target="../media/image35.png"/></Relationships>
</file>

<file path=ppt/slides/_rels/slide64.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25.png"/><Relationship Id="rId7" Type="http://schemas.openxmlformats.org/officeDocument/2006/relationships/image" Target="../media/image35.png"/><Relationship Id="rId2" Type="http://schemas.openxmlformats.org/officeDocument/2006/relationships/notesSlide" Target="../notesSlides/notesSlide60.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123.png"/><Relationship Id="rId4" Type="http://schemas.openxmlformats.org/officeDocument/2006/relationships/image" Target="../media/image26.png"/><Relationship Id="rId9" Type="http://schemas.openxmlformats.org/officeDocument/2006/relationships/image" Target="../media/image122.png"/></Relationships>
</file>

<file path=ppt/slides/_rels/slide65.xml.rels><?xml version="1.0" encoding="UTF-8" standalone="yes"?>
<Relationships xmlns="http://schemas.openxmlformats.org/package/2006/relationships"><Relationship Id="rId8" Type="http://schemas.openxmlformats.org/officeDocument/2006/relationships/image" Target="../media/image125.png"/><Relationship Id="rId13" Type="http://schemas.openxmlformats.org/officeDocument/2006/relationships/image" Target="../media/image130.png"/><Relationship Id="rId18" Type="http://schemas.openxmlformats.org/officeDocument/2006/relationships/image" Target="../media/image40.svg"/><Relationship Id="rId26" Type="http://schemas.openxmlformats.org/officeDocument/2006/relationships/slide" Target="slide73.xml"/><Relationship Id="rId3" Type="http://schemas.openxmlformats.org/officeDocument/2006/relationships/image" Target="../media/image124.png"/><Relationship Id="rId21" Type="http://schemas.openxmlformats.org/officeDocument/2006/relationships/slide" Target="slide67.xml"/><Relationship Id="rId7" Type="http://schemas.openxmlformats.org/officeDocument/2006/relationships/image" Target="../media/image28.png"/><Relationship Id="rId12" Type="http://schemas.openxmlformats.org/officeDocument/2006/relationships/image" Target="../media/image129.png"/><Relationship Id="rId17" Type="http://schemas.openxmlformats.org/officeDocument/2006/relationships/image" Target="../media/image39.png"/><Relationship Id="rId25" Type="http://schemas.openxmlformats.org/officeDocument/2006/relationships/slide" Target="slide69.xml"/><Relationship Id="rId2" Type="http://schemas.openxmlformats.org/officeDocument/2006/relationships/notesSlide" Target="../notesSlides/notesSlide61.xml"/><Relationship Id="rId16" Type="http://schemas.openxmlformats.org/officeDocument/2006/relationships/image" Target="../media/image133.png"/><Relationship Id="rId20" Type="http://schemas.openxmlformats.org/officeDocument/2006/relationships/image" Target="../media/image134.png"/><Relationship Id="rId29" Type="http://schemas.openxmlformats.org/officeDocument/2006/relationships/slide" Target="slide71.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128.png"/><Relationship Id="rId24" Type="http://schemas.openxmlformats.org/officeDocument/2006/relationships/slide" Target="slide70.xml"/><Relationship Id="rId5" Type="http://schemas.openxmlformats.org/officeDocument/2006/relationships/image" Target="../media/image26.png"/><Relationship Id="rId15" Type="http://schemas.openxmlformats.org/officeDocument/2006/relationships/image" Target="../media/image132.png"/><Relationship Id="rId23" Type="http://schemas.openxmlformats.org/officeDocument/2006/relationships/slide" Target="slide68.xml"/><Relationship Id="rId28" Type="http://schemas.openxmlformats.org/officeDocument/2006/relationships/slide" Target="slide66.xml"/><Relationship Id="rId10" Type="http://schemas.openxmlformats.org/officeDocument/2006/relationships/image" Target="../media/image127.png"/><Relationship Id="rId19" Type="http://schemas.openxmlformats.org/officeDocument/2006/relationships/image" Target="../media/image35.png"/><Relationship Id="rId4" Type="http://schemas.openxmlformats.org/officeDocument/2006/relationships/image" Target="../media/image25.png"/><Relationship Id="rId9" Type="http://schemas.openxmlformats.org/officeDocument/2006/relationships/image" Target="../media/image126.png"/><Relationship Id="rId14" Type="http://schemas.openxmlformats.org/officeDocument/2006/relationships/image" Target="../media/image131.png"/><Relationship Id="rId22" Type="http://schemas.openxmlformats.org/officeDocument/2006/relationships/image" Target="../media/image135.png"/><Relationship Id="rId27" Type="http://schemas.openxmlformats.org/officeDocument/2006/relationships/slide" Target="slide72.xml"/><Relationship Id="rId30" Type="http://schemas.openxmlformats.org/officeDocument/2006/relationships/slide" Target="slide74.xml"/></Relationships>
</file>

<file path=ppt/slides/_rels/slide6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65.xml"/><Relationship Id="rId2" Type="http://schemas.openxmlformats.org/officeDocument/2006/relationships/notesSlide" Target="../notesSlides/notesSlide62.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136.png"/></Relationships>
</file>

<file path=ppt/slides/_rels/slide67.xml.rels><?xml version="1.0" encoding="UTF-8" standalone="yes"?>
<Relationships xmlns="http://schemas.openxmlformats.org/package/2006/relationships"><Relationship Id="rId8" Type="http://schemas.openxmlformats.org/officeDocument/2006/relationships/slide" Target="slide65.xml"/><Relationship Id="rId3" Type="http://schemas.openxmlformats.org/officeDocument/2006/relationships/image" Target="../media/image25.png"/><Relationship Id="rId7" Type="http://schemas.openxmlformats.org/officeDocument/2006/relationships/image" Target="../media/image137.png"/><Relationship Id="rId2" Type="http://schemas.openxmlformats.org/officeDocument/2006/relationships/notesSlide" Target="../notesSlides/notesSlide63.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68.xml.rels><?xml version="1.0" encoding="UTF-8" standalone="yes"?>
<Relationships xmlns="http://schemas.openxmlformats.org/package/2006/relationships"><Relationship Id="rId8" Type="http://schemas.openxmlformats.org/officeDocument/2006/relationships/slide" Target="slide65.xml"/><Relationship Id="rId3" Type="http://schemas.openxmlformats.org/officeDocument/2006/relationships/image" Target="../media/image25.png"/><Relationship Id="rId7" Type="http://schemas.openxmlformats.org/officeDocument/2006/relationships/image" Target="../media/image138.png"/><Relationship Id="rId2" Type="http://schemas.openxmlformats.org/officeDocument/2006/relationships/notesSlide" Target="../notesSlides/notesSlide64.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69.xml.rels><?xml version="1.0" encoding="UTF-8" standalone="yes"?>
<Relationships xmlns="http://schemas.openxmlformats.org/package/2006/relationships"><Relationship Id="rId8" Type="http://schemas.openxmlformats.org/officeDocument/2006/relationships/slide" Target="slide65.xml"/><Relationship Id="rId3" Type="http://schemas.openxmlformats.org/officeDocument/2006/relationships/image" Target="../media/image25.png"/><Relationship Id="rId7" Type="http://schemas.openxmlformats.org/officeDocument/2006/relationships/image" Target="../media/image139.png"/><Relationship Id="rId2" Type="http://schemas.openxmlformats.org/officeDocument/2006/relationships/notesSlide" Target="../notesSlides/notesSlide65.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30.png"/><Relationship Id="rId12" Type="http://schemas.openxmlformats.org/officeDocument/2006/relationships/image" Target="../media/image40.svg"/><Relationship Id="rId2" Type="http://schemas.openxmlformats.org/officeDocument/2006/relationships/notesSlide" Target="../notesSlides/notesSlide5.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9.png"/><Relationship Id="rId5" Type="http://schemas.openxmlformats.org/officeDocument/2006/relationships/image" Target="../media/image27.png"/><Relationship Id="rId10" Type="http://schemas.openxmlformats.org/officeDocument/2006/relationships/image" Target="../media/image38.svg"/><Relationship Id="rId4" Type="http://schemas.openxmlformats.org/officeDocument/2006/relationships/image" Target="../media/image26.png"/><Relationship Id="rId9" Type="http://schemas.openxmlformats.org/officeDocument/2006/relationships/image" Target="../media/image37.png"/></Relationships>
</file>

<file path=ppt/slides/_rels/slide70.xml.rels><?xml version="1.0" encoding="UTF-8" standalone="yes"?>
<Relationships xmlns="http://schemas.openxmlformats.org/package/2006/relationships"><Relationship Id="rId8" Type="http://schemas.openxmlformats.org/officeDocument/2006/relationships/slide" Target="slide65.xml"/><Relationship Id="rId3" Type="http://schemas.openxmlformats.org/officeDocument/2006/relationships/image" Target="../media/image25.png"/><Relationship Id="rId7" Type="http://schemas.openxmlformats.org/officeDocument/2006/relationships/image" Target="../media/image140.png"/><Relationship Id="rId2" Type="http://schemas.openxmlformats.org/officeDocument/2006/relationships/notesSlide" Target="../notesSlides/notesSlide66.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7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65.xml"/><Relationship Id="rId2" Type="http://schemas.openxmlformats.org/officeDocument/2006/relationships/notesSlide" Target="../notesSlides/notesSlide67.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141.png"/><Relationship Id="rId4" Type="http://schemas.openxmlformats.org/officeDocument/2006/relationships/image" Target="../media/image26.png"/><Relationship Id="rId9" Type="http://schemas.openxmlformats.org/officeDocument/2006/relationships/image" Target="../media/image35.png"/></Relationships>
</file>

<file path=ppt/slides/_rels/slide72.xml.rels><?xml version="1.0" encoding="UTF-8" standalone="yes"?>
<Relationships xmlns="http://schemas.openxmlformats.org/package/2006/relationships"><Relationship Id="rId8" Type="http://schemas.openxmlformats.org/officeDocument/2006/relationships/slide" Target="slide65.xml"/><Relationship Id="rId3" Type="http://schemas.openxmlformats.org/officeDocument/2006/relationships/image" Target="../media/image25.png"/><Relationship Id="rId7" Type="http://schemas.openxmlformats.org/officeDocument/2006/relationships/image" Target="../media/image142.png"/><Relationship Id="rId2" Type="http://schemas.openxmlformats.org/officeDocument/2006/relationships/notesSlide" Target="../notesSlides/notesSlide68.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73.xml.rels><?xml version="1.0" encoding="UTF-8" standalone="yes"?>
<Relationships xmlns="http://schemas.openxmlformats.org/package/2006/relationships"><Relationship Id="rId8" Type="http://schemas.openxmlformats.org/officeDocument/2006/relationships/slide" Target="slide65.xml"/><Relationship Id="rId3" Type="http://schemas.openxmlformats.org/officeDocument/2006/relationships/image" Target="../media/image25.png"/><Relationship Id="rId7" Type="http://schemas.openxmlformats.org/officeDocument/2006/relationships/image" Target="../media/image143.png"/><Relationship Id="rId2" Type="http://schemas.openxmlformats.org/officeDocument/2006/relationships/notesSlide" Target="../notesSlides/notesSlide69.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74.xml.rels><?xml version="1.0" encoding="UTF-8" standalone="yes"?>
<Relationships xmlns="http://schemas.openxmlformats.org/package/2006/relationships"><Relationship Id="rId8" Type="http://schemas.openxmlformats.org/officeDocument/2006/relationships/slide" Target="slide65.xml"/><Relationship Id="rId3" Type="http://schemas.openxmlformats.org/officeDocument/2006/relationships/image" Target="../media/image25.png"/><Relationship Id="rId7" Type="http://schemas.openxmlformats.org/officeDocument/2006/relationships/image" Target="../media/image144.png"/><Relationship Id="rId2" Type="http://schemas.openxmlformats.org/officeDocument/2006/relationships/notesSlide" Target="../notesSlides/notesSlide70.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7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75.xml"/><Relationship Id="rId7" Type="http://schemas.openxmlformats.org/officeDocument/2006/relationships/image" Target="../media/image27.png"/><Relationship Id="rId2" Type="http://schemas.openxmlformats.org/officeDocument/2006/relationships/notesSlide" Target="../notesSlides/notesSlide71.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146.png"/><Relationship Id="rId4" Type="http://schemas.openxmlformats.org/officeDocument/2006/relationships/image" Target="../media/image145.png"/><Relationship Id="rId9" Type="http://schemas.openxmlformats.org/officeDocument/2006/relationships/image" Target="../media/image35.png"/></Relationships>
</file>

<file path=ppt/slides/_rels/slide76.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25.png"/><Relationship Id="rId7" Type="http://schemas.openxmlformats.org/officeDocument/2006/relationships/image" Target="../media/image147.png"/><Relationship Id="rId2" Type="http://schemas.openxmlformats.org/officeDocument/2006/relationships/notesSlide" Target="../notesSlides/notesSlide72.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55.png"/><Relationship Id="rId5" Type="http://schemas.openxmlformats.org/officeDocument/2006/relationships/image" Target="../media/image27.png"/><Relationship Id="rId10" Type="http://schemas.openxmlformats.org/officeDocument/2006/relationships/slide" Target="slide77.xml"/><Relationship Id="rId4" Type="http://schemas.openxmlformats.org/officeDocument/2006/relationships/image" Target="../media/image26.png"/><Relationship Id="rId9" Type="http://schemas.openxmlformats.org/officeDocument/2006/relationships/image" Target="../media/image35.png"/></Relationships>
</file>

<file path=ppt/slides/_rels/slide77.xml.rels><?xml version="1.0" encoding="UTF-8" standalone="yes"?>
<Relationships xmlns="http://schemas.openxmlformats.org/package/2006/relationships"><Relationship Id="rId8" Type="http://schemas.openxmlformats.org/officeDocument/2006/relationships/image" Target="../media/image148.png"/><Relationship Id="rId3" Type="http://schemas.openxmlformats.org/officeDocument/2006/relationships/image" Target="../media/image25.png"/><Relationship Id="rId7" Type="http://schemas.openxmlformats.org/officeDocument/2006/relationships/image" Target="../media/image5.png"/><Relationship Id="rId2" Type="http://schemas.openxmlformats.org/officeDocument/2006/relationships/notesSlide" Target="../notesSlides/notesSlide73.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5.png"/><Relationship Id="rId5" Type="http://schemas.openxmlformats.org/officeDocument/2006/relationships/image" Target="../media/image27.png"/><Relationship Id="rId10" Type="http://schemas.openxmlformats.org/officeDocument/2006/relationships/image" Target="../media/image44.png"/><Relationship Id="rId4" Type="http://schemas.openxmlformats.org/officeDocument/2006/relationships/image" Target="../media/image26.png"/><Relationship Id="rId9" Type="http://schemas.openxmlformats.org/officeDocument/2006/relationships/slide" Target="slide76.xml"/></Relationships>
</file>

<file path=ppt/slides/_rels/slide7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4.xml"/><Relationship Id="rId1" Type="http://schemas.openxmlformats.org/officeDocument/2006/relationships/slideLayout" Target="../slideLayouts/slideLayout37.xml"/><Relationship Id="rId4" Type="http://schemas.openxmlformats.org/officeDocument/2006/relationships/image" Target="../media/image149.png"/></Relationships>
</file>

<file path=ppt/slides/_rels/slide79.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150.png"/><Relationship Id="rId12" Type="http://schemas.openxmlformats.org/officeDocument/2006/relationships/image" Target="../media/image31.png"/><Relationship Id="rId2" Type="http://schemas.openxmlformats.org/officeDocument/2006/relationships/notesSlide" Target="../notesSlides/notesSlide75.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154.png"/><Relationship Id="rId5" Type="http://schemas.openxmlformats.org/officeDocument/2006/relationships/image" Target="../media/image27.png"/><Relationship Id="rId10" Type="http://schemas.openxmlformats.org/officeDocument/2006/relationships/image" Target="../media/image153.png"/><Relationship Id="rId4" Type="http://schemas.openxmlformats.org/officeDocument/2006/relationships/image" Target="../media/image26.png"/><Relationship Id="rId9" Type="http://schemas.openxmlformats.org/officeDocument/2006/relationships/image" Target="../media/image152.png"/><Relationship Id="rId14" Type="http://schemas.openxmlformats.org/officeDocument/2006/relationships/image" Target="../media/image21.png"/></Relationships>
</file>

<file path=ppt/slides/_rels/slide8.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25.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2.png"/></Relationships>
</file>

<file path=ppt/slides/_rels/slide8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6.xml"/><Relationship Id="rId1" Type="http://schemas.openxmlformats.org/officeDocument/2006/relationships/slideLayout" Target="../slideLayouts/slideLayout37.xml"/><Relationship Id="rId5" Type="http://schemas.openxmlformats.org/officeDocument/2006/relationships/image" Target="../media/image156.png"/><Relationship Id="rId4" Type="http://schemas.openxmlformats.org/officeDocument/2006/relationships/image" Target="../media/image155.png"/></Relationships>
</file>

<file path=ppt/slides/_rels/slide8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155.png"/><Relationship Id="rId2" Type="http://schemas.openxmlformats.org/officeDocument/2006/relationships/notesSlide" Target="../notesSlides/notesSlide77.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82.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slide" Target="slide84.xml"/><Relationship Id="rId18" Type="http://schemas.openxmlformats.org/officeDocument/2006/relationships/image" Target="../media/image35.png"/><Relationship Id="rId3" Type="http://schemas.openxmlformats.org/officeDocument/2006/relationships/image" Target="../media/image25.png"/><Relationship Id="rId21" Type="http://schemas.openxmlformats.org/officeDocument/2006/relationships/slide" Target="slide86.xml"/><Relationship Id="rId7" Type="http://schemas.openxmlformats.org/officeDocument/2006/relationships/image" Target="../media/image157.png"/><Relationship Id="rId12" Type="http://schemas.openxmlformats.org/officeDocument/2006/relationships/image" Target="../media/image162.png"/><Relationship Id="rId17" Type="http://schemas.openxmlformats.org/officeDocument/2006/relationships/image" Target="../media/image40.svg"/><Relationship Id="rId2" Type="http://schemas.openxmlformats.org/officeDocument/2006/relationships/notesSlide" Target="../notesSlides/notesSlide78.xml"/><Relationship Id="rId16" Type="http://schemas.openxmlformats.org/officeDocument/2006/relationships/image" Target="../media/image39.png"/><Relationship Id="rId20" Type="http://schemas.openxmlformats.org/officeDocument/2006/relationships/image" Target="../media/image135.png"/><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161.png"/><Relationship Id="rId5" Type="http://schemas.openxmlformats.org/officeDocument/2006/relationships/image" Target="../media/image27.png"/><Relationship Id="rId15" Type="http://schemas.openxmlformats.org/officeDocument/2006/relationships/slide" Target="slide83.xml"/><Relationship Id="rId10" Type="http://schemas.openxmlformats.org/officeDocument/2006/relationships/image" Target="../media/image160.png"/><Relationship Id="rId19" Type="http://schemas.openxmlformats.org/officeDocument/2006/relationships/slide" Target="slide85.xml"/><Relationship Id="rId4" Type="http://schemas.openxmlformats.org/officeDocument/2006/relationships/image" Target="../media/image26.png"/><Relationship Id="rId9" Type="http://schemas.openxmlformats.org/officeDocument/2006/relationships/image" Target="../media/image159.png"/><Relationship Id="rId14" Type="http://schemas.openxmlformats.org/officeDocument/2006/relationships/image" Target="../media/image86.png"/><Relationship Id="rId22" Type="http://schemas.openxmlformats.org/officeDocument/2006/relationships/slide" Target="slide87.xml"/></Relationships>
</file>

<file path=ppt/slides/_rels/slide8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 Target="slide81.xml"/><Relationship Id="rId7" Type="http://schemas.openxmlformats.org/officeDocument/2006/relationships/image" Target="../media/image26.png"/><Relationship Id="rId2" Type="http://schemas.openxmlformats.org/officeDocument/2006/relationships/notesSlide" Target="../notesSlides/notesSlide79.xml"/><Relationship Id="rId1" Type="http://schemas.openxmlformats.org/officeDocument/2006/relationships/slideLayout" Target="../slideLayouts/slideLayout37.xml"/><Relationship Id="rId6" Type="http://schemas.openxmlformats.org/officeDocument/2006/relationships/image" Target="../media/image25.png"/><Relationship Id="rId11" Type="http://schemas.openxmlformats.org/officeDocument/2006/relationships/image" Target="../media/image35.png"/><Relationship Id="rId5" Type="http://schemas.openxmlformats.org/officeDocument/2006/relationships/slide" Target="slide82.xml"/><Relationship Id="rId10" Type="http://schemas.openxmlformats.org/officeDocument/2006/relationships/image" Target="../media/image44.png"/><Relationship Id="rId4" Type="http://schemas.openxmlformats.org/officeDocument/2006/relationships/image" Target="../media/image163.jpeg"/><Relationship Id="rId9" Type="http://schemas.openxmlformats.org/officeDocument/2006/relationships/image" Target="../media/image28.png"/></Relationships>
</file>

<file path=ppt/slides/_rels/slide8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81.xml"/><Relationship Id="rId7" Type="http://schemas.openxmlformats.org/officeDocument/2006/relationships/image" Target="../media/image27.png"/><Relationship Id="rId2" Type="http://schemas.openxmlformats.org/officeDocument/2006/relationships/notesSlide" Target="../notesSlides/notesSlide80.xml"/><Relationship Id="rId1" Type="http://schemas.openxmlformats.org/officeDocument/2006/relationships/slideLayout" Target="../slideLayouts/slideLayout37.xml"/><Relationship Id="rId6" Type="http://schemas.openxmlformats.org/officeDocument/2006/relationships/image" Target="../media/image26.png"/><Relationship Id="rId11" Type="http://schemas.openxmlformats.org/officeDocument/2006/relationships/image" Target="../media/image35.png"/><Relationship Id="rId5" Type="http://schemas.openxmlformats.org/officeDocument/2006/relationships/image" Target="../media/image25.png"/><Relationship Id="rId10" Type="http://schemas.openxmlformats.org/officeDocument/2006/relationships/image" Target="../media/image44.png"/><Relationship Id="rId4" Type="http://schemas.openxmlformats.org/officeDocument/2006/relationships/image" Target="../media/image164.jpeg"/><Relationship Id="rId9" Type="http://schemas.openxmlformats.org/officeDocument/2006/relationships/slide" Target="slide82.xml"/></Relationships>
</file>

<file path=ppt/slides/_rels/slide85.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25.png"/><Relationship Id="rId7" Type="http://schemas.openxmlformats.org/officeDocument/2006/relationships/image" Target="../media/image165.png"/><Relationship Id="rId2" Type="http://schemas.openxmlformats.org/officeDocument/2006/relationships/notesSlide" Target="../notesSlides/notesSlide81.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86.xml.rels><?xml version="1.0" encoding="UTF-8" standalone="yes"?>
<Relationships xmlns="http://schemas.openxmlformats.org/package/2006/relationships"><Relationship Id="rId8" Type="http://schemas.openxmlformats.org/officeDocument/2006/relationships/slide" Target="slide82.xml"/><Relationship Id="rId3" Type="http://schemas.openxmlformats.org/officeDocument/2006/relationships/image" Target="../media/image25.png"/><Relationship Id="rId7" Type="http://schemas.openxmlformats.org/officeDocument/2006/relationships/image" Target="../media/image166.png"/><Relationship Id="rId2" Type="http://schemas.openxmlformats.org/officeDocument/2006/relationships/notesSlide" Target="../notesSlides/notesSlide82.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8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5.png"/><Relationship Id="rId7" Type="http://schemas.openxmlformats.org/officeDocument/2006/relationships/slide" Target="slide82.xml"/><Relationship Id="rId2" Type="http://schemas.openxmlformats.org/officeDocument/2006/relationships/notesSlide" Target="../notesSlides/notesSlide83.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167.png"/></Relationships>
</file>

<file path=ppt/slides/_rels/slide88.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notesSlide" Target="../notesSlides/notesSlide84.xml"/><Relationship Id="rId1" Type="http://schemas.openxmlformats.org/officeDocument/2006/relationships/slideLayout" Target="../slideLayouts/slideLayout37.xml"/><Relationship Id="rId4" Type="http://schemas.openxmlformats.org/officeDocument/2006/relationships/image" Target="../media/image35.png"/></Relationships>
</file>

<file path=ppt/slides/_rels/slide89.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135.png"/><Relationship Id="rId3" Type="http://schemas.openxmlformats.org/officeDocument/2006/relationships/image" Target="../media/image25.png"/><Relationship Id="rId7" Type="http://schemas.openxmlformats.org/officeDocument/2006/relationships/image" Target="../media/image151.png"/><Relationship Id="rId12" Type="http://schemas.openxmlformats.org/officeDocument/2006/relationships/slide" Target="slide90.xml"/><Relationship Id="rId2" Type="http://schemas.openxmlformats.org/officeDocument/2006/relationships/notesSlide" Target="../notesSlides/notesSlide85.xml"/><Relationship Id="rId16" Type="http://schemas.openxmlformats.org/officeDocument/2006/relationships/slide" Target="slide93.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35.png"/><Relationship Id="rId5" Type="http://schemas.openxmlformats.org/officeDocument/2006/relationships/image" Target="../media/image27.png"/><Relationship Id="rId15" Type="http://schemas.openxmlformats.org/officeDocument/2006/relationships/slide" Target="slide92.xml"/><Relationship Id="rId10" Type="http://schemas.openxmlformats.org/officeDocument/2006/relationships/image" Target="../media/image171.png"/><Relationship Id="rId4" Type="http://schemas.openxmlformats.org/officeDocument/2006/relationships/image" Target="../media/image26.png"/><Relationship Id="rId9" Type="http://schemas.openxmlformats.org/officeDocument/2006/relationships/image" Target="../media/image170.png"/><Relationship Id="rId14" Type="http://schemas.openxmlformats.org/officeDocument/2006/relationships/slide" Target="slide91.xml"/></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 Target="slide8.xml"/><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37.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5.png"/><Relationship Id="rId4" Type="http://schemas.openxmlformats.org/officeDocument/2006/relationships/image" Target="../media/image43.jpeg"/><Relationship Id="rId9" Type="http://schemas.openxmlformats.org/officeDocument/2006/relationships/image" Target="../media/image44.png"/></Relationships>
</file>

<file path=ppt/slides/_rels/slide90.xml.rels><?xml version="1.0" encoding="UTF-8" standalone="yes"?>
<Relationships xmlns="http://schemas.openxmlformats.org/package/2006/relationships"><Relationship Id="rId8" Type="http://schemas.openxmlformats.org/officeDocument/2006/relationships/slide" Target="slide89.xml"/><Relationship Id="rId3" Type="http://schemas.openxmlformats.org/officeDocument/2006/relationships/image" Target="../media/image172.jpeg"/><Relationship Id="rId7" Type="http://schemas.openxmlformats.org/officeDocument/2006/relationships/image" Target="../media/image28.png"/><Relationship Id="rId12" Type="http://schemas.openxmlformats.org/officeDocument/2006/relationships/image" Target="../media/image21.png"/><Relationship Id="rId2" Type="http://schemas.openxmlformats.org/officeDocument/2006/relationships/notesSlide" Target="../notesSlides/notesSlide86.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35.png"/><Relationship Id="rId5" Type="http://schemas.openxmlformats.org/officeDocument/2006/relationships/image" Target="../media/image26.png"/><Relationship Id="rId10" Type="http://schemas.openxmlformats.org/officeDocument/2006/relationships/image" Target="../media/image173.png"/><Relationship Id="rId4" Type="http://schemas.openxmlformats.org/officeDocument/2006/relationships/image" Target="../media/image25.png"/><Relationship Id="rId9" Type="http://schemas.openxmlformats.org/officeDocument/2006/relationships/image" Target="../media/image44.png"/></Relationships>
</file>

<file path=ppt/slides/_rels/slide91.xml.rels><?xml version="1.0" encoding="UTF-8" standalone="yes"?>
<Relationships xmlns="http://schemas.openxmlformats.org/package/2006/relationships"><Relationship Id="rId8" Type="http://schemas.openxmlformats.org/officeDocument/2006/relationships/image" Target="../media/image175.png"/><Relationship Id="rId3" Type="http://schemas.openxmlformats.org/officeDocument/2006/relationships/image" Target="../media/image174.jpeg"/><Relationship Id="rId7" Type="http://schemas.openxmlformats.org/officeDocument/2006/relationships/image" Target="../media/image28.png"/><Relationship Id="rId12" Type="http://schemas.openxmlformats.org/officeDocument/2006/relationships/image" Target="../media/image21.png"/><Relationship Id="rId2" Type="http://schemas.openxmlformats.org/officeDocument/2006/relationships/notesSlide" Target="../notesSlides/notesSlide87.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35.png"/><Relationship Id="rId5" Type="http://schemas.openxmlformats.org/officeDocument/2006/relationships/image" Target="../media/image26.png"/><Relationship Id="rId10" Type="http://schemas.openxmlformats.org/officeDocument/2006/relationships/image" Target="../media/image44.png"/><Relationship Id="rId4" Type="http://schemas.openxmlformats.org/officeDocument/2006/relationships/image" Target="../media/image25.png"/><Relationship Id="rId9" Type="http://schemas.openxmlformats.org/officeDocument/2006/relationships/slide" Target="slide89.xml"/></Relationships>
</file>

<file path=ppt/slides/_rels/slide92.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6.jpeg"/><Relationship Id="rId7" Type="http://schemas.openxmlformats.org/officeDocument/2006/relationships/image" Target="../media/image28.png"/><Relationship Id="rId12" Type="http://schemas.openxmlformats.org/officeDocument/2006/relationships/image" Target="../media/image21.png"/><Relationship Id="rId2" Type="http://schemas.openxmlformats.org/officeDocument/2006/relationships/notesSlide" Target="../notesSlides/notesSlide88.xml"/><Relationship Id="rId1" Type="http://schemas.openxmlformats.org/officeDocument/2006/relationships/slideLayout" Target="../slideLayouts/slideLayout37.xml"/><Relationship Id="rId6" Type="http://schemas.openxmlformats.org/officeDocument/2006/relationships/image" Target="../media/image27.png"/><Relationship Id="rId11" Type="http://schemas.openxmlformats.org/officeDocument/2006/relationships/image" Target="../media/image35.png"/><Relationship Id="rId5" Type="http://schemas.openxmlformats.org/officeDocument/2006/relationships/image" Target="../media/image26.png"/><Relationship Id="rId10" Type="http://schemas.openxmlformats.org/officeDocument/2006/relationships/image" Target="../media/image44.png"/><Relationship Id="rId4" Type="http://schemas.openxmlformats.org/officeDocument/2006/relationships/image" Target="../media/image25.png"/><Relationship Id="rId9" Type="http://schemas.openxmlformats.org/officeDocument/2006/relationships/slide" Target="slide89.xml"/></Relationships>
</file>

<file path=ppt/slides/_rels/slide93.xml.rels><?xml version="1.0" encoding="UTF-8" standalone="yes"?>
<Relationships xmlns="http://schemas.openxmlformats.org/package/2006/relationships"><Relationship Id="rId8" Type="http://schemas.openxmlformats.org/officeDocument/2006/relationships/slide" Target="slide89.xml"/><Relationship Id="rId3" Type="http://schemas.openxmlformats.org/officeDocument/2006/relationships/image" Target="../media/image25.png"/><Relationship Id="rId7" Type="http://schemas.openxmlformats.org/officeDocument/2006/relationships/image" Target="../media/image151.png"/><Relationship Id="rId2" Type="http://schemas.openxmlformats.org/officeDocument/2006/relationships/notesSlide" Target="../notesSlides/notesSlide89.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21.png"/><Relationship Id="rId5" Type="http://schemas.openxmlformats.org/officeDocument/2006/relationships/image" Target="../media/image27.png"/><Relationship Id="rId10" Type="http://schemas.openxmlformats.org/officeDocument/2006/relationships/image" Target="../media/image35.png"/><Relationship Id="rId4" Type="http://schemas.openxmlformats.org/officeDocument/2006/relationships/image" Target="../media/image26.png"/><Relationship Id="rId9" Type="http://schemas.openxmlformats.org/officeDocument/2006/relationships/image" Target="../media/image44.png"/></Relationships>
</file>

<file path=ppt/slides/_rels/slide94.xml.rels><?xml version="1.0" encoding="UTF-8" standalone="yes"?>
<Relationships xmlns="http://schemas.openxmlformats.org/package/2006/relationships"><Relationship Id="rId8" Type="http://schemas.openxmlformats.org/officeDocument/2006/relationships/image" Target="../media/image179.png"/><Relationship Id="rId13" Type="http://schemas.openxmlformats.org/officeDocument/2006/relationships/image" Target="../media/image183.png"/><Relationship Id="rId3" Type="http://schemas.openxmlformats.org/officeDocument/2006/relationships/image" Target="../media/image25.png"/><Relationship Id="rId7" Type="http://schemas.openxmlformats.org/officeDocument/2006/relationships/image" Target="../media/image178.png"/><Relationship Id="rId12" Type="http://schemas.openxmlformats.org/officeDocument/2006/relationships/image" Target="../media/image182.png"/><Relationship Id="rId2" Type="http://schemas.openxmlformats.org/officeDocument/2006/relationships/notesSlide" Target="../notesSlides/notesSlide90.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181.png"/><Relationship Id="rId5" Type="http://schemas.openxmlformats.org/officeDocument/2006/relationships/image" Target="../media/image27.png"/><Relationship Id="rId10" Type="http://schemas.openxmlformats.org/officeDocument/2006/relationships/image" Target="../media/image168.png"/><Relationship Id="rId4" Type="http://schemas.openxmlformats.org/officeDocument/2006/relationships/image" Target="../media/image26.png"/><Relationship Id="rId9" Type="http://schemas.openxmlformats.org/officeDocument/2006/relationships/image" Target="../media/image180.png"/><Relationship Id="rId14" Type="http://schemas.openxmlformats.org/officeDocument/2006/relationships/image" Target="../media/image35.png"/></Relationships>
</file>

<file path=ppt/slides/_rels/slide95.xml.rels><?xml version="1.0" encoding="UTF-8" standalone="yes"?>
<Relationships xmlns="http://schemas.openxmlformats.org/package/2006/relationships"><Relationship Id="rId8" Type="http://schemas.openxmlformats.org/officeDocument/2006/relationships/image" Target="../media/image179.png"/><Relationship Id="rId13" Type="http://schemas.openxmlformats.org/officeDocument/2006/relationships/image" Target="../media/image39.png"/><Relationship Id="rId3" Type="http://schemas.openxmlformats.org/officeDocument/2006/relationships/image" Target="../media/image25.png"/><Relationship Id="rId7" Type="http://schemas.openxmlformats.org/officeDocument/2006/relationships/image" Target="../media/image178.png"/><Relationship Id="rId12" Type="http://schemas.openxmlformats.org/officeDocument/2006/relationships/image" Target="../media/image182.png"/><Relationship Id="rId2" Type="http://schemas.openxmlformats.org/officeDocument/2006/relationships/notesSlide" Target="../notesSlides/notesSlide91.xml"/><Relationship Id="rId1" Type="http://schemas.openxmlformats.org/officeDocument/2006/relationships/slideLayout" Target="../slideLayouts/slideLayout37.xml"/><Relationship Id="rId6" Type="http://schemas.openxmlformats.org/officeDocument/2006/relationships/image" Target="../media/image28.png"/><Relationship Id="rId11" Type="http://schemas.openxmlformats.org/officeDocument/2006/relationships/image" Target="../media/image181.png"/><Relationship Id="rId5" Type="http://schemas.openxmlformats.org/officeDocument/2006/relationships/image" Target="../media/image27.png"/><Relationship Id="rId15" Type="http://schemas.openxmlformats.org/officeDocument/2006/relationships/image" Target="../media/image35.png"/><Relationship Id="rId10" Type="http://schemas.openxmlformats.org/officeDocument/2006/relationships/image" Target="../media/image168.png"/><Relationship Id="rId4" Type="http://schemas.openxmlformats.org/officeDocument/2006/relationships/image" Target="../media/image26.png"/><Relationship Id="rId9" Type="http://schemas.openxmlformats.org/officeDocument/2006/relationships/image" Target="../media/image180.png"/><Relationship Id="rId14" Type="http://schemas.openxmlformats.org/officeDocument/2006/relationships/image" Target="../media/image40.svg"/></Relationships>
</file>

<file path=ppt/slides/_rels/slide96.xml.rels><?xml version="1.0" encoding="UTF-8" standalone="yes"?>
<Relationships xmlns="http://schemas.openxmlformats.org/package/2006/relationships"><Relationship Id="rId8" Type="http://schemas.openxmlformats.org/officeDocument/2006/relationships/image" Target="../media/image184.png"/><Relationship Id="rId3" Type="http://schemas.openxmlformats.org/officeDocument/2006/relationships/image" Target="../media/image26.png"/><Relationship Id="rId7"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37.xml"/><Relationship Id="rId6" Type="http://schemas.openxmlformats.org/officeDocument/2006/relationships/image" Target="../media/image5.png"/><Relationship Id="rId5" Type="http://schemas.openxmlformats.org/officeDocument/2006/relationships/image" Target="../media/image28.png"/><Relationship Id="rId4" Type="http://schemas.openxmlformats.org/officeDocument/2006/relationships/image" Target="../media/image27.png"/></Relationships>
</file>

<file path=ppt/slides/_rels/slide97.xml.rels><?xml version="1.0" encoding="UTF-8" standalone="yes"?>
<Relationships xmlns="http://schemas.openxmlformats.org/package/2006/relationships"><Relationship Id="rId3" Type="http://schemas.openxmlformats.org/officeDocument/2006/relationships/image" Target="../media/image185.png"/><Relationship Id="rId2" Type="http://schemas.openxmlformats.org/officeDocument/2006/relationships/notesSlide" Target="../notesSlides/notesSlide92.xml"/><Relationship Id="rId1" Type="http://schemas.openxmlformats.org/officeDocument/2006/relationships/slideLayout" Target="../slideLayouts/slideLayout37.xml"/><Relationship Id="rId4" Type="http://schemas.openxmlformats.org/officeDocument/2006/relationships/image" Target="../media/image35.png"/></Relationships>
</file>

<file path=ppt/slides/_rels/slide9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5.png"/><Relationship Id="rId7" Type="http://schemas.openxmlformats.org/officeDocument/2006/relationships/image" Target="../media/image186.png"/><Relationship Id="rId2" Type="http://schemas.openxmlformats.org/officeDocument/2006/relationships/notesSlide" Target="../notesSlides/notesSlide93.xml"/><Relationship Id="rId1" Type="http://schemas.openxmlformats.org/officeDocument/2006/relationships/slideLayout" Target="../slideLayouts/slideLayout3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5.png"/></Relationships>
</file>

<file path=ppt/slides/_rels/slide9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87.png"/><Relationship Id="rId7" Type="http://schemas.openxmlformats.org/officeDocument/2006/relationships/image" Target="../media/image28.png"/><Relationship Id="rId2" Type="http://schemas.openxmlformats.org/officeDocument/2006/relationships/notesSlide" Target="../notesSlides/notesSlide94.xml"/><Relationship Id="rId1" Type="http://schemas.openxmlformats.org/officeDocument/2006/relationships/slideLayout" Target="../slideLayouts/slideLayout3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59"/>
        <p:cNvGrpSpPr/>
        <p:nvPr/>
      </p:nvGrpSpPr>
      <p:grpSpPr>
        <a:xfrm>
          <a:off x="0" y="0"/>
          <a:ext cx="0" cy="0"/>
          <a:chOff x="0" y="0"/>
          <a:chExt cx="0" cy="0"/>
        </a:xfrm>
      </p:grpSpPr>
      <p:pic>
        <p:nvPicPr>
          <p:cNvPr id="23" name="Image 22">
            <a:extLst>
              <a:ext uri="{FF2B5EF4-FFF2-40B4-BE49-F238E27FC236}">
                <a16:creationId xmlns:a16="http://schemas.microsoft.com/office/drawing/2014/main" id="{240599DC-C017-8D7F-D161-A44C414EB535}"/>
              </a:ext>
            </a:extLst>
          </p:cNvPr>
          <p:cNvPicPr>
            <a:picLocks noChangeAspect="1"/>
          </p:cNvPicPr>
          <p:nvPr/>
        </p:nvPicPr>
        <p:blipFill rotWithShape="1">
          <a:blip r:embed="rId3" cstate="print">
            <a:alphaModFix amt="73000"/>
            <a:extLst>
              <a:ext uri="{28A0092B-C50C-407E-A947-70E740481C1C}">
                <a14:useLocalDpi xmlns:a14="http://schemas.microsoft.com/office/drawing/2010/main" val="0"/>
              </a:ext>
            </a:extLst>
          </a:blip>
          <a:srcRect l="824" t="9217" r="5217"/>
          <a:stretch/>
        </p:blipFill>
        <p:spPr>
          <a:xfrm>
            <a:off x="1" y="-12701"/>
            <a:ext cx="12192000" cy="6849005"/>
          </a:xfrm>
          <a:prstGeom prst="rect">
            <a:avLst/>
          </a:prstGeom>
        </p:spPr>
      </p:pic>
      <p:sp>
        <p:nvSpPr>
          <p:cNvPr id="3" name="Rectangle 3">
            <a:extLst>
              <a:ext uri="{FF2B5EF4-FFF2-40B4-BE49-F238E27FC236}">
                <a16:creationId xmlns:a16="http://schemas.microsoft.com/office/drawing/2014/main" id="{96EA536E-DCC9-8A44-B13D-12D831CA696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Google Shape;269;p41">
            <a:extLst>
              <a:ext uri="{FF2B5EF4-FFF2-40B4-BE49-F238E27FC236}">
                <a16:creationId xmlns:a16="http://schemas.microsoft.com/office/drawing/2014/main" id="{F7933161-50A0-4728-B21B-BD16D45FA73F}"/>
              </a:ext>
            </a:extLst>
          </p:cNvPr>
          <p:cNvPicPr preferRelativeResize="0"/>
          <p:nvPr/>
        </p:nvPicPr>
        <p:blipFill rotWithShape="1">
          <a:blip r:embed="rId4">
            <a:alphaModFix/>
          </a:blip>
          <a:srcRect/>
          <a:stretch/>
        </p:blipFill>
        <p:spPr>
          <a:xfrm>
            <a:off x="3376952" y="952035"/>
            <a:ext cx="7045052" cy="5905965"/>
          </a:xfrm>
          <a:prstGeom prst="rect">
            <a:avLst/>
          </a:prstGeom>
          <a:noFill/>
          <a:ln>
            <a:noFill/>
          </a:ln>
        </p:spPr>
      </p:pic>
      <p:sp>
        <p:nvSpPr>
          <p:cNvPr id="2" name="Ztxt-VERSION-PPT">
            <a:extLst>
              <a:ext uri="{FF2B5EF4-FFF2-40B4-BE49-F238E27FC236}">
                <a16:creationId xmlns:a16="http://schemas.microsoft.com/office/drawing/2014/main" id="{1D77CA7E-CF67-DF46-73C3-94B9E575FC7A}"/>
              </a:ext>
            </a:extLst>
          </p:cNvPr>
          <p:cNvSpPr txBox="1">
            <a:spLocks noChangeArrowheads="1"/>
          </p:cNvSpPr>
          <p:nvPr/>
        </p:nvSpPr>
        <p:spPr bwMode="auto">
          <a:xfrm rot="16200000">
            <a:off x="11230769" y="1629976"/>
            <a:ext cx="1577975" cy="276999"/>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eaLnBrk="1" fontAlgn="auto" hangingPunct="1">
              <a:spcBef>
                <a:spcPts val="0"/>
              </a:spcBef>
              <a:spcAft>
                <a:spcPts val="0"/>
              </a:spcAft>
              <a:defRPr/>
            </a:pPr>
            <a:r>
              <a:rPr lang="fr-FR" altLang="fr-FR" sz="1200" i="1" kern="0" dirty="0">
                <a:solidFill>
                  <a:prstClr val="white">
                    <a:lumMod val="50000"/>
                  </a:prstClr>
                </a:solidFill>
                <a:latin typeface="Corbel" panose="020B0503020204020204" pitchFamily="34" charset="0"/>
              </a:rPr>
              <a:t>Version 03/02/2026</a:t>
            </a:r>
          </a:p>
        </p:txBody>
      </p:sp>
      <p:sp>
        <p:nvSpPr>
          <p:cNvPr id="12" name="Rectangle 2">
            <a:extLst>
              <a:ext uri="{FF2B5EF4-FFF2-40B4-BE49-F238E27FC236}">
                <a16:creationId xmlns:a16="http://schemas.microsoft.com/office/drawing/2014/main" id="{EE4E3206-BE48-0C95-4260-6283D5835428}"/>
              </a:ext>
            </a:extLst>
          </p:cNvPr>
          <p:cNvSpPr/>
          <p:nvPr/>
        </p:nvSpPr>
        <p:spPr>
          <a:xfrm>
            <a:off x="1917700" y="-12700"/>
            <a:ext cx="10274300" cy="1023938"/>
          </a:xfrm>
          <a:prstGeom prst="rect">
            <a:avLst/>
          </a:prstGeom>
          <a:solidFill>
            <a:srgbClr val="CFEDEF"/>
          </a:solidFill>
          <a:ln>
            <a:solidFill>
              <a:schemeClr val="accent5">
                <a:lumMod val="20000"/>
                <a:lumOff val="80000"/>
              </a:schemeClr>
            </a:solid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a:buNone/>
            </a:pPr>
            <a:r>
              <a:rPr lang="fr-FR" sz="4400" b="1" dirty="0">
                <a:solidFill>
                  <a:schemeClr val="accent5">
                    <a:lumMod val="75000"/>
                  </a:schemeClr>
                </a:solidFill>
              </a:rPr>
              <a:t>Module L’essentiel sur la pollution de l’air</a:t>
            </a:r>
          </a:p>
        </p:txBody>
      </p:sp>
      <p:sp>
        <p:nvSpPr>
          <p:cNvPr id="13" name="Rectangle 1">
            <a:extLst>
              <a:ext uri="{FF2B5EF4-FFF2-40B4-BE49-F238E27FC236}">
                <a16:creationId xmlns:a16="http://schemas.microsoft.com/office/drawing/2014/main" id="{92B5E4C1-7F02-3D37-AD71-A442CED81735}"/>
              </a:ext>
            </a:extLst>
          </p:cNvPr>
          <p:cNvSpPr/>
          <p:nvPr/>
        </p:nvSpPr>
        <p:spPr>
          <a:xfrm>
            <a:off x="0" y="-12700"/>
            <a:ext cx="1917700"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14" name="Ensemble">
            <a:extLst>
              <a:ext uri="{FF2B5EF4-FFF2-40B4-BE49-F238E27FC236}">
                <a16:creationId xmlns:a16="http://schemas.microsoft.com/office/drawing/2014/main" id="{3D6DED47-D6CC-D97D-873C-818E69F14830}"/>
              </a:ext>
            </a:extLst>
          </p:cNvPr>
          <p:cNvSpPr>
            <a:spLocks noChangeArrowheads="1"/>
          </p:cNvSpPr>
          <p:nvPr/>
        </p:nvSpPr>
        <p:spPr bwMode="auto">
          <a:xfrm>
            <a:off x="68262" y="4915519"/>
            <a:ext cx="1849438" cy="120015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defRPr/>
            </a:pPr>
            <a:r>
              <a:rPr lang="fr-FR" altLang="fr-FR" sz="2400" b="1" dirty="0">
                <a:solidFill>
                  <a:srgbClr val="008CB4"/>
                </a:solidFill>
                <a:latin typeface="+mn-lt"/>
                <a:ea typeface="Calibri" panose="020F0502020204030204" pitchFamily="34" charset="0"/>
                <a:cs typeface="Times New Roman" panose="02020603050405020304" pitchFamily="18" charset="0"/>
              </a:rPr>
              <a:t>ENSEMBLE</a:t>
            </a:r>
            <a:r>
              <a:rPr lang="fr-FR" altLang="fr-FR" sz="2400" dirty="0">
                <a:solidFill>
                  <a:srgbClr val="008CB4"/>
                </a:solidFill>
                <a:latin typeface="+mn-lt"/>
                <a:ea typeface="Calibri" panose="020F0502020204030204" pitchFamily="34" charset="0"/>
                <a:cs typeface="Times New Roman" panose="02020603050405020304" pitchFamily="18" charset="0"/>
              </a:rPr>
              <a:t> </a:t>
            </a:r>
          </a:p>
          <a:p>
            <a:pPr>
              <a:lnSpc>
                <a:spcPct val="100000"/>
              </a:lnSpc>
              <a:spcBef>
                <a:spcPct val="0"/>
              </a:spcBef>
              <a:buFont typeface="Arial" panose="020B0604020202020204" pitchFamily="34" charset="0"/>
              <a:buNone/>
              <a:defRPr/>
            </a:pPr>
            <a:r>
              <a:rPr lang="fr-FR" altLang="fr-FR" sz="2400" dirty="0">
                <a:solidFill>
                  <a:srgbClr val="008CB4"/>
                </a:solidFill>
                <a:latin typeface="+mn-lt"/>
                <a:ea typeface="Calibri" panose="020F0502020204030204" pitchFamily="34" charset="0"/>
                <a:cs typeface="Times New Roman" panose="02020603050405020304" pitchFamily="18" charset="0"/>
              </a:rPr>
              <a:t>PRÉSERVONS</a:t>
            </a:r>
          </a:p>
          <a:p>
            <a:pPr>
              <a:lnSpc>
                <a:spcPct val="100000"/>
              </a:lnSpc>
              <a:spcBef>
                <a:spcPct val="0"/>
              </a:spcBef>
              <a:buFont typeface="Arial" panose="020B0604020202020204" pitchFamily="34" charset="0"/>
              <a:buNone/>
              <a:defRPr/>
            </a:pPr>
            <a:r>
              <a:rPr lang="fr-FR" altLang="fr-FR" sz="2400" dirty="0">
                <a:solidFill>
                  <a:srgbClr val="008CB4"/>
                </a:solidFill>
                <a:latin typeface="+mn-lt"/>
                <a:ea typeface="Calibri" panose="020F0502020204030204" pitchFamily="34" charset="0"/>
                <a:cs typeface="Times New Roman" panose="02020603050405020304" pitchFamily="18" charset="0"/>
              </a:rPr>
              <a:t>NOTRE AIR</a:t>
            </a:r>
            <a:r>
              <a:rPr lang="fr-FR" altLang="fr-FR" sz="2400" b="1" dirty="0">
                <a:solidFill>
                  <a:srgbClr val="008CB4"/>
                </a:solidFill>
                <a:latin typeface="+mn-lt"/>
                <a:ea typeface="Calibri" panose="020F0502020204030204" pitchFamily="34" charset="0"/>
                <a:cs typeface="Times New Roman" panose="02020603050405020304" pitchFamily="18" charset="0"/>
              </a:rPr>
              <a:t> </a:t>
            </a:r>
          </a:p>
        </p:txBody>
      </p:sp>
      <p:pic>
        <p:nvPicPr>
          <p:cNvPr id="15" name="Image 14">
            <a:extLst>
              <a:ext uri="{FF2B5EF4-FFF2-40B4-BE49-F238E27FC236}">
                <a16:creationId xmlns:a16="http://schemas.microsoft.com/office/drawing/2014/main" id="{626D3A6A-3285-8BE3-75A4-33589E0C2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542" y="2247061"/>
            <a:ext cx="1530220" cy="554762"/>
          </a:xfrm>
          <a:prstGeom prst="rect">
            <a:avLst/>
          </a:prstGeom>
        </p:spPr>
      </p:pic>
      <p:sp>
        <p:nvSpPr>
          <p:cNvPr id="10" name="ZoneTexte 9">
            <a:extLst>
              <a:ext uri="{FF2B5EF4-FFF2-40B4-BE49-F238E27FC236}">
                <a16:creationId xmlns:a16="http://schemas.microsoft.com/office/drawing/2014/main" id="{D68FD711-1873-DCCE-90B2-6152800DEEC1}"/>
              </a:ext>
            </a:extLst>
          </p:cNvPr>
          <p:cNvSpPr txBox="1"/>
          <p:nvPr/>
        </p:nvSpPr>
        <p:spPr>
          <a:xfrm>
            <a:off x="99444" y="3779605"/>
            <a:ext cx="1601464" cy="307777"/>
          </a:xfrm>
          <a:prstGeom prst="rect">
            <a:avLst/>
          </a:prstGeom>
          <a:noFill/>
        </p:spPr>
        <p:txBody>
          <a:bodyPr wrap="none" rtlCol="0">
            <a:spAutoFit/>
          </a:bodyPr>
          <a:lstStyle/>
          <a:p>
            <a:r>
              <a:rPr lang="fr-FR" sz="1400" dirty="0">
                <a:solidFill>
                  <a:schemeClr val="accent5">
                    <a:lumMod val="50000"/>
                  </a:schemeClr>
                </a:solidFill>
              </a:rPr>
              <a:t>Avec le soutien de :</a:t>
            </a:r>
          </a:p>
        </p:txBody>
      </p:sp>
      <p:pic>
        <p:nvPicPr>
          <p:cNvPr id="17" name="Image 16">
            <a:extLst>
              <a:ext uri="{FF2B5EF4-FFF2-40B4-BE49-F238E27FC236}">
                <a16:creationId xmlns:a16="http://schemas.microsoft.com/office/drawing/2014/main" id="{6F713BD0-ED47-F397-B994-0EDCAE18289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444" y="4180175"/>
            <a:ext cx="1601464" cy="362612"/>
          </a:xfrm>
          <a:prstGeom prst="rect">
            <a:avLst/>
          </a:prstGeom>
        </p:spPr>
      </p:pic>
      <p:pic>
        <p:nvPicPr>
          <p:cNvPr id="21" name="Image 20">
            <a:extLst>
              <a:ext uri="{FF2B5EF4-FFF2-40B4-BE49-F238E27FC236}">
                <a16:creationId xmlns:a16="http://schemas.microsoft.com/office/drawing/2014/main" id="{87A66A8A-10F3-DC69-B8A6-DA1EEB59216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5023" y="146410"/>
            <a:ext cx="1230307" cy="1341634"/>
          </a:xfrm>
          <a:prstGeom prst="rect">
            <a:avLst/>
          </a:prstGeom>
        </p:spPr>
      </p:pic>
      <p:pic>
        <p:nvPicPr>
          <p:cNvPr id="7" name="Image 6">
            <a:extLst>
              <a:ext uri="{FF2B5EF4-FFF2-40B4-BE49-F238E27FC236}">
                <a16:creationId xmlns:a16="http://schemas.microsoft.com/office/drawing/2014/main" id="{D63956A6-FCB5-EA20-C650-6999D63269B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9829" y="2988189"/>
            <a:ext cx="1380297" cy="550520"/>
          </a:xfrm>
          <a:prstGeom prst="rect">
            <a:avLst/>
          </a:prstGeom>
        </p:spPr>
      </p:pic>
    </p:spTree>
    <p:extLst>
      <p:ext uri="{BB962C8B-B14F-4D97-AF65-F5344CB8AC3E}">
        <p14:creationId xmlns:p14="http://schemas.microsoft.com/office/powerpoint/2010/main" val="1218623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41"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473643" y="1332592"/>
            <a:ext cx="4099104" cy="5269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7C774E15-6CEB-714F-7E3C-F6B183DD064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pPr>
            <a:r>
              <a:rPr lang="fr-FR" sz="3600" b="1" dirty="0">
                <a:solidFill>
                  <a:schemeClr val="accent5">
                    <a:lumMod val="75000"/>
                  </a:schemeClr>
                </a:solidFill>
              </a:rPr>
              <a:t>Lorsque je cours, le volume d’air que je respire …</a:t>
            </a:r>
            <a:endParaRPr lang="fr-FR" sz="3600" b="1" dirty="0">
              <a:solidFill>
                <a:schemeClr val="accent5">
                  <a:lumMod val="75000"/>
                </a:schemeClr>
              </a:solidFill>
              <a:cs typeface="Arial" charset="0"/>
            </a:endParaRPr>
          </a:p>
        </p:txBody>
      </p:sp>
      <p:sp>
        <p:nvSpPr>
          <p:cNvPr id="6" name="Rectangle 1">
            <a:extLst>
              <a:ext uri="{FF2B5EF4-FFF2-40B4-BE49-F238E27FC236}">
                <a16:creationId xmlns:a16="http://schemas.microsoft.com/office/drawing/2014/main" id="{6947D071-634A-B9F9-A52A-2E7849C55BF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71DD80BB-4380-1424-1663-4292438443D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3703DA31-D057-9F1B-E59C-D93FF781F7C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B2BBC62A-9557-F5BB-8C36-0B0A3421545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DE7D2EAB-D2C1-F453-7627-C000EF28249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7B878C32-A1DF-03E7-2E94-8213B8A0835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26F441C9-0A04-3FC5-6958-F91C3993A68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5E52DF5B-B1C7-9351-A1C4-36A4BBE26B7F}"/>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78C1A0A8-E579-6EB8-3C38-884BA334543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3" name="Groupe 32">
            <a:extLst>
              <a:ext uri="{FF2B5EF4-FFF2-40B4-BE49-F238E27FC236}">
                <a16:creationId xmlns:a16="http://schemas.microsoft.com/office/drawing/2014/main" id="{588CDA9E-D15E-5661-6CA8-02302E54CD4B}"/>
              </a:ext>
            </a:extLst>
          </p:cNvPr>
          <p:cNvGrpSpPr/>
          <p:nvPr/>
        </p:nvGrpSpPr>
        <p:grpSpPr>
          <a:xfrm>
            <a:off x="1689084" y="4857515"/>
            <a:ext cx="3326555" cy="1857321"/>
            <a:chOff x="1466075" y="4849791"/>
            <a:chExt cx="3326555" cy="1857321"/>
          </a:xfrm>
        </p:grpSpPr>
        <p:sp>
          <p:nvSpPr>
            <p:cNvPr id="30" name="Ellipse 3">
              <a:extLst>
                <a:ext uri="{FF2B5EF4-FFF2-40B4-BE49-F238E27FC236}">
                  <a16:creationId xmlns:a16="http://schemas.microsoft.com/office/drawing/2014/main" id="{6BDEEE8C-3EB9-47D3-8435-CCF5A718CDA5}"/>
                </a:ext>
              </a:extLst>
            </p:cNvPr>
            <p:cNvSpPr/>
            <p:nvPr/>
          </p:nvSpPr>
          <p:spPr bwMode="auto">
            <a:xfrm>
              <a:off x="1466075" y="4849791"/>
              <a:ext cx="3322221" cy="184530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a:p>
          </p:txBody>
        </p:sp>
        <p:sp>
          <p:nvSpPr>
            <p:cNvPr id="24" name="l'épaisseur de la zone respirable"/>
            <p:cNvSpPr txBox="1">
              <a:spLocks noChangeArrowheads="1"/>
            </p:cNvSpPr>
            <p:nvPr/>
          </p:nvSpPr>
          <p:spPr bwMode="auto">
            <a:xfrm>
              <a:off x="1466075" y="4891230"/>
              <a:ext cx="3326555" cy="1815882"/>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eaLnBrk="1" hangingPunct="1">
                <a:lnSpc>
                  <a:spcPct val="100000"/>
                </a:lnSpc>
                <a:spcBef>
                  <a:spcPct val="0"/>
                </a:spcBef>
                <a:buNone/>
              </a:pPr>
              <a:r>
                <a:rPr lang="fr-FR" altLang="fr-FR" sz="1600" b="1" dirty="0">
                  <a:solidFill>
                    <a:schemeClr val="bg1"/>
                  </a:solidFill>
                  <a:cs typeface="Calibri" panose="020F0502020204030204" pitchFamily="34" charset="0"/>
                </a:rPr>
                <a:t>*Le savais-tu ?</a:t>
              </a:r>
            </a:p>
            <a:p>
              <a:pPr marL="0" indent="0" algn="ctr" eaLnBrk="1" hangingPunct="1">
                <a:lnSpc>
                  <a:spcPct val="100000"/>
                </a:lnSpc>
                <a:spcBef>
                  <a:spcPct val="0"/>
                </a:spcBef>
                <a:buNone/>
              </a:pPr>
              <a:r>
                <a:rPr lang="fr-FR" altLang="fr-FR" sz="1600" dirty="0">
                  <a:solidFill>
                    <a:schemeClr val="bg1"/>
                  </a:solidFill>
                  <a:cs typeface="Calibri" panose="020F0502020204030204" pitchFamily="34" charset="0"/>
                </a:rPr>
                <a:t>Les athlètes de haut niveau peuvent respirer jusqu’à 50 fois plus d’air lors d’une activité physique. Mais pour d’autres personnes, ce ne sera que 2, 10 ou 20 fois plus… Cela dépend des personnes. </a:t>
              </a:r>
              <a:r>
                <a:rPr lang="fr-FR" altLang="fr-FR" sz="1600" i="1" dirty="0">
                  <a:solidFill>
                    <a:schemeClr val="bg1"/>
                  </a:solidFill>
                  <a:cs typeface="Calibri" panose="020F0502020204030204" pitchFamily="34" charset="0"/>
                </a:rPr>
                <a:t>Source : Vidal.</a:t>
              </a:r>
            </a:p>
          </p:txBody>
        </p:sp>
      </p:grpSp>
      <p:sp>
        <p:nvSpPr>
          <p:cNvPr id="5" name="Espace réservé du contenu 4"/>
          <p:cNvSpPr>
            <a:spLocks noGrp="1"/>
          </p:cNvSpPr>
          <p:nvPr>
            <p:ph sz="quarter" idx="4294967295"/>
          </p:nvPr>
        </p:nvSpPr>
        <p:spPr>
          <a:xfrm>
            <a:off x="7507288" y="5086350"/>
            <a:ext cx="4684712" cy="711200"/>
          </a:xfrm>
          <a:prstGeom prst="rect">
            <a:avLst/>
          </a:prstGeom>
        </p:spPr>
        <p:txBody>
          <a:bodyPr/>
          <a:lstStyle/>
          <a:p>
            <a:pPr marL="0" indent="0">
              <a:buNone/>
            </a:pPr>
            <a:r>
              <a:rPr lang="fr-FR" sz="1800" dirty="0">
                <a:solidFill>
                  <a:schemeClr val="accent1">
                    <a:lumMod val="75000"/>
                  </a:schemeClr>
                </a:solidFill>
              </a:rPr>
              <a:t>On recommande donc d’éviter l’activité physique intense lors des pics de pollution.</a:t>
            </a:r>
          </a:p>
        </p:txBody>
      </p:sp>
      <p:sp>
        <p:nvSpPr>
          <p:cNvPr id="48140"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48144"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48145"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2" name="Imag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52241" y="3420450"/>
            <a:ext cx="27358" cy="17099"/>
          </a:xfrm>
          <a:prstGeom prst="rect">
            <a:avLst/>
          </a:prstGeom>
        </p:spPr>
      </p:pic>
      <p:sp>
        <p:nvSpPr>
          <p:cNvPr id="72" name="Rectangle 71"/>
          <p:cNvSpPr/>
          <p:nvPr/>
        </p:nvSpPr>
        <p:spPr bwMode="auto">
          <a:xfrm>
            <a:off x="7057064" y="2162028"/>
            <a:ext cx="48942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6350" indent="-6350" eaLnBrk="1" hangingPunct="1">
              <a:spcBef>
                <a:spcPct val="50000"/>
              </a:spcBef>
            </a:pPr>
            <a:r>
              <a:rPr lang="fr-FR" altLang="fr-FR" sz="2400" b="1" dirty="0">
                <a:solidFill>
                  <a:schemeClr val="accent1">
                    <a:lumMod val="75000"/>
                  </a:schemeClr>
                </a:solidFill>
                <a:latin typeface="+mn-lt"/>
                <a:cs typeface="Calibri" panose="020F0502020204030204" pitchFamily="34" charset="0"/>
              </a:rPr>
              <a:t>ne varie pas</a:t>
            </a:r>
          </a:p>
        </p:txBody>
      </p:sp>
      <p:sp>
        <p:nvSpPr>
          <p:cNvPr id="73" name="17% DE DIOXYG7NE"/>
          <p:cNvSpPr>
            <a:spLocks noChangeArrowheads="1"/>
          </p:cNvSpPr>
          <p:nvPr/>
        </p:nvSpPr>
        <p:spPr bwMode="auto">
          <a:xfrm>
            <a:off x="7057064" y="3380810"/>
            <a:ext cx="51349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50" indent="-6350" eaLnBrk="1" hangingPunct="1">
              <a:spcBef>
                <a:spcPct val="50000"/>
              </a:spcBef>
            </a:pPr>
            <a:r>
              <a:rPr lang="fr-FR" altLang="fr-FR" sz="2400" b="1" dirty="0">
                <a:solidFill>
                  <a:schemeClr val="accent1">
                    <a:lumMod val="75000"/>
                  </a:schemeClr>
                </a:solidFill>
                <a:latin typeface="+mn-lt"/>
                <a:cs typeface="Calibri" panose="020F0502020204030204" pitchFamily="34" charset="0"/>
              </a:rPr>
              <a:t>peut diminuer jusqu’à 10 fois</a:t>
            </a:r>
          </a:p>
        </p:txBody>
      </p:sp>
      <p:sp>
        <p:nvSpPr>
          <p:cNvPr id="74" name="Rectangle 73"/>
          <p:cNvSpPr/>
          <p:nvPr/>
        </p:nvSpPr>
        <p:spPr bwMode="auto">
          <a:xfrm>
            <a:off x="7057064" y="4554659"/>
            <a:ext cx="51349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50" indent="-6350" eaLnBrk="1" hangingPunct="1">
              <a:spcBef>
                <a:spcPct val="50000"/>
              </a:spcBef>
            </a:pPr>
            <a:r>
              <a:rPr lang="fr-FR" altLang="fr-FR" sz="2400" b="1" dirty="0">
                <a:solidFill>
                  <a:schemeClr val="accent1">
                    <a:lumMod val="75000"/>
                  </a:schemeClr>
                </a:solidFill>
                <a:latin typeface="+mn-lt"/>
                <a:cs typeface="Calibri" panose="020F0502020204030204" pitchFamily="34" charset="0"/>
              </a:rPr>
              <a:t>peut augmenter jusqu’à 50 fois</a:t>
            </a:r>
          </a:p>
        </p:txBody>
      </p:sp>
      <p:sp>
        <p:nvSpPr>
          <p:cNvPr id="75" name="Rectangle 74"/>
          <p:cNvSpPr/>
          <p:nvPr/>
        </p:nvSpPr>
        <p:spPr bwMode="auto">
          <a:xfrm>
            <a:off x="7057065" y="5786443"/>
            <a:ext cx="51349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6350" indent="-6350" eaLnBrk="1" hangingPunct="1">
              <a:spcBef>
                <a:spcPct val="50000"/>
              </a:spcBef>
            </a:pPr>
            <a:r>
              <a:rPr lang="fr-FR" altLang="fr-FR" sz="2400" b="1" dirty="0">
                <a:solidFill>
                  <a:schemeClr val="accent1">
                    <a:lumMod val="75000"/>
                  </a:schemeClr>
                </a:solidFill>
                <a:latin typeface="+mn-lt"/>
                <a:cs typeface="Calibri" panose="020F0502020204030204" pitchFamily="34" charset="0"/>
              </a:rPr>
              <a:t>peut augmenter jusqu’à 150 fois</a:t>
            </a:r>
          </a:p>
        </p:txBody>
      </p:sp>
      <p:sp>
        <p:nvSpPr>
          <p:cNvPr id="25" name="Rectangle 24">
            <a:extLst>
              <a:ext uri="{FF2B5EF4-FFF2-40B4-BE49-F238E27FC236}">
                <a16:creationId xmlns:a16="http://schemas.microsoft.com/office/drawing/2014/main" id="{F7C22683-9488-4E68-8455-80D9B0C06E66}"/>
              </a:ext>
            </a:extLst>
          </p:cNvPr>
          <p:cNvSpPr/>
          <p:nvPr/>
        </p:nvSpPr>
        <p:spPr>
          <a:xfrm>
            <a:off x="7038992" y="4474213"/>
            <a:ext cx="4316396" cy="622555"/>
          </a:xfrm>
          <a:prstGeom prst="rect">
            <a:avLst/>
          </a:prstGeom>
          <a:noFill/>
          <a:ln w="47625">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5A12FB32-486B-FF83-7F0C-CAD01DEA827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16" name="Nume 1">
            <a:extLst>
              <a:ext uri="{FF2B5EF4-FFF2-40B4-BE49-F238E27FC236}">
                <a16:creationId xmlns:a16="http://schemas.microsoft.com/office/drawing/2014/main" id="{D719ED2F-64AA-7B64-CB2F-EFEF8D8CECB0}"/>
              </a:ext>
            </a:extLst>
          </p:cNvPr>
          <p:cNvGrpSpPr/>
          <p:nvPr/>
        </p:nvGrpSpPr>
        <p:grpSpPr>
          <a:xfrm>
            <a:off x="6041834" y="1877857"/>
            <a:ext cx="832161" cy="832161"/>
            <a:chOff x="2979068" y="2181479"/>
            <a:chExt cx="1015200" cy="1015200"/>
          </a:xfrm>
          <a:solidFill>
            <a:srgbClr val="42C4E3"/>
          </a:solidFill>
        </p:grpSpPr>
        <p:sp>
          <p:nvSpPr>
            <p:cNvPr id="17" name="Numéro 1">
              <a:extLst>
                <a:ext uri="{FF2B5EF4-FFF2-40B4-BE49-F238E27FC236}">
                  <a16:creationId xmlns:a16="http://schemas.microsoft.com/office/drawing/2014/main" id="{EBCCF45B-B7B8-02F0-E986-D7D7A297F299}"/>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8" name="? bleu">
              <a:extLst>
                <a:ext uri="{FF2B5EF4-FFF2-40B4-BE49-F238E27FC236}">
                  <a16:creationId xmlns:a16="http://schemas.microsoft.com/office/drawing/2014/main" id="{4494B1D8-2235-3CA4-9805-39643855D95A}"/>
                </a:ext>
              </a:extLst>
            </p:cNvPr>
            <p:cNvSpPr>
              <a:spLocks noChangeArrowheads="1"/>
            </p:cNvSpPr>
            <p:nvPr/>
          </p:nvSpPr>
          <p:spPr bwMode="auto">
            <a:xfrm>
              <a:off x="3204061" y="2196444"/>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9" name="num 3">
            <a:extLst>
              <a:ext uri="{FF2B5EF4-FFF2-40B4-BE49-F238E27FC236}">
                <a16:creationId xmlns:a16="http://schemas.microsoft.com/office/drawing/2014/main" id="{9C476013-CC3F-7077-335A-EB1D59B9AD3B}"/>
              </a:ext>
            </a:extLst>
          </p:cNvPr>
          <p:cNvGrpSpPr/>
          <p:nvPr/>
        </p:nvGrpSpPr>
        <p:grpSpPr>
          <a:xfrm>
            <a:off x="6047805" y="4309597"/>
            <a:ext cx="832161" cy="832161"/>
            <a:chOff x="9725308" y="2293938"/>
            <a:chExt cx="1015200" cy="1015200"/>
          </a:xfrm>
        </p:grpSpPr>
        <p:sp>
          <p:nvSpPr>
            <p:cNvPr id="20" name="Numéro 3">
              <a:extLst>
                <a:ext uri="{FF2B5EF4-FFF2-40B4-BE49-F238E27FC236}">
                  <a16:creationId xmlns:a16="http://schemas.microsoft.com/office/drawing/2014/main" id="{F0E9261F-3674-A8B5-4A44-C49C6EE3CC56}"/>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1" name="? bleu">
              <a:extLst>
                <a:ext uri="{FF2B5EF4-FFF2-40B4-BE49-F238E27FC236}">
                  <a16:creationId xmlns:a16="http://schemas.microsoft.com/office/drawing/2014/main" id="{C1E62374-BFF3-ED8C-7BCF-D738CF1699D1}"/>
                </a:ext>
              </a:extLst>
            </p:cNvPr>
            <p:cNvSpPr>
              <a:spLocks noChangeArrowheads="1"/>
            </p:cNvSpPr>
            <p:nvPr/>
          </p:nvSpPr>
          <p:spPr bwMode="auto">
            <a:xfrm>
              <a:off x="9950424" y="2306443"/>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2" name="num 4">
            <a:extLst>
              <a:ext uri="{FF2B5EF4-FFF2-40B4-BE49-F238E27FC236}">
                <a16:creationId xmlns:a16="http://schemas.microsoft.com/office/drawing/2014/main" id="{4DDFA6B4-72EB-1A0D-2B6D-634AB6D74D40}"/>
              </a:ext>
            </a:extLst>
          </p:cNvPr>
          <p:cNvGrpSpPr/>
          <p:nvPr/>
        </p:nvGrpSpPr>
        <p:grpSpPr>
          <a:xfrm>
            <a:off x="6062385" y="5568305"/>
            <a:ext cx="832161" cy="832161"/>
            <a:chOff x="3027027" y="5047015"/>
            <a:chExt cx="1015200" cy="1015200"/>
          </a:xfrm>
        </p:grpSpPr>
        <p:sp>
          <p:nvSpPr>
            <p:cNvPr id="23" name="Numéro 4">
              <a:extLst>
                <a:ext uri="{FF2B5EF4-FFF2-40B4-BE49-F238E27FC236}">
                  <a16:creationId xmlns:a16="http://schemas.microsoft.com/office/drawing/2014/main" id="{B62532EF-FB0B-BCB4-07F8-E1057F6C708E}"/>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9CA0D7E2-36C2-19EE-4957-3038E6489422}"/>
                </a:ext>
              </a:extLst>
            </p:cNvPr>
            <p:cNvSpPr>
              <a:spLocks noChangeArrowheads="1"/>
            </p:cNvSpPr>
            <p:nvPr/>
          </p:nvSpPr>
          <p:spPr bwMode="auto">
            <a:xfrm>
              <a:off x="3208693" y="5075147"/>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9" name="Num 2">
            <a:extLst>
              <a:ext uri="{FF2B5EF4-FFF2-40B4-BE49-F238E27FC236}">
                <a16:creationId xmlns:a16="http://schemas.microsoft.com/office/drawing/2014/main" id="{A6D9FF29-F6B7-3118-546A-0E614A6CED69}"/>
              </a:ext>
            </a:extLst>
          </p:cNvPr>
          <p:cNvGrpSpPr/>
          <p:nvPr/>
        </p:nvGrpSpPr>
        <p:grpSpPr>
          <a:xfrm>
            <a:off x="6046103" y="3101978"/>
            <a:ext cx="832161" cy="832161"/>
            <a:chOff x="6429109" y="2275219"/>
            <a:chExt cx="1015200" cy="1015200"/>
          </a:xfrm>
        </p:grpSpPr>
        <p:sp>
          <p:nvSpPr>
            <p:cNvPr id="31" name="Numéro 2">
              <a:extLst>
                <a:ext uri="{FF2B5EF4-FFF2-40B4-BE49-F238E27FC236}">
                  <a16:creationId xmlns:a16="http://schemas.microsoft.com/office/drawing/2014/main" id="{5888ADE2-F6CC-A4DE-C39F-7192087982C7}"/>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AE3A924B-E589-25A1-C7A1-1C8F28FFEB9F}"/>
                </a:ext>
              </a:extLst>
            </p:cNvPr>
            <p:cNvSpPr>
              <a:spLocks noChangeArrowheads="1"/>
            </p:cNvSpPr>
            <p:nvPr/>
          </p:nvSpPr>
          <p:spPr bwMode="auto">
            <a:xfrm>
              <a:off x="6652666" y="2296818"/>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40"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6041834" y="4267311"/>
            <a:ext cx="842212" cy="885374"/>
          </a:xfrm>
          <a:prstGeom prst="rect">
            <a:avLst/>
          </a:prstGeom>
        </p:spPr>
      </p:pic>
      <p:pic>
        <p:nvPicPr>
          <p:cNvPr id="52"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117138" y="5704443"/>
            <a:ext cx="756857" cy="759706"/>
          </a:xfrm>
          <a:prstGeom prst="rect">
            <a:avLst/>
          </a:prstGeom>
        </p:spPr>
      </p:pic>
      <p:pic>
        <p:nvPicPr>
          <p:cNvPr id="54"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057897" y="3174433"/>
            <a:ext cx="756857" cy="759706"/>
          </a:xfrm>
          <a:prstGeom prst="rect">
            <a:avLst/>
          </a:prstGeom>
        </p:spPr>
      </p:pic>
      <p:pic>
        <p:nvPicPr>
          <p:cNvPr id="55" name="Picture 6"/>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041834" y="1981945"/>
            <a:ext cx="756857" cy="759706"/>
          </a:xfrm>
          <a:prstGeom prst="rect">
            <a:avLst/>
          </a:prstGeom>
        </p:spPr>
      </p:pic>
      <p:pic>
        <p:nvPicPr>
          <p:cNvPr id="28" name="+"/>
          <p:cNvPicPr preferRelativeResize="0">
            <a:picLocks/>
          </p:cNvPicPr>
          <p:nvPr/>
        </p:nvPicPr>
        <p:blipFill>
          <a:blip r:embed="rId14" cstate="print">
            <a:extLst>
              <a:ext uri="{28A0092B-C50C-407E-A947-70E740481C1C}">
                <a14:useLocalDpi xmlns:a14="http://schemas.microsoft.com/office/drawing/2010/main" val="0"/>
              </a:ext>
            </a:extLst>
          </a:blip>
          <a:stretch>
            <a:fillRect/>
          </a:stretch>
        </p:blipFill>
        <p:spPr bwMode="auto">
          <a:xfrm>
            <a:off x="11260403" y="4852499"/>
            <a:ext cx="600913" cy="51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Image 34">
            <a:hlinkClick r:id="rId15" action="ppaction://hlinksldjump"/>
            <a:extLst>
              <a:ext uri="{FF2B5EF4-FFF2-40B4-BE49-F238E27FC236}">
                <a16:creationId xmlns:a16="http://schemas.microsoft.com/office/drawing/2014/main" id="{DD7C4C09-A707-5290-F724-481E7C50413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029155" y="842554"/>
            <a:ext cx="832161" cy="763402"/>
          </a:xfrm>
          <a:prstGeom prst="rect">
            <a:avLst/>
          </a:prstGeom>
        </p:spPr>
      </p:pic>
      <p:sp>
        <p:nvSpPr>
          <p:cNvPr id="36" name="Espace réservé du numéro de diapositive 1">
            <a:extLst>
              <a:ext uri="{FF2B5EF4-FFF2-40B4-BE49-F238E27FC236}">
                <a16:creationId xmlns:a16="http://schemas.microsoft.com/office/drawing/2014/main" id="{B28525FF-6945-D940-09C3-B58E4C01D8F4}"/>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a:t>
            </a:fld>
            <a:endParaRPr lang="fr-FR" altLang="fr-FR" sz="1800" b="1" dirty="0"/>
          </a:p>
        </p:txBody>
      </p:sp>
    </p:spTree>
    <p:extLst>
      <p:ext uri="{BB962C8B-B14F-4D97-AF65-F5344CB8AC3E}">
        <p14:creationId xmlns:p14="http://schemas.microsoft.com/office/powerpoint/2010/main" val="97244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48141"/>
                                        </p:tgtEl>
                                        <p:attrNameLst>
                                          <p:attrName>style.visibility</p:attrName>
                                        </p:attrNameLst>
                                      </p:cBhvr>
                                      <p:to>
                                        <p:strVal val="visible"/>
                                      </p:to>
                                    </p:set>
                                    <p:animEffect transition="in" filter="wipe(down)">
                                      <p:cBhvr>
                                        <p:cTn id="7" dur="580">
                                          <p:stCondLst>
                                            <p:cond delay="0"/>
                                          </p:stCondLst>
                                        </p:cTn>
                                        <p:tgtEl>
                                          <p:spTgt spid="48141"/>
                                        </p:tgtEl>
                                      </p:cBhvr>
                                    </p:animEffect>
                                    <p:anim calcmode="lin" valueType="num">
                                      <p:cBhvr>
                                        <p:cTn id="8" dur="1822" tmFilter="0,0; 0.14,0.36; 0.43,0.73; 0.71,0.91; 1.0,1.0">
                                          <p:stCondLst>
                                            <p:cond delay="0"/>
                                          </p:stCondLst>
                                        </p:cTn>
                                        <p:tgtEl>
                                          <p:spTgt spid="4814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814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814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814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8141"/>
                                        </p:tgtEl>
                                        <p:attrNameLst>
                                          <p:attrName>ppt_y</p:attrName>
                                        </p:attrNameLst>
                                      </p:cBhvr>
                                      <p:tavLst>
                                        <p:tav tm="0" fmla="#ppt_y-sin(pi*$)/81">
                                          <p:val>
                                            <p:fltVal val="0"/>
                                          </p:val>
                                        </p:tav>
                                        <p:tav tm="100000">
                                          <p:val>
                                            <p:fltVal val="1"/>
                                          </p:val>
                                        </p:tav>
                                      </p:tavLst>
                                    </p:anim>
                                    <p:animScale>
                                      <p:cBhvr>
                                        <p:cTn id="13" dur="26">
                                          <p:stCondLst>
                                            <p:cond delay="650"/>
                                          </p:stCondLst>
                                        </p:cTn>
                                        <p:tgtEl>
                                          <p:spTgt spid="48141"/>
                                        </p:tgtEl>
                                      </p:cBhvr>
                                      <p:to x="100000" y="60000"/>
                                    </p:animScale>
                                    <p:animScale>
                                      <p:cBhvr>
                                        <p:cTn id="14" dur="166" decel="50000">
                                          <p:stCondLst>
                                            <p:cond delay="676"/>
                                          </p:stCondLst>
                                        </p:cTn>
                                        <p:tgtEl>
                                          <p:spTgt spid="48141"/>
                                        </p:tgtEl>
                                      </p:cBhvr>
                                      <p:to x="100000" y="100000"/>
                                    </p:animScale>
                                    <p:animScale>
                                      <p:cBhvr>
                                        <p:cTn id="15" dur="26">
                                          <p:stCondLst>
                                            <p:cond delay="1312"/>
                                          </p:stCondLst>
                                        </p:cTn>
                                        <p:tgtEl>
                                          <p:spTgt spid="48141"/>
                                        </p:tgtEl>
                                      </p:cBhvr>
                                      <p:to x="100000" y="80000"/>
                                    </p:animScale>
                                    <p:animScale>
                                      <p:cBhvr>
                                        <p:cTn id="16" dur="166" decel="50000">
                                          <p:stCondLst>
                                            <p:cond delay="1338"/>
                                          </p:stCondLst>
                                        </p:cTn>
                                        <p:tgtEl>
                                          <p:spTgt spid="48141"/>
                                        </p:tgtEl>
                                      </p:cBhvr>
                                      <p:to x="100000" y="100000"/>
                                    </p:animScale>
                                    <p:animScale>
                                      <p:cBhvr>
                                        <p:cTn id="17" dur="26">
                                          <p:stCondLst>
                                            <p:cond delay="1642"/>
                                          </p:stCondLst>
                                        </p:cTn>
                                        <p:tgtEl>
                                          <p:spTgt spid="48141"/>
                                        </p:tgtEl>
                                      </p:cBhvr>
                                      <p:to x="100000" y="90000"/>
                                    </p:animScale>
                                    <p:animScale>
                                      <p:cBhvr>
                                        <p:cTn id="18" dur="166" decel="50000">
                                          <p:stCondLst>
                                            <p:cond delay="1668"/>
                                          </p:stCondLst>
                                        </p:cTn>
                                        <p:tgtEl>
                                          <p:spTgt spid="48141"/>
                                        </p:tgtEl>
                                      </p:cBhvr>
                                      <p:to x="100000" y="100000"/>
                                    </p:animScale>
                                    <p:animScale>
                                      <p:cBhvr>
                                        <p:cTn id="19" dur="26">
                                          <p:stCondLst>
                                            <p:cond delay="1808"/>
                                          </p:stCondLst>
                                        </p:cTn>
                                        <p:tgtEl>
                                          <p:spTgt spid="48141"/>
                                        </p:tgtEl>
                                      </p:cBhvr>
                                      <p:to x="100000" y="95000"/>
                                    </p:animScale>
                                    <p:animScale>
                                      <p:cBhvr>
                                        <p:cTn id="20" dur="166" decel="50000">
                                          <p:stCondLst>
                                            <p:cond delay="1834"/>
                                          </p:stCondLst>
                                        </p:cTn>
                                        <p:tgtEl>
                                          <p:spTgt spid="4814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16"/>
                    </p:tgtEl>
                  </p:cond>
                </p:stCondLst>
                <p:endSync evt="end" delay="0">
                  <p:rtn val="all"/>
                </p:endSync>
                <p:childTnLst>
                  <p:par>
                    <p:cTn id="22" fill="hold">
                      <p:stCondLst>
                        <p:cond delay="0"/>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55"/>
                                        </p:tgtEl>
                                        <p:attrNameLst>
                                          <p:attrName>style.visibility</p:attrName>
                                        </p:attrNameLst>
                                      </p:cBhvr>
                                      <p:to>
                                        <p:strVal val="visible"/>
                                      </p:to>
                                    </p:set>
                                    <p:anim calcmode="lin" valueType="num">
                                      <p:cBhvr>
                                        <p:cTn id="26" dur="1000" fill="hold"/>
                                        <p:tgtEl>
                                          <p:spTgt spid="55"/>
                                        </p:tgtEl>
                                        <p:attrNameLst>
                                          <p:attrName>ppt_w</p:attrName>
                                        </p:attrNameLst>
                                      </p:cBhvr>
                                      <p:tavLst>
                                        <p:tav tm="0">
                                          <p:val>
                                            <p:fltVal val="0"/>
                                          </p:val>
                                        </p:tav>
                                        <p:tav tm="100000">
                                          <p:val>
                                            <p:strVal val="#ppt_w"/>
                                          </p:val>
                                        </p:tav>
                                      </p:tavLst>
                                    </p:anim>
                                    <p:anim calcmode="lin" valueType="num">
                                      <p:cBhvr>
                                        <p:cTn id="27" dur="1000" fill="hold"/>
                                        <p:tgtEl>
                                          <p:spTgt spid="55"/>
                                        </p:tgtEl>
                                        <p:attrNameLst>
                                          <p:attrName>ppt_h</p:attrName>
                                        </p:attrNameLst>
                                      </p:cBhvr>
                                      <p:tavLst>
                                        <p:tav tm="0">
                                          <p:val>
                                            <p:fltVal val="0"/>
                                          </p:val>
                                        </p:tav>
                                        <p:tav tm="100000">
                                          <p:val>
                                            <p:strVal val="#ppt_h"/>
                                          </p:val>
                                        </p:tav>
                                      </p:tavLst>
                                    </p:anim>
                                    <p:anim calcmode="lin" valueType="num">
                                      <p:cBhvr>
                                        <p:cTn id="28" dur="1000" fill="hold"/>
                                        <p:tgtEl>
                                          <p:spTgt spid="55"/>
                                        </p:tgtEl>
                                        <p:attrNameLst>
                                          <p:attrName>style.rotation</p:attrName>
                                        </p:attrNameLst>
                                      </p:cBhvr>
                                      <p:tavLst>
                                        <p:tav tm="0">
                                          <p:val>
                                            <p:fltVal val="90"/>
                                          </p:val>
                                        </p:tav>
                                        <p:tav tm="100000">
                                          <p:val>
                                            <p:fltVal val="0"/>
                                          </p:val>
                                        </p:tav>
                                      </p:tavLst>
                                    </p:anim>
                                    <p:animEffect transition="in" filter="fade">
                                      <p:cBhvr>
                                        <p:cTn id="29" dur="1000"/>
                                        <p:tgtEl>
                                          <p:spTgt spid="55"/>
                                        </p:tgtEl>
                                      </p:cBhvr>
                                    </p:animEffect>
                                  </p:childTnLst>
                                </p:cTn>
                              </p:par>
                            </p:childTnLst>
                          </p:cTn>
                        </p:par>
                      </p:childTnLst>
                    </p:cTn>
                  </p:par>
                </p:childTnLst>
              </p:cTn>
              <p:nextCondLst>
                <p:cond evt="onClick" delay="0">
                  <p:tgtEl>
                    <p:spTgt spid="16"/>
                  </p:tgtEl>
                </p:cond>
              </p:nextCondLst>
            </p:seq>
            <p:seq concurrent="1" nextAc="seek">
              <p:cTn id="30" restart="whenNotActive" fill="hold" evtFilter="cancelBubble" nodeType="interactiveSeq">
                <p:stCondLst>
                  <p:cond evt="onClick" delay="0">
                    <p:tgtEl>
                      <p:spTgt spid="29"/>
                    </p:tgtEl>
                  </p:cond>
                </p:stCondLst>
                <p:endSync evt="end" delay="0">
                  <p:rtn val="all"/>
                </p:endSync>
                <p:childTnLst>
                  <p:par>
                    <p:cTn id="31" fill="hold">
                      <p:stCondLst>
                        <p:cond delay="0"/>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54"/>
                                        </p:tgtEl>
                                        <p:attrNameLst>
                                          <p:attrName>style.visibility</p:attrName>
                                        </p:attrNameLst>
                                      </p:cBhvr>
                                      <p:to>
                                        <p:strVal val="visible"/>
                                      </p:to>
                                    </p:set>
                                    <p:anim calcmode="lin" valueType="num">
                                      <p:cBhvr>
                                        <p:cTn id="35" dur="1000" fill="hold"/>
                                        <p:tgtEl>
                                          <p:spTgt spid="54"/>
                                        </p:tgtEl>
                                        <p:attrNameLst>
                                          <p:attrName>ppt_w</p:attrName>
                                        </p:attrNameLst>
                                      </p:cBhvr>
                                      <p:tavLst>
                                        <p:tav tm="0">
                                          <p:val>
                                            <p:fltVal val="0"/>
                                          </p:val>
                                        </p:tav>
                                        <p:tav tm="100000">
                                          <p:val>
                                            <p:strVal val="#ppt_w"/>
                                          </p:val>
                                        </p:tav>
                                      </p:tavLst>
                                    </p:anim>
                                    <p:anim calcmode="lin" valueType="num">
                                      <p:cBhvr>
                                        <p:cTn id="36" dur="1000" fill="hold"/>
                                        <p:tgtEl>
                                          <p:spTgt spid="54"/>
                                        </p:tgtEl>
                                        <p:attrNameLst>
                                          <p:attrName>ppt_h</p:attrName>
                                        </p:attrNameLst>
                                      </p:cBhvr>
                                      <p:tavLst>
                                        <p:tav tm="0">
                                          <p:val>
                                            <p:fltVal val="0"/>
                                          </p:val>
                                        </p:tav>
                                        <p:tav tm="100000">
                                          <p:val>
                                            <p:strVal val="#ppt_h"/>
                                          </p:val>
                                        </p:tav>
                                      </p:tavLst>
                                    </p:anim>
                                    <p:anim calcmode="lin" valueType="num">
                                      <p:cBhvr>
                                        <p:cTn id="37" dur="1000" fill="hold"/>
                                        <p:tgtEl>
                                          <p:spTgt spid="54"/>
                                        </p:tgtEl>
                                        <p:attrNameLst>
                                          <p:attrName>style.rotation</p:attrName>
                                        </p:attrNameLst>
                                      </p:cBhvr>
                                      <p:tavLst>
                                        <p:tav tm="0">
                                          <p:val>
                                            <p:fltVal val="90"/>
                                          </p:val>
                                        </p:tav>
                                        <p:tav tm="100000">
                                          <p:val>
                                            <p:fltVal val="0"/>
                                          </p:val>
                                        </p:tav>
                                      </p:tavLst>
                                    </p:anim>
                                    <p:animEffect transition="in" filter="fade">
                                      <p:cBhvr>
                                        <p:cTn id="38" dur="1000"/>
                                        <p:tgtEl>
                                          <p:spTgt spid="54"/>
                                        </p:tgtEl>
                                      </p:cBhvr>
                                    </p:animEffect>
                                  </p:childTnLst>
                                </p:cTn>
                              </p:par>
                            </p:childTnLst>
                          </p:cTn>
                        </p:par>
                      </p:childTnLst>
                    </p:cTn>
                  </p:par>
                </p:childTnLst>
              </p:cTn>
              <p:nextCondLst>
                <p:cond evt="onClick" delay="0">
                  <p:tgtEl>
                    <p:spTgt spid="29"/>
                  </p:tgtEl>
                </p:cond>
              </p:nextCondLst>
            </p:seq>
            <p:seq concurrent="1" nextAc="seek">
              <p:cTn id="39" restart="whenNotActive" fill="hold" evtFilter="cancelBubble" nodeType="interactiveSeq">
                <p:stCondLst>
                  <p:cond evt="onClick" delay="0">
                    <p:tgtEl>
                      <p:spTgt spid="19"/>
                    </p:tgtEl>
                  </p:cond>
                </p:stCondLst>
                <p:endSync evt="end" delay="0">
                  <p:rtn val="all"/>
                </p:endSync>
                <p:childTnLst>
                  <p:par>
                    <p:cTn id="40" fill="hold">
                      <p:stCondLst>
                        <p:cond delay="0"/>
                      </p:stCondLst>
                      <p:childTnLst>
                        <p:par>
                          <p:cTn id="41" fill="hold">
                            <p:stCondLst>
                              <p:cond delay="0"/>
                            </p:stCondLst>
                            <p:childTnLst>
                              <p:par>
                                <p:cTn id="42" presetID="26" presetClass="entr" presetSubtype="0" fill="hold" nodeType="click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down)">
                                      <p:cBhvr>
                                        <p:cTn id="44" dur="580">
                                          <p:stCondLst>
                                            <p:cond delay="0"/>
                                          </p:stCondLst>
                                        </p:cTn>
                                        <p:tgtEl>
                                          <p:spTgt spid="40"/>
                                        </p:tgtEl>
                                      </p:cBhvr>
                                    </p:animEffect>
                                    <p:anim calcmode="lin" valueType="num">
                                      <p:cBhvr>
                                        <p:cTn id="45" dur="1822"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40"/>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40"/>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40"/>
                                        </p:tgtEl>
                                        <p:attrNameLst>
                                          <p:attrName>ppt_y</p:attrName>
                                        </p:attrNameLst>
                                      </p:cBhvr>
                                      <p:tavLst>
                                        <p:tav tm="0" fmla="#ppt_y-sin(pi*$)/81">
                                          <p:val>
                                            <p:fltVal val="0"/>
                                          </p:val>
                                        </p:tav>
                                        <p:tav tm="100000">
                                          <p:val>
                                            <p:fltVal val="1"/>
                                          </p:val>
                                        </p:tav>
                                      </p:tavLst>
                                    </p:anim>
                                    <p:animScale>
                                      <p:cBhvr>
                                        <p:cTn id="50" dur="26">
                                          <p:stCondLst>
                                            <p:cond delay="650"/>
                                          </p:stCondLst>
                                        </p:cTn>
                                        <p:tgtEl>
                                          <p:spTgt spid="40"/>
                                        </p:tgtEl>
                                      </p:cBhvr>
                                      <p:to x="100000" y="60000"/>
                                    </p:animScale>
                                    <p:animScale>
                                      <p:cBhvr>
                                        <p:cTn id="51" dur="166" decel="50000">
                                          <p:stCondLst>
                                            <p:cond delay="676"/>
                                          </p:stCondLst>
                                        </p:cTn>
                                        <p:tgtEl>
                                          <p:spTgt spid="40"/>
                                        </p:tgtEl>
                                      </p:cBhvr>
                                      <p:to x="100000" y="100000"/>
                                    </p:animScale>
                                    <p:animScale>
                                      <p:cBhvr>
                                        <p:cTn id="52" dur="26">
                                          <p:stCondLst>
                                            <p:cond delay="1312"/>
                                          </p:stCondLst>
                                        </p:cTn>
                                        <p:tgtEl>
                                          <p:spTgt spid="40"/>
                                        </p:tgtEl>
                                      </p:cBhvr>
                                      <p:to x="100000" y="80000"/>
                                    </p:animScale>
                                    <p:animScale>
                                      <p:cBhvr>
                                        <p:cTn id="53" dur="166" decel="50000">
                                          <p:stCondLst>
                                            <p:cond delay="1338"/>
                                          </p:stCondLst>
                                        </p:cTn>
                                        <p:tgtEl>
                                          <p:spTgt spid="40"/>
                                        </p:tgtEl>
                                      </p:cBhvr>
                                      <p:to x="100000" y="100000"/>
                                    </p:animScale>
                                    <p:animScale>
                                      <p:cBhvr>
                                        <p:cTn id="54" dur="26">
                                          <p:stCondLst>
                                            <p:cond delay="1642"/>
                                          </p:stCondLst>
                                        </p:cTn>
                                        <p:tgtEl>
                                          <p:spTgt spid="40"/>
                                        </p:tgtEl>
                                      </p:cBhvr>
                                      <p:to x="100000" y="90000"/>
                                    </p:animScale>
                                    <p:animScale>
                                      <p:cBhvr>
                                        <p:cTn id="55" dur="166" decel="50000">
                                          <p:stCondLst>
                                            <p:cond delay="1668"/>
                                          </p:stCondLst>
                                        </p:cTn>
                                        <p:tgtEl>
                                          <p:spTgt spid="40"/>
                                        </p:tgtEl>
                                      </p:cBhvr>
                                      <p:to x="100000" y="100000"/>
                                    </p:animScale>
                                    <p:animScale>
                                      <p:cBhvr>
                                        <p:cTn id="56" dur="26">
                                          <p:stCondLst>
                                            <p:cond delay="1808"/>
                                          </p:stCondLst>
                                        </p:cTn>
                                        <p:tgtEl>
                                          <p:spTgt spid="40"/>
                                        </p:tgtEl>
                                      </p:cBhvr>
                                      <p:to x="100000" y="95000"/>
                                    </p:animScale>
                                    <p:animScale>
                                      <p:cBhvr>
                                        <p:cTn id="57" dur="166" decel="50000">
                                          <p:stCondLst>
                                            <p:cond delay="1834"/>
                                          </p:stCondLst>
                                        </p:cTn>
                                        <p:tgtEl>
                                          <p:spTgt spid="40"/>
                                        </p:tgtEl>
                                      </p:cBhvr>
                                      <p:to x="100000" y="100000"/>
                                    </p:animScale>
                                  </p:childTnLst>
                                </p:cTn>
                              </p:par>
                              <p:par>
                                <p:cTn id="58" presetID="1" presetClass="entr" presetSubtype="0" fill="hold" grpId="0" nodeType="withEffect">
                                  <p:stCondLst>
                                    <p:cond delay="0"/>
                                  </p:stCondLst>
                                  <p:childTnLst>
                                    <p:set>
                                      <p:cBhvr>
                                        <p:cTn id="59" dur="1" fill="hold">
                                          <p:stCondLst>
                                            <p:cond delay="0"/>
                                          </p:stCondLst>
                                        </p:cTn>
                                        <p:tgtEl>
                                          <p:spTgt spid="25"/>
                                        </p:tgtEl>
                                        <p:attrNameLst>
                                          <p:attrName>style.visibility</p:attrName>
                                        </p:attrNameLst>
                                      </p:cBhvr>
                                      <p:to>
                                        <p:strVal val="visible"/>
                                      </p:to>
                                    </p:set>
                                  </p:childTnLst>
                                </p:cTn>
                              </p:par>
                              <p:par>
                                <p:cTn id="60" presetID="1" presetClass="entr" presetSubtype="0" fill="hold" grpId="0" nodeType="withEffect">
                                  <p:stCondLst>
                                    <p:cond delay="0"/>
                                  </p:stCondLst>
                                  <p:childTnLst>
                                    <p:set>
                                      <p:cBhvr>
                                        <p:cTn id="61" dur="1" fill="hold">
                                          <p:stCondLst>
                                            <p:cond delay="0"/>
                                          </p:stCondLst>
                                        </p:cTn>
                                        <p:tgtEl>
                                          <p:spTgt spid="5">
                                            <p:txEl>
                                              <p:pRg st="0" end="0"/>
                                            </p:txEl>
                                          </p:spTgt>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64" restart="whenNotActive" fill="hold" evtFilter="cancelBubble" nodeType="interactiveSeq">
                <p:stCondLst>
                  <p:cond evt="onClick" delay="0">
                    <p:tgtEl>
                      <p:spTgt spid="22"/>
                    </p:tgtEl>
                  </p:cond>
                </p:stCondLst>
                <p:endSync evt="end" delay="0">
                  <p:rtn val="all"/>
                </p:endSync>
                <p:childTnLst>
                  <p:par>
                    <p:cTn id="65" fill="hold">
                      <p:stCondLst>
                        <p:cond delay="0"/>
                      </p:stCondLst>
                      <p:childTnLst>
                        <p:par>
                          <p:cTn id="66" fill="hold">
                            <p:stCondLst>
                              <p:cond delay="0"/>
                            </p:stCondLst>
                            <p:childTnLst>
                              <p:par>
                                <p:cTn id="67" presetID="31" presetClass="entr" presetSubtype="0" fill="hold" nodeType="clickEffect">
                                  <p:stCondLst>
                                    <p:cond delay="0"/>
                                  </p:stCondLst>
                                  <p:childTnLst>
                                    <p:set>
                                      <p:cBhvr>
                                        <p:cTn id="68" dur="1" fill="hold">
                                          <p:stCondLst>
                                            <p:cond delay="0"/>
                                          </p:stCondLst>
                                        </p:cTn>
                                        <p:tgtEl>
                                          <p:spTgt spid="52"/>
                                        </p:tgtEl>
                                        <p:attrNameLst>
                                          <p:attrName>style.visibility</p:attrName>
                                        </p:attrNameLst>
                                      </p:cBhvr>
                                      <p:to>
                                        <p:strVal val="visible"/>
                                      </p:to>
                                    </p:set>
                                    <p:anim calcmode="lin" valueType="num">
                                      <p:cBhvr>
                                        <p:cTn id="69" dur="1000" fill="hold"/>
                                        <p:tgtEl>
                                          <p:spTgt spid="52"/>
                                        </p:tgtEl>
                                        <p:attrNameLst>
                                          <p:attrName>ppt_w</p:attrName>
                                        </p:attrNameLst>
                                      </p:cBhvr>
                                      <p:tavLst>
                                        <p:tav tm="0">
                                          <p:val>
                                            <p:fltVal val="0"/>
                                          </p:val>
                                        </p:tav>
                                        <p:tav tm="100000">
                                          <p:val>
                                            <p:strVal val="#ppt_w"/>
                                          </p:val>
                                        </p:tav>
                                      </p:tavLst>
                                    </p:anim>
                                    <p:anim calcmode="lin" valueType="num">
                                      <p:cBhvr>
                                        <p:cTn id="70" dur="1000" fill="hold"/>
                                        <p:tgtEl>
                                          <p:spTgt spid="52"/>
                                        </p:tgtEl>
                                        <p:attrNameLst>
                                          <p:attrName>ppt_h</p:attrName>
                                        </p:attrNameLst>
                                      </p:cBhvr>
                                      <p:tavLst>
                                        <p:tav tm="0">
                                          <p:val>
                                            <p:fltVal val="0"/>
                                          </p:val>
                                        </p:tav>
                                        <p:tav tm="100000">
                                          <p:val>
                                            <p:strVal val="#ppt_h"/>
                                          </p:val>
                                        </p:tav>
                                      </p:tavLst>
                                    </p:anim>
                                    <p:anim calcmode="lin" valueType="num">
                                      <p:cBhvr>
                                        <p:cTn id="71" dur="1000" fill="hold"/>
                                        <p:tgtEl>
                                          <p:spTgt spid="52"/>
                                        </p:tgtEl>
                                        <p:attrNameLst>
                                          <p:attrName>style.rotation</p:attrName>
                                        </p:attrNameLst>
                                      </p:cBhvr>
                                      <p:tavLst>
                                        <p:tav tm="0">
                                          <p:val>
                                            <p:fltVal val="90"/>
                                          </p:val>
                                        </p:tav>
                                        <p:tav tm="100000">
                                          <p:val>
                                            <p:fltVal val="0"/>
                                          </p:val>
                                        </p:tav>
                                      </p:tavLst>
                                    </p:anim>
                                    <p:animEffect transition="in" filter="fade">
                                      <p:cBhvr>
                                        <p:cTn id="72" dur="1000"/>
                                        <p:tgtEl>
                                          <p:spTgt spid="52"/>
                                        </p:tgtEl>
                                      </p:cBhvr>
                                    </p:animEffect>
                                  </p:childTnLst>
                                </p:cTn>
                              </p:par>
                            </p:childTnLst>
                          </p:cTn>
                        </p:par>
                      </p:childTnLst>
                    </p:cTn>
                  </p:par>
                </p:childTnLst>
              </p:cTn>
              <p:nextCondLst>
                <p:cond evt="onClick" delay="0">
                  <p:tgtEl>
                    <p:spTgt spid="22"/>
                  </p:tgtEl>
                </p:cond>
              </p:nextCondLst>
            </p:seq>
            <p:seq concurrent="1" nextAc="seek">
              <p:cTn id="73" restart="whenNotActive" fill="hold" evtFilter="cancelBubble" nodeType="interactiveSeq">
                <p:stCondLst>
                  <p:cond evt="onClick" delay="0">
                    <p:tgtEl>
                      <p:spTgt spid="28"/>
                    </p:tgtEl>
                  </p:cond>
                </p:stCondLst>
                <p:endSync evt="end" delay="0">
                  <p:rtn val="all"/>
                </p:endSync>
                <p:childTnLst>
                  <p:par>
                    <p:cTn id="74" fill="hold">
                      <p:stCondLst>
                        <p:cond delay="0"/>
                      </p:stCondLst>
                      <p:childTnLst>
                        <p:par>
                          <p:cTn id="75" fill="hold">
                            <p:stCondLst>
                              <p:cond delay="0"/>
                            </p:stCondLst>
                            <p:childTnLst>
                              <p:par>
                                <p:cTn id="76" presetID="1" presetClass="entr" presetSubtype="0" fill="hold" nodeType="clickEffect">
                                  <p:stCondLst>
                                    <p:cond delay="0"/>
                                  </p:stCondLst>
                                  <p:childTnLst>
                                    <p:set>
                                      <p:cBhvr>
                                        <p:cTn id="77" dur="1" fill="hold">
                                          <p:stCondLst>
                                            <p:cond delay="0"/>
                                          </p:stCondLst>
                                        </p:cTn>
                                        <p:tgtEl>
                                          <p:spTgt spid="33"/>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xit" presetSubtype="0" fill="hold" nodeType="clickEffect">
                                  <p:stCondLst>
                                    <p:cond delay="0"/>
                                  </p:stCondLst>
                                  <p:childTnLst>
                                    <p:set>
                                      <p:cBhvr>
                                        <p:cTn id="81"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28"/>
                  </p:tgtEl>
                </p:cond>
              </p:nextCondLst>
            </p:seq>
          </p:childTnLst>
        </p:cTn>
      </p:par>
    </p:tnLst>
    <p:bldLst>
      <p:bldP spid="5" grpId="0" build="p"/>
      <p:bldP spid="25"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F90B72BE-1AA5-71D6-E7AE-550E85AD4FB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Calibri" panose="020F0502020204030204" pitchFamily="34" charset="0"/>
              </a:rPr>
              <a:t>Quels sont les effets chroniques de la pollution de l’air sur la santé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CA003C6D-FFEF-47FB-F069-90622C89E29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28463E60-57A8-0C05-8577-27529F38633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4D3AC082-025F-4CA4-D96F-91C70841F20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53F68243-1D11-7010-8234-0D4102068C1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1395252B-626C-1FC6-71B5-D4F5D3DE9A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02683430-EFE0-02BA-2432-DCA56B99E5D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FAB618A6-3512-9FAE-F7EF-B40A33CD998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384EF624-8007-F7BD-A38E-4FEE60A9108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4662643F-A638-6AFC-B7A6-C5521576C21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mps"/>
          <p:cNvSpPr/>
          <p:nvPr/>
        </p:nvSpPr>
        <p:spPr>
          <a:xfrm>
            <a:off x="1916205" y="5915692"/>
            <a:ext cx="9615075" cy="548464"/>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sz="1200">
              <a:solidFill>
                <a:prstClr val="white"/>
              </a:solidFill>
            </a:endParaRPr>
          </a:p>
        </p:txBody>
      </p:sp>
      <p:grpSp>
        <p:nvGrpSpPr>
          <p:cNvPr id="46" name="Groupe 5"/>
          <p:cNvGrpSpPr>
            <a:grpSpLocks/>
          </p:cNvGrpSpPr>
          <p:nvPr/>
        </p:nvGrpSpPr>
        <p:grpSpPr bwMode="auto">
          <a:xfrm>
            <a:off x="1800226" y="2948037"/>
            <a:ext cx="9656099" cy="3516121"/>
            <a:chOff x="-195950" y="2356639"/>
            <a:chExt cx="9657742" cy="3519007"/>
          </a:xfrm>
        </p:grpSpPr>
        <p:pic>
          <p:nvPicPr>
            <p:cNvPr id="78870" name="Imag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flipH="1">
              <a:off x="3915710" y="2356639"/>
              <a:ext cx="1672151" cy="2942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8871" name="Groupe 28"/>
            <p:cNvGrpSpPr>
              <a:grpSpLocks/>
            </p:cNvGrpSpPr>
            <p:nvPr/>
          </p:nvGrpSpPr>
          <p:grpSpPr bwMode="auto">
            <a:xfrm>
              <a:off x="-195950" y="2560921"/>
              <a:ext cx="9657742" cy="3314725"/>
              <a:chOff x="-195950" y="2561393"/>
              <a:chExt cx="9657742" cy="3314223"/>
            </a:xfrm>
          </p:grpSpPr>
          <p:grpSp>
            <p:nvGrpSpPr>
              <p:cNvPr id="78873" name="Groupe 28"/>
              <p:cNvGrpSpPr>
                <a:grpSpLocks/>
              </p:cNvGrpSpPr>
              <p:nvPr/>
            </p:nvGrpSpPr>
            <p:grpSpPr bwMode="auto">
              <a:xfrm>
                <a:off x="-195950" y="2561393"/>
                <a:ext cx="3189777" cy="3314223"/>
                <a:chOff x="-196604" y="3689169"/>
                <a:chExt cx="3189983" cy="3313354"/>
              </a:xfrm>
            </p:grpSpPr>
            <p:pic>
              <p:nvPicPr>
                <p:cNvPr id="78878" name="Image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132731" y="3689169"/>
                  <a:ext cx="2969033" cy="2796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79" name="ZoneTexte 17"/>
                <p:cNvSpPr txBox="1">
                  <a:spLocks noChangeArrowheads="1"/>
                </p:cNvSpPr>
                <p:nvPr/>
              </p:nvSpPr>
              <p:spPr bwMode="auto">
                <a:xfrm>
                  <a:off x="-196604" y="6481733"/>
                  <a:ext cx="3189983" cy="461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400" dirty="0">
                      <a:solidFill>
                        <a:srgbClr val="FFFFFF"/>
                      </a:solidFill>
                      <a:cs typeface="Calibri" panose="020F0502020204030204" pitchFamily="34" charset="0"/>
                    </a:rPr>
                    <a:t>Au début</a:t>
                  </a:r>
                </a:p>
              </p:txBody>
            </p:sp>
            <p:cxnSp>
              <p:nvCxnSpPr>
                <p:cNvPr id="60" name="Connecteur droit 59"/>
                <p:cNvCxnSpPr>
                  <a:cxnSpLocks/>
                </p:cNvCxnSpPr>
                <p:nvPr/>
              </p:nvCxnSpPr>
              <p:spPr>
                <a:xfrm>
                  <a:off x="2993379" y="6452199"/>
                  <a:ext cx="0" cy="550324"/>
                </a:xfrm>
                <a:prstGeom prst="line">
                  <a:avLst/>
                </a:prstGeom>
                <a:ln w="31750">
                  <a:solidFill>
                    <a:srgbClr val="C9E8F3"/>
                  </a:solidFill>
                </a:ln>
              </p:spPr>
              <p:style>
                <a:lnRef idx="1">
                  <a:schemeClr val="accent1"/>
                </a:lnRef>
                <a:fillRef idx="0">
                  <a:schemeClr val="accent1"/>
                </a:fillRef>
                <a:effectRef idx="0">
                  <a:schemeClr val="accent1"/>
                </a:effectRef>
                <a:fontRef idx="minor">
                  <a:schemeClr val="tx1"/>
                </a:fontRef>
              </p:style>
            </p:cxnSp>
          </p:grpSp>
          <p:grpSp>
            <p:nvGrpSpPr>
              <p:cNvPr id="78874" name="Groupe 30"/>
              <p:cNvGrpSpPr>
                <a:grpSpLocks/>
              </p:cNvGrpSpPr>
              <p:nvPr/>
            </p:nvGrpSpPr>
            <p:grpSpPr bwMode="auto">
              <a:xfrm>
                <a:off x="3023641" y="5320384"/>
                <a:ext cx="3312783" cy="555232"/>
                <a:chOff x="3023946" y="6447908"/>
                <a:chExt cx="3312124" cy="555540"/>
              </a:xfrm>
            </p:grpSpPr>
            <p:sp>
              <p:nvSpPr>
                <p:cNvPr id="78876" name="ZoneTexte 17"/>
                <p:cNvSpPr txBox="1">
                  <a:spLocks noChangeArrowheads="1"/>
                </p:cNvSpPr>
                <p:nvPr/>
              </p:nvSpPr>
              <p:spPr bwMode="auto">
                <a:xfrm>
                  <a:off x="3023946" y="6481859"/>
                  <a:ext cx="3282317" cy="462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400" dirty="0">
                      <a:solidFill>
                        <a:srgbClr val="FFFFFF"/>
                      </a:solidFill>
                      <a:cs typeface="Calibri" panose="020F0502020204030204" pitchFamily="34" charset="0"/>
                    </a:rPr>
                    <a:t>Plus tard</a:t>
                  </a:r>
                </a:p>
              </p:txBody>
            </p:sp>
            <p:cxnSp>
              <p:nvCxnSpPr>
                <p:cNvPr id="57" name="Connecteur droit 56"/>
                <p:cNvCxnSpPr>
                  <a:cxnSpLocks/>
                </p:cNvCxnSpPr>
                <p:nvPr/>
              </p:nvCxnSpPr>
              <p:spPr>
                <a:xfrm>
                  <a:off x="6305567" y="6447908"/>
                  <a:ext cx="30503" cy="555540"/>
                </a:xfrm>
                <a:prstGeom prst="line">
                  <a:avLst/>
                </a:prstGeom>
                <a:ln w="31750">
                  <a:solidFill>
                    <a:srgbClr val="C9E8F3"/>
                  </a:solidFill>
                </a:ln>
              </p:spPr>
              <p:style>
                <a:lnRef idx="1">
                  <a:schemeClr val="accent1"/>
                </a:lnRef>
                <a:fillRef idx="0">
                  <a:schemeClr val="accent1"/>
                </a:fillRef>
                <a:effectRef idx="0">
                  <a:schemeClr val="accent1"/>
                </a:effectRef>
                <a:fontRef idx="minor">
                  <a:schemeClr val="tx1"/>
                </a:fontRef>
              </p:style>
            </p:cxnSp>
          </p:grpSp>
          <p:sp>
            <p:nvSpPr>
              <p:cNvPr id="78875" name="ZoneTexte 17"/>
              <p:cNvSpPr txBox="1">
                <a:spLocks noChangeArrowheads="1"/>
              </p:cNvSpPr>
              <p:nvPr/>
            </p:nvSpPr>
            <p:spPr bwMode="auto">
              <a:xfrm>
                <a:off x="6375220" y="5354313"/>
                <a:ext cx="3086572" cy="461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400" dirty="0">
                    <a:solidFill>
                      <a:srgbClr val="FFFFFF"/>
                    </a:solidFill>
                    <a:cs typeface="Calibri" panose="020F0502020204030204" pitchFamily="34" charset="0"/>
                  </a:rPr>
                  <a:t>Encore plus tard</a:t>
                </a:r>
              </a:p>
            </p:txBody>
          </p:sp>
        </p:grpSp>
        <p:pic>
          <p:nvPicPr>
            <p:cNvPr id="78872" name="Imag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flipH="1">
              <a:off x="6018240" y="2488696"/>
              <a:ext cx="3122122" cy="2942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8868" name="Image 4"/>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0327915" y="1970377"/>
            <a:ext cx="1581509" cy="138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4"/>
          <p:cNvSpPr>
            <a:spLocks noGrp="1"/>
          </p:cNvSpPr>
          <p:nvPr>
            <p:ph sz="quarter" idx="4294967295"/>
          </p:nvPr>
        </p:nvSpPr>
        <p:spPr>
          <a:xfrm>
            <a:off x="1998807" y="1315800"/>
            <a:ext cx="9910618" cy="1843087"/>
          </a:xfrm>
        </p:spPr>
        <p:txBody>
          <a:bodyPr>
            <a:noAutofit/>
          </a:bodyPr>
          <a:lstStyle/>
          <a:p>
            <a:pPr marL="0" indent="0">
              <a:lnSpc>
                <a:spcPct val="100000"/>
              </a:lnSpc>
              <a:spcBef>
                <a:spcPts val="0"/>
              </a:spcBef>
              <a:buNone/>
            </a:pPr>
            <a:r>
              <a:rPr lang="fr-FR" altLang="fr-FR" sz="2000" dirty="0">
                <a:solidFill>
                  <a:schemeClr val="accent1">
                    <a:lumMod val="75000"/>
                  </a:schemeClr>
                </a:solidFill>
                <a:cs typeface="Calibri" panose="020F0502020204030204" pitchFamily="34" charset="0"/>
              </a:rPr>
              <a:t>Lorsque les symptômes de la pollution de l’air apparaissent lentement au cours du temps, à force d’un contact répété avec le polluant, on parle d’effet chronique.</a:t>
            </a:r>
          </a:p>
          <a:p>
            <a:pPr marL="0" indent="0">
              <a:lnSpc>
                <a:spcPct val="100000"/>
              </a:lnSpc>
              <a:spcBef>
                <a:spcPts val="0"/>
              </a:spcBef>
              <a:buNone/>
            </a:pPr>
            <a:endParaRPr lang="fr-FR" altLang="fr-FR" sz="2000" dirty="0">
              <a:solidFill>
                <a:schemeClr val="accent1">
                  <a:lumMod val="75000"/>
                </a:schemeClr>
              </a:solidFill>
              <a:cs typeface="Calibri" panose="020F0502020204030204" pitchFamily="34" charset="0"/>
            </a:endParaRPr>
          </a:p>
          <a:p>
            <a:pPr marL="0" indent="0">
              <a:lnSpc>
                <a:spcPct val="100000"/>
              </a:lnSpc>
              <a:spcBef>
                <a:spcPts val="0"/>
              </a:spcBef>
              <a:buNone/>
            </a:pPr>
            <a:r>
              <a:rPr lang="fr-FR" altLang="fr-FR" sz="2000" dirty="0">
                <a:solidFill>
                  <a:schemeClr val="accent1">
                    <a:lumMod val="75000"/>
                  </a:schemeClr>
                </a:solidFill>
                <a:cs typeface="Calibri" panose="020F0502020204030204" pitchFamily="34" charset="0"/>
              </a:rPr>
              <a:t>Quelques exemples : allergies, asthme, maladies respiratoires, cancers…</a:t>
            </a:r>
          </a:p>
          <a:p>
            <a:pPr marL="0" indent="0">
              <a:lnSpc>
                <a:spcPct val="100000"/>
              </a:lnSpc>
              <a:buNone/>
            </a:pPr>
            <a:endParaRPr lang="fr-FR" sz="2000" dirty="0">
              <a:solidFill>
                <a:schemeClr val="accent1">
                  <a:lumMod val="75000"/>
                </a:schemeClr>
              </a:solidFill>
            </a:endParaRPr>
          </a:p>
        </p:txBody>
      </p:sp>
      <p:pic>
        <p:nvPicPr>
          <p:cNvPr id="16" name="Image 15">
            <a:extLst>
              <a:ext uri="{FF2B5EF4-FFF2-40B4-BE49-F238E27FC236}">
                <a16:creationId xmlns:a16="http://schemas.microsoft.com/office/drawing/2014/main" id="{7462F2F1-D05F-E4B6-436C-0554556D847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84F522C2-640A-C4CA-39B5-376438C9BA22}"/>
              </a:ext>
            </a:extLst>
          </p:cNvPr>
          <p:cNvSpPr txBox="1">
            <a:spLocks/>
          </p:cNvSpPr>
          <p:nvPr/>
        </p:nvSpPr>
        <p:spPr bwMode="auto">
          <a:xfrm>
            <a:off x="11134950" y="6354763"/>
            <a:ext cx="105705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100</a:t>
            </a:fld>
            <a:endParaRPr lang="fr-FR" altLang="fr-FR" sz="18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8868"/>
                                        </p:tgtEl>
                                        <p:attrNameLst>
                                          <p:attrName>style.visibility</p:attrName>
                                        </p:attrNameLst>
                                      </p:cBhvr>
                                      <p:to>
                                        <p:strVal val="visible"/>
                                      </p:to>
                                    </p:set>
                                  </p:childTnLst>
                                </p:cTn>
                              </p:par>
                              <p:par>
                                <p:cTn id="7" presetID="55"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p:cTn id="9" dur="1000" fill="hold"/>
                                        <p:tgtEl>
                                          <p:spTgt spid="3"/>
                                        </p:tgtEl>
                                        <p:attrNameLst>
                                          <p:attrName>ppt_w</p:attrName>
                                        </p:attrNameLst>
                                      </p:cBhvr>
                                      <p:tavLst>
                                        <p:tav tm="0">
                                          <p:val>
                                            <p:strVal val="#ppt_w*0.70"/>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Effect transition="in" filter="fade">
                                      <p:cBhvr>
                                        <p:cTn id="11" dur="1000"/>
                                        <p:tgtEl>
                                          <p:spTgt spid="3"/>
                                        </p:tgtEl>
                                      </p:cBhvr>
                                    </p:animEffect>
                                  </p:childTnLst>
                                </p:cTn>
                              </p:par>
                              <p:par>
                                <p:cTn id="12" presetID="1" presetClass="entr" presetSubtype="0" fill="hold" nodeType="withEffect">
                                  <p:stCondLst>
                                    <p:cond delay="0"/>
                                  </p:stCondLst>
                                  <p:childTnLst>
                                    <p:set>
                                      <p:cBhvr>
                                        <p:cTn id="13" dur="1" fill="hold">
                                          <p:stCondLst>
                                            <p:cond delay="0"/>
                                          </p:stCondLst>
                                        </p:cTn>
                                        <p:tgtEl>
                                          <p:spTgt spid="4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AE8AF7D-7E6F-AAF3-AAF6-3EAA776BA5A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La cigarette a-t-elle un effet immédiat ou chronique sur notre organisme ? </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BC3B8DB6-6F51-857D-9159-C6F3DAC287A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1F4A0AF9-0A91-A227-8543-85AB37141F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1CC73E52-CB88-F3D8-E183-1D0D23B2613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9285F7D4-9961-3471-73A2-11974682722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06E02CD0-4C4D-8E27-BE76-D008B33A02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3FB1A342-712A-DA25-DAE8-14EEF4107F2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E989AC7E-8DCA-DA4A-A22E-39194CE82B5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146075BC-600F-A3D4-7F61-EA2E6D23E7E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56BBE2B5-03E5-208D-402E-CB68B45E087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7912923" y="2578966"/>
            <a:ext cx="3578225" cy="2595563"/>
          </a:xfrm>
        </p:spPr>
        <p:txBody>
          <a:bodyPr>
            <a:normAutofit/>
          </a:bodyPr>
          <a:lstStyle/>
          <a:p>
            <a:pPr marL="0" indent="0">
              <a:lnSpc>
                <a:spcPct val="100000"/>
              </a:lnSpc>
              <a:buNone/>
            </a:pPr>
            <a:r>
              <a:rPr lang="fr-FR" altLang="fr-FR" sz="2000" dirty="0">
                <a:solidFill>
                  <a:schemeClr val="accent1">
                    <a:lumMod val="75000"/>
                  </a:schemeClr>
                </a:solidFill>
                <a:cs typeface="Calibri" panose="020F0502020204030204" pitchFamily="34" charset="0"/>
              </a:rPr>
              <a:t>La cigarette peut avoir un </a:t>
            </a:r>
            <a:r>
              <a:rPr lang="fr-FR" altLang="fr-FR" sz="2000" b="1" dirty="0">
                <a:solidFill>
                  <a:schemeClr val="accent1">
                    <a:lumMod val="75000"/>
                  </a:schemeClr>
                </a:solidFill>
                <a:cs typeface="Calibri" panose="020F0502020204030204" pitchFamily="34" charset="0"/>
              </a:rPr>
              <a:t>effet immédiat </a:t>
            </a:r>
            <a:r>
              <a:rPr lang="fr-FR" altLang="fr-FR" sz="2000" b="1" u="sng" dirty="0">
                <a:solidFill>
                  <a:schemeClr val="accent1">
                    <a:lumMod val="75000"/>
                  </a:schemeClr>
                </a:solidFill>
                <a:cs typeface="Calibri" panose="020F0502020204030204" pitchFamily="34" charset="0"/>
              </a:rPr>
              <a:t>et</a:t>
            </a:r>
            <a:r>
              <a:rPr lang="fr-FR" altLang="fr-FR" sz="2000" b="1" dirty="0">
                <a:solidFill>
                  <a:schemeClr val="accent1">
                    <a:lumMod val="75000"/>
                  </a:schemeClr>
                </a:solidFill>
                <a:cs typeface="Calibri" panose="020F0502020204030204" pitchFamily="34" charset="0"/>
              </a:rPr>
              <a:t> chronique sur notre organisme</a:t>
            </a:r>
            <a:r>
              <a:rPr lang="fr-FR" altLang="fr-FR" sz="2000" dirty="0">
                <a:solidFill>
                  <a:schemeClr val="accent1">
                    <a:lumMod val="75000"/>
                  </a:schemeClr>
                </a:solidFill>
                <a:cs typeface="Calibri" panose="020F0502020204030204" pitchFamily="34" charset="0"/>
              </a:rPr>
              <a:t>.</a:t>
            </a:r>
          </a:p>
          <a:p>
            <a:pPr marL="0" indent="0">
              <a:lnSpc>
                <a:spcPct val="100000"/>
              </a:lnSpc>
              <a:buNone/>
            </a:pPr>
            <a:endParaRPr lang="fr-FR" altLang="fr-FR" sz="2000" dirty="0">
              <a:solidFill>
                <a:schemeClr val="accent1">
                  <a:lumMod val="75000"/>
                </a:schemeClr>
              </a:solidFill>
              <a:cs typeface="Calibri" panose="020F0502020204030204" pitchFamily="34" charset="0"/>
            </a:endParaRPr>
          </a:p>
          <a:p>
            <a:pPr marL="0" indent="0">
              <a:lnSpc>
                <a:spcPct val="100000"/>
              </a:lnSpc>
              <a:buNone/>
            </a:pPr>
            <a:r>
              <a:rPr lang="fr-FR" sz="2000" dirty="0">
                <a:solidFill>
                  <a:schemeClr val="accent1">
                    <a:lumMod val="75000"/>
                  </a:schemeClr>
                </a:solidFill>
                <a:cs typeface="Calibri" panose="020F0502020204030204" pitchFamily="34" charset="0"/>
              </a:rPr>
              <a:t>Par ailleurs, il est marqué clairement sur les paquets de cigarettes que « fumer tue ».</a:t>
            </a:r>
          </a:p>
        </p:txBody>
      </p:sp>
      <p:pic>
        <p:nvPicPr>
          <p:cNvPr id="25" name="Image 2" descr="Une image contenant jouet, poupée, table, gâteau&#10;&#10;Description générée automatiquemen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42909" y="2469173"/>
            <a:ext cx="6286178" cy="4225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8">
            <a:alphaModFix/>
          </a:blip>
          <a:srcRect/>
          <a:stretch/>
        </p:blipFill>
        <p:spPr>
          <a:xfrm>
            <a:off x="1215205" y="1274409"/>
            <a:ext cx="1504224" cy="1589653"/>
          </a:xfrm>
          <a:prstGeom prst="rect">
            <a:avLst/>
          </a:prstGeom>
          <a:noFill/>
          <a:ln>
            <a:noFill/>
          </a:ln>
        </p:spPr>
      </p:pic>
      <p:pic>
        <p:nvPicPr>
          <p:cNvPr id="17" name="Image 16">
            <a:extLst>
              <a:ext uri="{FF2B5EF4-FFF2-40B4-BE49-F238E27FC236}">
                <a16:creationId xmlns:a16="http://schemas.microsoft.com/office/drawing/2014/main" id="{2BE74113-2663-96CB-7D2A-3E6726A51BC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8" name="Image 17">
            <a:hlinkClick r:id="rId10" action="ppaction://hlinksldjump"/>
            <a:extLst>
              <a:ext uri="{FF2B5EF4-FFF2-40B4-BE49-F238E27FC236}">
                <a16:creationId xmlns:a16="http://schemas.microsoft.com/office/drawing/2014/main" id="{BCFBAC92-C7E6-E4D7-84FA-E16C58ADDE6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82200" y="3422650"/>
            <a:ext cx="596233" cy="546968"/>
          </a:xfrm>
          <a:prstGeom prst="rect">
            <a:avLst/>
          </a:prstGeom>
        </p:spPr>
      </p:pic>
      <p:sp>
        <p:nvSpPr>
          <p:cNvPr id="2" name="Espace réservé du numéro de diapositive 1">
            <a:extLst>
              <a:ext uri="{FF2B5EF4-FFF2-40B4-BE49-F238E27FC236}">
                <a16:creationId xmlns:a16="http://schemas.microsoft.com/office/drawing/2014/main" id="{F3B137EA-B27E-4E8C-929A-B30E72FCBECF}"/>
              </a:ext>
            </a:extLst>
          </p:cNvPr>
          <p:cNvSpPr txBox="1">
            <a:spLocks/>
          </p:cNvSpPr>
          <p:nvPr/>
        </p:nvSpPr>
        <p:spPr bwMode="auto">
          <a:xfrm>
            <a:off x="11181030" y="6354763"/>
            <a:ext cx="101097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101</a:t>
            </a:fld>
            <a:endParaRPr lang="fr-FR" altLang="fr-F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9D1C997-63EE-1B72-DE24-DB93D546A9E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Impacts de la cigarette et du mégot</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21A6BC17-CA17-30A4-9362-650C12438EE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354F22D5-2FA7-0F91-0FFE-71798EEC73D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A8BA9AF7-FF51-4B2F-E371-F261B319B87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6CBA6E05-33C6-22D6-F390-93857EA6B38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58CA8A2F-C29D-1CAB-2FC8-EF96DB35980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4CD374DF-9DD3-B0E1-7C7C-8EF0F0AAD21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934CCD5D-F41C-9637-C2B8-BB9A260ABE1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D684BB2F-A657-31AC-CE2D-E53DDC938DE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15085CA2-C3AE-66D5-3F25-E217958E139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Image 55" descr="Une image contenant appareil, fer à repasser, sombre&#10;&#10;Description générée automatiquement">
            <a:extLst>
              <a:ext uri="{FF2B5EF4-FFF2-40B4-BE49-F238E27FC236}">
                <a16:creationId xmlns:a16="http://schemas.microsoft.com/office/drawing/2014/main" id="{39290C0C-B9CC-471A-B291-304E754F941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51674" y="1450591"/>
            <a:ext cx="3338352" cy="2086470"/>
          </a:xfrm>
          <a:prstGeom prst="rect">
            <a:avLst/>
          </a:prstGeom>
        </p:spPr>
      </p:pic>
      <p:pic>
        <p:nvPicPr>
          <p:cNvPr id="53" name="Image 5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10619" y="4723845"/>
            <a:ext cx="2660378" cy="1356271"/>
          </a:xfrm>
          <a:prstGeom prst="rect">
            <a:avLst/>
          </a:prstGeom>
        </p:spPr>
      </p:pic>
      <p:pic>
        <p:nvPicPr>
          <p:cNvPr id="49" name="Image 4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75399" y="3851869"/>
            <a:ext cx="2224660" cy="2228247"/>
          </a:xfrm>
          <a:prstGeom prst="rect">
            <a:avLst/>
          </a:prstGeom>
        </p:spPr>
      </p:pic>
      <p:pic>
        <p:nvPicPr>
          <p:cNvPr id="54" name="Image 9"/>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491152" y="1517255"/>
            <a:ext cx="2760516" cy="1953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Image 5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53483" y="1095052"/>
            <a:ext cx="1240369" cy="2180956"/>
          </a:xfrm>
          <a:prstGeom prst="rect">
            <a:avLst/>
          </a:prstGeom>
        </p:spPr>
      </p:pic>
      <p:grpSp>
        <p:nvGrpSpPr>
          <p:cNvPr id="81" name="Groupe 6"/>
          <p:cNvGrpSpPr>
            <a:grpSpLocks/>
          </p:cNvGrpSpPr>
          <p:nvPr/>
        </p:nvGrpSpPr>
        <p:grpSpPr bwMode="auto">
          <a:xfrm>
            <a:off x="9193607" y="4111951"/>
            <a:ext cx="1835121" cy="1952874"/>
            <a:chOff x="7659039" y="4458438"/>
            <a:chExt cx="1836004" cy="1953182"/>
          </a:xfrm>
        </p:grpSpPr>
        <p:pic>
          <p:nvPicPr>
            <p:cNvPr id="82" name="Imag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7659039" y="4887131"/>
              <a:ext cx="1161644"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Bulle ronde"/>
            <p:cNvSpPr/>
            <p:nvPr/>
          </p:nvSpPr>
          <p:spPr bwMode="auto">
            <a:xfrm>
              <a:off x="8360927" y="4458438"/>
              <a:ext cx="1134116" cy="739035"/>
            </a:xfrm>
            <a:prstGeom prst="wedgeEllipseCallout">
              <a:avLst>
                <a:gd name="adj1" fmla="val -12864"/>
                <a:gd name="adj2" fmla="val 7655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endParaRPr>
            </a:p>
          </p:txBody>
        </p:sp>
        <p:sp>
          <p:nvSpPr>
            <p:cNvPr id="84" name="ZoneTexte 14"/>
            <p:cNvSpPr txBox="1">
              <a:spLocks noChangeArrowheads="1"/>
            </p:cNvSpPr>
            <p:nvPr/>
          </p:nvSpPr>
          <p:spPr bwMode="auto">
            <a:xfrm>
              <a:off x="8360927" y="4531662"/>
              <a:ext cx="11341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dirty="0">
                  <a:latin typeface="+mn-lt"/>
                  <a:cs typeface="Calibri" panose="020F0502020204030204" pitchFamily="34" charset="0"/>
                </a:rPr>
                <a:t>Et d’autres encore…</a:t>
              </a:r>
            </a:p>
          </p:txBody>
        </p:sp>
      </p:grpSp>
      <p:pic>
        <p:nvPicPr>
          <p:cNvPr id="94" name="Plus 4"/>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3683934" y="5642949"/>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32"/>
          <p:cNvSpPr>
            <a:spLocks noChangeArrowheads="1"/>
          </p:cNvSpPr>
          <p:nvPr/>
        </p:nvSpPr>
        <p:spPr bwMode="auto">
          <a:xfrm>
            <a:off x="1520380" y="3151158"/>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Impact sanitaire</a:t>
            </a:r>
            <a:endParaRPr lang="fr-FR" altLang="fr-FR" sz="1800" dirty="0">
              <a:solidFill>
                <a:schemeClr val="accent1">
                  <a:lumMod val="75000"/>
                </a:schemeClr>
              </a:solidFill>
              <a:latin typeface="+mn-lt"/>
              <a:cs typeface="Calibri" panose="020F0502020204030204" pitchFamily="34" charset="0"/>
            </a:endParaRPr>
          </a:p>
        </p:txBody>
      </p:sp>
      <p:sp>
        <p:nvSpPr>
          <p:cNvPr id="18" name="Rectangle 32"/>
          <p:cNvSpPr>
            <a:spLocks noChangeArrowheads="1"/>
          </p:cNvSpPr>
          <p:nvPr/>
        </p:nvSpPr>
        <p:spPr bwMode="auto">
          <a:xfrm>
            <a:off x="4995452" y="3144212"/>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Pollution de l’eau</a:t>
            </a:r>
          </a:p>
        </p:txBody>
      </p:sp>
      <p:sp>
        <p:nvSpPr>
          <p:cNvPr id="19" name="Rectangle 32"/>
          <p:cNvSpPr>
            <a:spLocks noChangeArrowheads="1"/>
          </p:cNvSpPr>
          <p:nvPr/>
        </p:nvSpPr>
        <p:spPr bwMode="auto">
          <a:xfrm>
            <a:off x="8245836" y="3151158"/>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Déforestation </a:t>
            </a:r>
          </a:p>
        </p:txBody>
      </p:sp>
      <p:sp>
        <p:nvSpPr>
          <p:cNvPr id="20" name="Rectangle 32"/>
          <p:cNvSpPr>
            <a:spLocks noChangeArrowheads="1"/>
          </p:cNvSpPr>
          <p:nvPr/>
        </p:nvSpPr>
        <p:spPr bwMode="auto">
          <a:xfrm>
            <a:off x="4995452" y="5801434"/>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Pesticides</a:t>
            </a:r>
            <a:endParaRPr lang="fr-FR" altLang="fr-FR" sz="1800" dirty="0">
              <a:solidFill>
                <a:schemeClr val="accent1">
                  <a:lumMod val="75000"/>
                </a:schemeClr>
              </a:solidFill>
              <a:latin typeface="+mn-lt"/>
              <a:cs typeface="Calibri" panose="020F0502020204030204" pitchFamily="34" charset="0"/>
            </a:endParaRPr>
          </a:p>
        </p:txBody>
      </p:sp>
      <p:sp>
        <p:nvSpPr>
          <p:cNvPr id="21" name="Rectangle 32"/>
          <p:cNvSpPr>
            <a:spLocks noChangeArrowheads="1"/>
          </p:cNvSpPr>
          <p:nvPr/>
        </p:nvSpPr>
        <p:spPr bwMode="auto">
          <a:xfrm>
            <a:off x="1160072" y="5647546"/>
            <a:ext cx="388609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Impact sur</a:t>
            </a:r>
          </a:p>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la biodiversité</a:t>
            </a:r>
            <a:endParaRPr lang="fr-FR" altLang="fr-FR" sz="1800" dirty="0">
              <a:solidFill>
                <a:schemeClr val="accent1">
                  <a:lumMod val="75000"/>
                </a:schemeClr>
              </a:solidFill>
              <a:latin typeface="+mn-lt"/>
              <a:cs typeface="Calibri" panose="020F0502020204030204" pitchFamily="34" charset="0"/>
            </a:endParaRPr>
          </a:p>
        </p:txBody>
      </p:sp>
      <p:pic>
        <p:nvPicPr>
          <p:cNvPr id="41" name="Plus 2"/>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7416468" y="2933365"/>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lus 3"/>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10461942" y="2939053"/>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0" name="Plus 5"/>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7081125" y="5704626"/>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5" name="Groupe 84"/>
          <p:cNvGrpSpPr/>
          <p:nvPr/>
        </p:nvGrpSpPr>
        <p:grpSpPr>
          <a:xfrm>
            <a:off x="2598850" y="2015419"/>
            <a:ext cx="1015200" cy="1015200"/>
            <a:chOff x="2979068" y="2181479"/>
            <a:chExt cx="1015200" cy="1015200"/>
          </a:xfrm>
          <a:solidFill>
            <a:srgbClr val="42C4E3"/>
          </a:solidFill>
        </p:grpSpPr>
        <p:sp>
          <p:nvSpPr>
            <p:cNvPr id="86"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5"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96" name="Groupe 95"/>
          <p:cNvGrpSpPr/>
          <p:nvPr/>
        </p:nvGrpSpPr>
        <p:grpSpPr>
          <a:xfrm>
            <a:off x="9328145" y="2015419"/>
            <a:ext cx="1015200" cy="1015200"/>
            <a:chOff x="9725308" y="2293938"/>
            <a:chExt cx="1015200" cy="1015200"/>
          </a:xfrm>
        </p:grpSpPr>
        <p:sp>
          <p:nvSpPr>
            <p:cNvPr id="97"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8"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99" name="Groupe 98"/>
          <p:cNvGrpSpPr/>
          <p:nvPr/>
        </p:nvGrpSpPr>
        <p:grpSpPr>
          <a:xfrm>
            <a:off x="6065925" y="4627749"/>
            <a:ext cx="1015200" cy="1015200"/>
            <a:chOff x="6250282" y="5007328"/>
            <a:chExt cx="1015200" cy="1015200"/>
          </a:xfrm>
        </p:grpSpPr>
        <p:sp>
          <p:nvSpPr>
            <p:cNvPr id="100"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1"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102" name="Groupe 101"/>
          <p:cNvGrpSpPr/>
          <p:nvPr/>
        </p:nvGrpSpPr>
        <p:grpSpPr>
          <a:xfrm>
            <a:off x="2595521" y="4627749"/>
            <a:ext cx="1015200" cy="1015200"/>
            <a:chOff x="3027027" y="5047015"/>
            <a:chExt cx="1015200" cy="1015200"/>
          </a:xfrm>
        </p:grpSpPr>
        <p:sp>
          <p:nvSpPr>
            <p:cNvPr id="103"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4"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105" name="Groupe 104"/>
          <p:cNvGrpSpPr/>
          <p:nvPr/>
        </p:nvGrpSpPr>
        <p:grpSpPr>
          <a:xfrm>
            <a:off x="6062490" y="2015419"/>
            <a:ext cx="1015200" cy="1015200"/>
            <a:chOff x="6429109" y="2275219"/>
            <a:chExt cx="1015200" cy="1015200"/>
          </a:xfrm>
        </p:grpSpPr>
        <p:sp>
          <p:nvSpPr>
            <p:cNvPr id="106"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7"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108" name="Groupe 107"/>
          <p:cNvGrpSpPr/>
          <p:nvPr/>
        </p:nvGrpSpPr>
        <p:grpSpPr>
          <a:xfrm>
            <a:off x="9328145" y="4627749"/>
            <a:ext cx="1015200" cy="1015200"/>
            <a:chOff x="9902970" y="5173076"/>
            <a:chExt cx="1015200" cy="1015200"/>
          </a:xfrm>
        </p:grpSpPr>
        <p:sp>
          <p:nvSpPr>
            <p:cNvPr id="109"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10"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47" name="ZoneTexte 46"/>
          <p:cNvSpPr txBox="1"/>
          <p:nvPr/>
        </p:nvSpPr>
        <p:spPr>
          <a:xfrm>
            <a:off x="0" y="6572237"/>
            <a:ext cx="997517" cy="307777"/>
          </a:xfrm>
          <a:prstGeom prst="rect">
            <a:avLst/>
          </a:prstGeom>
          <a:noFill/>
        </p:spPr>
        <p:txBody>
          <a:bodyPr wrap="none" rtlCol="0">
            <a:spAutoFit/>
          </a:bodyPr>
          <a:lstStyle/>
          <a:p>
            <a:r>
              <a:rPr lang="fr-FR" sz="1400" dirty="0"/>
              <a:t>S.E.D.P.EDE</a:t>
            </a:r>
          </a:p>
        </p:txBody>
      </p:sp>
      <p:grpSp>
        <p:nvGrpSpPr>
          <p:cNvPr id="75" name="Groupe 74">
            <a:extLst>
              <a:ext uri="{FF2B5EF4-FFF2-40B4-BE49-F238E27FC236}">
                <a16:creationId xmlns:a16="http://schemas.microsoft.com/office/drawing/2014/main" id="{10749A04-4768-1A48-A419-D16F32A0EB25}"/>
              </a:ext>
            </a:extLst>
          </p:cNvPr>
          <p:cNvGrpSpPr>
            <a:grpSpLocks/>
          </p:cNvGrpSpPr>
          <p:nvPr/>
        </p:nvGrpSpPr>
        <p:grpSpPr bwMode="auto">
          <a:xfrm>
            <a:off x="7059270" y="925132"/>
            <a:ext cx="1650264" cy="1701325"/>
            <a:chOff x="10029459" y="2658282"/>
            <a:chExt cx="1216165" cy="1125004"/>
          </a:xfrm>
        </p:grpSpPr>
        <p:sp>
          <p:nvSpPr>
            <p:cNvPr id="76" name="Ellipse 3">
              <a:extLst>
                <a:ext uri="{FF2B5EF4-FFF2-40B4-BE49-F238E27FC236}">
                  <a16:creationId xmlns:a16="http://schemas.microsoft.com/office/drawing/2014/main" id="{179336AE-C532-1C4C-997F-A61E861E8D21}"/>
                </a:ext>
              </a:extLst>
            </p:cNvPr>
            <p:cNvSpPr/>
            <p:nvPr/>
          </p:nvSpPr>
          <p:spPr>
            <a:xfrm>
              <a:off x="10029459" y="2658282"/>
              <a:ext cx="1216165" cy="112500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77"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10081576" y="2710854"/>
              <a:ext cx="1157098" cy="103794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0"/>
                </a:spcAft>
                <a:buNone/>
              </a:pPr>
              <a:r>
                <a:rPr lang="fr-FR" altLang="fr-FR" sz="1600" dirty="0">
                  <a:solidFill>
                    <a:schemeClr val="bg1"/>
                  </a:solidFill>
                  <a:latin typeface="+mn-lt"/>
                  <a:cs typeface="Calibri" panose="020F0502020204030204" pitchFamily="34" charset="0"/>
                </a:rPr>
                <a:t>1 mégot jeté dans l’environnement peut polluer jusqu’à 500 litres d’eau.</a:t>
              </a:r>
              <a:endParaRPr lang="fr-FR" sz="1600" dirty="0">
                <a:solidFill>
                  <a:schemeClr val="bg1"/>
                </a:solidFill>
                <a:latin typeface="+mn-lt"/>
                <a:ea typeface="Times New Roman" panose="02020603050405020304" pitchFamily="18" charset="0"/>
              </a:endParaRPr>
            </a:p>
          </p:txBody>
        </p:sp>
      </p:grpSp>
      <p:grpSp>
        <p:nvGrpSpPr>
          <p:cNvPr id="87" name="Groupe 86">
            <a:extLst>
              <a:ext uri="{FF2B5EF4-FFF2-40B4-BE49-F238E27FC236}">
                <a16:creationId xmlns:a16="http://schemas.microsoft.com/office/drawing/2014/main" id="{10749A04-4768-1A48-A419-D16F32A0EB25}"/>
              </a:ext>
            </a:extLst>
          </p:cNvPr>
          <p:cNvGrpSpPr>
            <a:grpSpLocks/>
          </p:cNvGrpSpPr>
          <p:nvPr/>
        </p:nvGrpSpPr>
        <p:grpSpPr bwMode="auto">
          <a:xfrm>
            <a:off x="7117516" y="4075969"/>
            <a:ext cx="1921039" cy="1608627"/>
            <a:chOff x="9910350" y="2452290"/>
            <a:chExt cx="1415713" cy="1063707"/>
          </a:xfrm>
        </p:grpSpPr>
        <p:sp>
          <p:nvSpPr>
            <p:cNvPr id="88" name="Ellipse 3">
              <a:extLst>
                <a:ext uri="{FF2B5EF4-FFF2-40B4-BE49-F238E27FC236}">
                  <a16:creationId xmlns:a16="http://schemas.microsoft.com/office/drawing/2014/main" id="{179336AE-C532-1C4C-997F-A61E861E8D21}"/>
                </a:ext>
              </a:extLst>
            </p:cNvPr>
            <p:cNvSpPr/>
            <p:nvPr/>
          </p:nvSpPr>
          <p:spPr>
            <a:xfrm>
              <a:off x="9910350" y="2452290"/>
              <a:ext cx="1415713" cy="106370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89"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10009521" y="2478055"/>
              <a:ext cx="1193617" cy="103794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dirty="0">
                  <a:solidFill>
                    <a:schemeClr val="bg1"/>
                  </a:solidFill>
                  <a:latin typeface="+mn-lt"/>
                  <a:cs typeface="Calibri" panose="020F0502020204030204" pitchFamily="34" charset="0"/>
                </a:rPr>
                <a:t>La culture du tabac est la 6</a:t>
              </a:r>
              <a:r>
                <a:rPr lang="fr-FR" altLang="fr-FR" sz="1600" baseline="30000" dirty="0">
                  <a:solidFill>
                    <a:schemeClr val="bg1"/>
                  </a:solidFill>
                  <a:latin typeface="+mn-lt"/>
                  <a:cs typeface="Calibri" panose="020F0502020204030204" pitchFamily="34" charset="0"/>
                </a:rPr>
                <a:t>ème</a:t>
              </a:r>
              <a:r>
                <a:rPr lang="fr-FR" altLang="fr-FR" sz="1600" dirty="0">
                  <a:solidFill>
                    <a:schemeClr val="bg1"/>
                  </a:solidFill>
                  <a:latin typeface="+mn-lt"/>
                  <a:cs typeface="Calibri" panose="020F0502020204030204" pitchFamily="34" charset="0"/>
                </a:rPr>
                <a:t> ressource agricole la plus gourmande en pesticides.</a:t>
              </a:r>
            </a:p>
          </p:txBody>
        </p:sp>
      </p:grpSp>
      <p:grpSp>
        <p:nvGrpSpPr>
          <p:cNvPr id="91" name="Groupe 90">
            <a:extLst>
              <a:ext uri="{FF2B5EF4-FFF2-40B4-BE49-F238E27FC236}">
                <a16:creationId xmlns:a16="http://schemas.microsoft.com/office/drawing/2014/main" id="{10749A04-4768-1A48-A419-D16F32A0EB25}"/>
              </a:ext>
            </a:extLst>
          </p:cNvPr>
          <p:cNvGrpSpPr>
            <a:grpSpLocks/>
          </p:cNvGrpSpPr>
          <p:nvPr/>
        </p:nvGrpSpPr>
        <p:grpSpPr bwMode="auto">
          <a:xfrm>
            <a:off x="3182032" y="3184508"/>
            <a:ext cx="2880454" cy="2332493"/>
            <a:chOff x="9568366" y="2995647"/>
            <a:chExt cx="2122755" cy="1516843"/>
          </a:xfrm>
        </p:grpSpPr>
        <p:sp>
          <p:nvSpPr>
            <p:cNvPr id="92" name="Ellipse 3">
              <a:extLst>
                <a:ext uri="{FF2B5EF4-FFF2-40B4-BE49-F238E27FC236}">
                  <a16:creationId xmlns:a16="http://schemas.microsoft.com/office/drawing/2014/main" id="{179336AE-C532-1C4C-997F-A61E861E8D21}"/>
                </a:ext>
              </a:extLst>
            </p:cNvPr>
            <p:cNvSpPr/>
            <p:nvPr/>
          </p:nvSpPr>
          <p:spPr>
            <a:xfrm>
              <a:off x="9568366" y="2995647"/>
              <a:ext cx="2122755" cy="151684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dirty="0"/>
            </a:p>
          </p:txBody>
        </p:sp>
        <p:sp>
          <p:nvSpPr>
            <p:cNvPr id="93"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782569" y="3140045"/>
              <a:ext cx="1749600" cy="1341006"/>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dirty="0">
                  <a:solidFill>
                    <a:schemeClr val="bg1"/>
                  </a:solidFill>
                  <a:latin typeface="+mn-lt"/>
                  <a:cs typeface="Calibri" panose="020F0502020204030204" pitchFamily="34" charset="0"/>
                </a:rPr>
                <a:t>Près de 800 tonnes de mégots terminent chaque année dans la nature. Ils peuvent provoquer des étouffements et des empoisonnements de la faune aquatique et terrestre.</a:t>
              </a:r>
            </a:p>
          </p:txBody>
        </p:sp>
      </p:grpSp>
      <p:grpSp>
        <p:nvGrpSpPr>
          <p:cNvPr id="78" name="Groupe 77">
            <a:extLst>
              <a:ext uri="{FF2B5EF4-FFF2-40B4-BE49-F238E27FC236}">
                <a16:creationId xmlns:a16="http://schemas.microsoft.com/office/drawing/2014/main" id="{10749A04-4768-1A48-A419-D16F32A0EB25}"/>
              </a:ext>
            </a:extLst>
          </p:cNvPr>
          <p:cNvGrpSpPr>
            <a:grpSpLocks/>
          </p:cNvGrpSpPr>
          <p:nvPr/>
        </p:nvGrpSpPr>
        <p:grpSpPr bwMode="auto">
          <a:xfrm>
            <a:off x="9925725" y="784561"/>
            <a:ext cx="2072462" cy="2147760"/>
            <a:chOff x="10799325" y="2122278"/>
            <a:chExt cx="1527304" cy="1420209"/>
          </a:xfrm>
        </p:grpSpPr>
        <p:sp>
          <p:nvSpPr>
            <p:cNvPr id="79" name="Ellipse 3">
              <a:extLst>
                <a:ext uri="{FF2B5EF4-FFF2-40B4-BE49-F238E27FC236}">
                  <a16:creationId xmlns:a16="http://schemas.microsoft.com/office/drawing/2014/main" id="{179336AE-C532-1C4C-997F-A61E861E8D21}"/>
                </a:ext>
              </a:extLst>
            </p:cNvPr>
            <p:cNvSpPr/>
            <p:nvPr/>
          </p:nvSpPr>
          <p:spPr>
            <a:xfrm>
              <a:off x="10799325" y="2122278"/>
              <a:ext cx="1527304" cy="142020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80"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10963803" y="2178919"/>
              <a:ext cx="1362826" cy="1363568"/>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sz="1600" dirty="0">
                  <a:solidFill>
                    <a:schemeClr val="bg1"/>
                  </a:solidFill>
                  <a:latin typeface="+mn-lt"/>
                  <a:ea typeface="Calibri" panose="020F0502020204030204" pitchFamily="34" charset="0"/>
                  <a:cs typeface="Times New Roman" panose="02020603050405020304" pitchFamily="18" charset="0"/>
                </a:rPr>
                <a:t>Peter Taylor, spécialiste de l’économie du tabac, estime que la déforestation liée au tabac s’élève à 60 millions d’arbres par an.</a:t>
              </a:r>
              <a:endParaRPr lang="fr-FR" altLang="fr-FR" sz="1600" dirty="0">
                <a:solidFill>
                  <a:schemeClr val="bg1"/>
                </a:solidFill>
                <a:latin typeface="+mn-lt"/>
                <a:cs typeface="Calibri" panose="020F0502020204030204" pitchFamily="34" charset="0"/>
              </a:endParaRPr>
            </a:p>
          </p:txBody>
        </p:sp>
      </p:grpSp>
      <p:pic>
        <p:nvPicPr>
          <p:cNvPr id="55" name="clic retour">
            <a:hlinkClick r:id="rId14" action="ppaction://hlinksldjump"/>
            <a:extLst>
              <a:ext uri="{FF2B5EF4-FFF2-40B4-BE49-F238E27FC236}">
                <a16:creationId xmlns:a16="http://schemas.microsoft.com/office/drawing/2014/main" id="{679E50A5-6DD6-49D7-8D9C-95A7B73E8EDF}"/>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tretch>
            <a:fillRect/>
          </a:stretch>
        </p:blipFill>
        <p:spPr bwMode="auto">
          <a:xfrm>
            <a:off x="11326944" y="5233938"/>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 13">
            <a:extLst>
              <a:ext uri="{FF2B5EF4-FFF2-40B4-BE49-F238E27FC236}">
                <a16:creationId xmlns:a16="http://schemas.microsoft.com/office/drawing/2014/main" id="{07F86512-6373-2674-8AB6-B8B8FBCD456B}"/>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5008197F-3E22-3948-C6B0-EAE8B07D393E}"/>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102</a:t>
            </a:fld>
            <a:endParaRPr lang="fr-FR" altLang="fr-FR" sz="1800" b="1" dirty="0"/>
          </a:p>
        </p:txBody>
      </p:sp>
    </p:spTree>
    <p:extLst>
      <p:ext uri="{BB962C8B-B14F-4D97-AF65-F5344CB8AC3E}">
        <p14:creationId xmlns:p14="http://schemas.microsoft.com/office/powerpoint/2010/main" val="7266719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0"/>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90"/>
                  </p:tgtEl>
                </p:cond>
              </p:nextCondLst>
            </p:seq>
            <p:seq concurrent="1" nextAc="seek">
              <p:cTn id="11" restart="whenNotActive" fill="hold" evtFilter="cancelBubble" nodeType="interactiveSeq">
                <p:stCondLst>
                  <p:cond evt="onClick" delay="0">
                    <p:tgtEl>
                      <p:spTgt spid="4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7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41"/>
                  </p:tgtEl>
                </p:cond>
              </p:nextCondLst>
            </p:seq>
            <p:seq concurrent="1" nextAc="seek">
              <p:cTn id="20" restart="whenNotActive" fill="hold" evtFilter="cancelBubble" nodeType="interactiveSeq">
                <p:stCondLst>
                  <p:cond evt="onClick" delay="0">
                    <p:tgtEl>
                      <p:spTgt spid="42"/>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78"/>
                                        </p:tgtEl>
                                        <p:attrNameLst>
                                          <p:attrName>style.visibility</p:attrName>
                                        </p:attrNameLst>
                                      </p:cBhvr>
                                      <p:to>
                                        <p:strVal val="hidden"/>
                                      </p:to>
                                    </p:set>
                                  </p:childTnLst>
                                </p:cTn>
                              </p:par>
                            </p:childTnLst>
                          </p:cTn>
                        </p:par>
                      </p:childTnLst>
                    </p:cTn>
                  </p:par>
                </p:childTnLst>
              </p:cTn>
              <p:nextCondLst>
                <p:cond evt="onClick" delay="0">
                  <p:tgtEl>
                    <p:spTgt spid="42"/>
                  </p:tgtEl>
                </p:cond>
              </p:nextCondLst>
            </p:seq>
            <p:seq concurrent="1" nextAc="seek">
              <p:cTn id="29" restart="whenNotActive" fill="hold" evtFilter="cancelBubble" nodeType="interactiveSeq">
                <p:stCondLst>
                  <p:cond evt="onClick" delay="0">
                    <p:tgtEl>
                      <p:spTgt spid="94"/>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91"/>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91"/>
                                        </p:tgtEl>
                                        <p:attrNameLst>
                                          <p:attrName>style.visibility</p:attrName>
                                        </p:attrNameLst>
                                      </p:cBhvr>
                                      <p:to>
                                        <p:strVal val="hidden"/>
                                      </p:to>
                                    </p:set>
                                  </p:childTnLst>
                                </p:cTn>
                              </p:par>
                            </p:childTnLst>
                          </p:cTn>
                        </p:par>
                      </p:childTnLst>
                    </p:cTn>
                  </p:par>
                </p:childTnLst>
              </p:cTn>
              <p:nextCondLst>
                <p:cond evt="onClick" delay="0">
                  <p:tgtEl>
                    <p:spTgt spid="94"/>
                  </p:tgtEl>
                </p:cond>
              </p:nextCondLst>
            </p:seq>
            <p:seq concurrent="1" nextAc="seek">
              <p:cTn id="38" restart="whenNotActive" fill="hold" evtFilter="cancelBubble" nodeType="interactiveSeq">
                <p:stCondLst>
                  <p:cond evt="onClick" delay="0">
                    <p:tgtEl>
                      <p:spTgt spid="85"/>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1"/>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85"/>
                                        </p:tgtEl>
                                        <p:attrNameLst>
                                          <p:attrName>style.visibility</p:attrName>
                                        </p:attrNameLst>
                                      </p:cBhvr>
                                      <p:to>
                                        <p:strVal val="hidden"/>
                                      </p:to>
                                    </p:set>
                                  </p:childTnLst>
                                </p:cTn>
                              </p:par>
                            </p:childTnLst>
                          </p:cTn>
                        </p:par>
                      </p:childTnLst>
                    </p:cTn>
                  </p:par>
                </p:childTnLst>
              </p:cTn>
              <p:nextCondLst>
                <p:cond evt="onClick" delay="0">
                  <p:tgtEl>
                    <p:spTgt spid="85"/>
                  </p:tgtEl>
                </p:cond>
              </p:nextCondLst>
            </p:seq>
            <p:seq concurrent="1" nextAc="seek">
              <p:cTn id="47" restart="whenNotActive" fill="hold" evtFilter="cancelBubble" nodeType="interactiveSeq">
                <p:stCondLst>
                  <p:cond evt="onClick" delay="0">
                    <p:tgtEl>
                      <p:spTgt spid="105"/>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56"/>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41"/>
                                        </p:tgtEl>
                                        <p:attrNameLst>
                                          <p:attrName>style.visibility</p:attrName>
                                        </p:attrNameLst>
                                      </p:cBhvr>
                                      <p:to>
                                        <p:strVal val="visible"/>
                                      </p:to>
                                    </p:set>
                                  </p:childTnLst>
                                </p:cTn>
                              </p:par>
                              <p:par>
                                <p:cTn id="56" presetID="1" presetClass="exit" presetSubtype="0" fill="hold" nodeType="withEffect">
                                  <p:stCondLst>
                                    <p:cond delay="0"/>
                                  </p:stCondLst>
                                  <p:childTnLst>
                                    <p:set>
                                      <p:cBhvr>
                                        <p:cTn id="57" dur="1" fill="hold">
                                          <p:stCondLst>
                                            <p:cond delay="0"/>
                                          </p:stCondLst>
                                        </p:cTn>
                                        <p:tgtEl>
                                          <p:spTgt spid="105"/>
                                        </p:tgtEl>
                                        <p:attrNameLst>
                                          <p:attrName>style.visibility</p:attrName>
                                        </p:attrNameLst>
                                      </p:cBhvr>
                                      <p:to>
                                        <p:strVal val="hidden"/>
                                      </p:to>
                                    </p:set>
                                  </p:childTnLst>
                                </p:cTn>
                              </p:par>
                            </p:childTnLst>
                          </p:cTn>
                        </p:par>
                      </p:childTnLst>
                    </p:cTn>
                  </p:par>
                </p:childTnLst>
              </p:cTn>
              <p:nextCondLst>
                <p:cond evt="onClick" delay="0">
                  <p:tgtEl>
                    <p:spTgt spid="105"/>
                  </p:tgtEl>
                </p:cond>
              </p:nextCondLst>
            </p:seq>
            <p:seq concurrent="1" nextAc="seek">
              <p:cTn id="58" restart="whenNotActive" fill="hold" evtFilter="cancelBubble" nodeType="interactiveSeq">
                <p:stCondLst>
                  <p:cond evt="onClick" delay="0">
                    <p:tgtEl>
                      <p:spTgt spid="96"/>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4"/>
                                        </p:tgtEl>
                                        <p:attrNameLst>
                                          <p:attrName>style.visibility</p:attrName>
                                        </p:attrNameLst>
                                      </p:cBhvr>
                                      <p:to>
                                        <p:strVal val="visible"/>
                                      </p:to>
                                    </p:set>
                                  </p:childTnLst>
                                </p:cTn>
                              </p:par>
                              <p:par>
                                <p:cTn id="67" presetID="1" presetClass="exit" presetSubtype="0" fill="hold" nodeType="withEffect">
                                  <p:stCondLst>
                                    <p:cond delay="0"/>
                                  </p:stCondLst>
                                  <p:childTnLst>
                                    <p:set>
                                      <p:cBhvr>
                                        <p:cTn id="68" dur="1" fill="hold">
                                          <p:stCondLst>
                                            <p:cond delay="0"/>
                                          </p:stCondLst>
                                        </p:cTn>
                                        <p:tgtEl>
                                          <p:spTgt spid="96"/>
                                        </p:tgtEl>
                                        <p:attrNameLst>
                                          <p:attrName>style.visibility</p:attrName>
                                        </p:attrNameLst>
                                      </p:cBhvr>
                                      <p:to>
                                        <p:strVal val="hidden"/>
                                      </p:to>
                                    </p:set>
                                  </p:childTnLst>
                                </p:cTn>
                              </p:par>
                            </p:childTnLst>
                          </p:cTn>
                        </p:par>
                      </p:childTnLst>
                    </p:cTn>
                  </p:par>
                </p:childTnLst>
              </p:cTn>
              <p:nextCondLst>
                <p:cond evt="onClick" delay="0">
                  <p:tgtEl>
                    <p:spTgt spid="96"/>
                  </p:tgtEl>
                </p:cond>
              </p:nextCondLst>
            </p:seq>
            <p:seq concurrent="1" nextAc="seek">
              <p:cTn id="69" restart="whenNotActive" fill="hold" evtFilter="cancelBubble" nodeType="interactiveSeq">
                <p:stCondLst>
                  <p:cond evt="onClick" delay="0">
                    <p:tgtEl>
                      <p:spTgt spid="99"/>
                    </p:tgtEl>
                  </p:cond>
                </p:stCondLst>
                <p:endSync evt="end" delay="0">
                  <p:rtn val="all"/>
                </p:endSync>
                <p:childTnLst>
                  <p:par>
                    <p:cTn id="70" fill="hold">
                      <p:stCondLst>
                        <p:cond delay="0"/>
                      </p:stCondLst>
                      <p:childTnLst>
                        <p:par>
                          <p:cTn id="71" fill="hold">
                            <p:stCondLst>
                              <p:cond delay="0"/>
                            </p:stCondLst>
                            <p:childTnLst>
                              <p:par>
                                <p:cTn id="72" presetID="1" presetClass="exit" presetSubtype="0" fill="hold" nodeType="clickEffect">
                                  <p:stCondLst>
                                    <p:cond delay="0"/>
                                  </p:stCondLst>
                                  <p:childTnLst>
                                    <p:set>
                                      <p:cBhvr>
                                        <p:cTn id="73" dur="1" fill="hold">
                                          <p:stCondLst>
                                            <p:cond delay="0"/>
                                          </p:stCondLst>
                                        </p:cTn>
                                        <p:tgtEl>
                                          <p:spTgt spid="99"/>
                                        </p:tgtEl>
                                        <p:attrNameLst>
                                          <p:attrName>style.visibility</p:attrName>
                                        </p:attrNameLst>
                                      </p:cBhvr>
                                      <p:to>
                                        <p:strVal val="hidden"/>
                                      </p:to>
                                    </p:set>
                                  </p:childTnLst>
                                </p:cTn>
                              </p:par>
                              <p:par>
                                <p:cTn id="74" presetID="1" presetClass="entr" presetSubtype="0" fill="hold" nodeType="withEffect">
                                  <p:stCondLst>
                                    <p:cond delay="0"/>
                                  </p:stCondLst>
                                  <p:childTnLst>
                                    <p:set>
                                      <p:cBhvr>
                                        <p:cTn id="75" dur="1" fill="hold">
                                          <p:stCondLst>
                                            <p:cond delay="0"/>
                                          </p:stCondLst>
                                        </p:cTn>
                                        <p:tgtEl>
                                          <p:spTgt spid="49"/>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20"/>
                                        </p:tgtEl>
                                        <p:attrNameLst>
                                          <p:attrName>style.visibility</p:attrName>
                                        </p:attrNameLst>
                                      </p:cBhvr>
                                      <p:to>
                                        <p:strVal val="visible"/>
                                      </p:to>
                                    </p:set>
                                  </p:childTnLst>
                                </p:cTn>
                              </p:par>
                              <p:par>
                                <p:cTn id="78" presetID="1" presetClass="entr" presetSubtype="0" fill="hold" nodeType="withEffect">
                                  <p:stCondLst>
                                    <p:cond delay="0"/>
                                  </p:stCondLst>
                                  <p:childTnLst>
                                    <p:set>
                                      <p:cBhvr>
                                        <p:cTn id="79" dur="1" fill="hold">
                                          <p:stCondLst>
                                            <p:cond delay="0"/>
                                          </p:stCondLst>
                                        </p:cTn>
                                        <p:tgtEl>
                                          <p:spTgt spid="90"/>
                                        </p:tgtEl>
                                        <p:attrNameLst>
                                          <p:attrName>style.visibility</p:attrName>
                                        </p:attrNameLst>
                                      </p:cBhvr>
                                      <p:to>
                                        <p:strVal val="visible"/>
                                      </p:to>
                                    </p:set>
                                  </p:childTnLst>
                                </p:cTn>
                              </p:par>
                            </p:childTnLst>
                          </p:cTn>
                        </p:par>
                      </p:childTnLst>
                    </p:cTn>
                  </p:par>
                </p:childTnLst>
              </p:cTn>
              <p:nextCondLst>
                <p:cond evt="onClick" delay="0">
                  <p:tgtEl>
                    <p:spTgt spid="99"/>
                  </p:tgtEl>
                </p:cond>
              </p:nextCondLst>
            </p:seq>
            <p:seq concurrent="1" nextAc="seek">
              <p:cTn id="80" restart="whenNotActive" fill="hold" evtFilter="cancelBubble" nodeType="interactiveSeq">
                <p:stCondLst>
                  <p:cond evt="onClick" delay="0">
                    <p:tgtEl>
                      <p:spTgt spid="108"/>
                    </p:tgtEl>
                  </p:cond>
                </p:stCondLst>
                <p:endSync evt="end" delay="0">
                  <p:rtn val="all"/>
                </p:endSync>
                <p:childTnLst>
                  <p:par>
                    <p:cTn id="81" fill="hold">
                      <p:stCondLst>
                        <p:cond delay="0"/>
                      </p:stCondLst>
                      <p:childTnLst>
                        <p:par>
                          <p:cTn id="82" fill="hold">
                            <p:stCondLst>
                              <p:cond delay="0"/>
                            </p:stCondLst>
                            <p:childTnLst>
                              <p:par>
                                <p:cTn id="83" presetID="1" presetClass="entr" presetSubtype="0" fill="hold" nodeType="clickEffect">
                                  <p:stCondLst>
                                    <p:cond delay="0"/>
                                  </p:stCondLst>
                                  <p:childTnLst>
                                    <p:set>
                                      <p:cBhvr>
                                        <p:cTn id="84" dur="1" fill="hold">
                                          <p:stCondLst>
                                            <p:cond delay="0"/>
                                          </p:stCondLst>
                                        </p:cTn>
                                        <p:tgtEl>
                                          <p:spTgt spid="81"/>
                                        </p:tgtEl>
                                        <p:attrNameLst>
                                          <p:attrName>style.visibility</p:attrName>
                                        </p:attrNameLst>
                                      </p:cBhvr>
                                      <p:to>
                                        <p:strVal val="visible"/>
                                      </p:to>
                                    </p:set>
                                  </p:childTnLst>
                                </p:cTn>
                              </p:par>
                              <p:par>
                                <p:cTn id="85" presetID="1" presetClass="exit" presetSubtype="0" fill="hold" nodeType="withEffect">
                                  <p:stCondLst>
                                    <p:cond delay="0"/>
                                  </p:stCondLst>
                                  <p:childTnLst>
                                    <p:set>
                                      <p:cBhvr>
                                        <p:cTn id="86" dur="1" fill="hold">
                                          <p:stCondLst>
                                            <p:cond delay="0"/>
                                          </p:stCondLst>
                                        </p:cTn>
                                        <p:tgtEl>
                                          <p:spTgt spid="108"/>
                                        </p:tgtEl>
                                        <p:attrNameLst>
                                          <p:attrName>style.visibility</p:attrName>
                                        </p:attrNameLst>
                                      </p:cBhvr>
                                      <p:to>
                                        <p:strVal val="hidden"/>
                                      </p:to>
                                    </p:set>
                                  </p:childTnLst>
                                </p:cTn>
                              </p:par>
                            </p:childTnLst>
                          </p:cTn>
                        </p:par>
                      </p:childTnLst>
                    </p:cTn>
                  </p:par>
                </p:childTnLst>
              </p:cTn>
              <p:nextCondLst>
                <p:cond evt="onClick" delay="0">
                  <p:tgtEl>
                    <p:spTgt spid="108"/>
                  </p:tgtEl>
                </p:cond>
              </p:nextCondLst>
            </p:seq>
            <p:seq concurrent="1" nextAc="seek">
              <p:cTn id="87" restart="whenNotActive" fill="hold" evtFilter="cancelBubble" nodeType="interactiveSeq">
                <p:stCondLst>
                  <p:cond evt="onClick" delay="0">
                    <p:tgtEl>
                      <p:spTgt spid="102"/>
                    </p:tgtEl>
                  </p:cond>
                </p:stCondLst>
                <p:endSync evt="end" delay="0">
                  <p:rtn val="all"/>
                </p:endSync>
                <p:childTnLst>
                  <p:par>
                    <p:cTn id="88" fill="hold">
                      <p:stCondLst>
                        <p:cond delay="0"/>
                      </p:stCondLst>
                      <p:childTnLst>
                        <p:par>
                          <p:cTn id="89" fill="hold">
                            <p:stCondLst>
                              <p:cond delay="0"/>
                            </p:stCondLst>
                            <p:childTnLst>
                              <p:par>
                                <p:cTn id="90" presetID="1" presetClass="entr" presetSubtype="0" fill="hold" nodeType="clickEffect">
                                  <p:stCondLst>
                                    <p:cond delay="0"/>
                                  </p:stCondLst>
                                  <p:childTnLst>
                                    <p:set>
                                      <p:cBhvr>
                                        <p:cTn id="91" dur="1" fill="hold">
                                          <p:stCondLst>
                                            <p:cond delay="0"/>
                                          </p:stCondLst>
                                        </p:cTn>
                                        <p:tgtEl>
                                          <p:spTgt spid="94"/>
                                        </p:tgtEl>
                                        <p:attrNameLst>
                                          <p:attrName>style.visibility</p:attrName>
                                        </p:attrNameLst>
                                      </p:cBhvr>
                                      <p:to>
                                        <p:strVal val="visible"/>
                                      </p:to>
                                    </p:set>
                                  </p:childTnLst>
                                </p:cTn>
                              </p:par>
                              <p:par>
                                <p:cTn id="92" presetID="1" presetClass="entr" presetSubtype="0" fill="hold" nodeType="withEffect">
                                  <p:stCondLst>
                                    <p:cond delay="0"/>
                                  </p:stCondLst>
                                  <p:childTnLst>
                                    <p:set>
                                      <p:cBhvr>
                                        <p:cTn id="93" dur="1" fill="hold">
                                          <p:stCondLst>
                                            <p:cond delay="0"/>
                                          </p:stCondLst>
                                        </p:cTn>
                                        <p:tgtEl>
                                          <p:spTgt spid="53"/>
                                        </p:tgtEl>
                                        <p:attrNameLst>
                                          <p:attrName>style.visibility</p:attrName>
                                        </p:attrNameLst>
                                      </p:cBhvr>
                                      <p:to>
                                        <p:strVal val="visible"/>
                                      </p:to>
                                    </p:set>
                                  </p:childTnLst>
                                </p:cTn>
                              </p:par>
                              <p:par>
                                <p:cTn id="94" presetID="1" presetClass="entr" presetSubtype="0" fill="hold" grpId="0" nodeType="withEffect">
                                  <p:stCondLst>
                                    <p:cond delay="0"/>
                                  </p:stCondLst>
                                  <p:childTnLst>
                                    <p:set>
                                      <p:cBhvr>
                                        <p:cTn id="95" dur="1" fill="hold">
                                          <p:stCondLst>
                                            <p:cond delay="0"/>
                                          </p:stCondLst>
                                        </p:cTn>
                                        <p:tgtEl>
                                          <p:spTgt spid="21"/>
                                        </p:tgtEl>
                                        <p:attrNameLst>
                                          <p:attrName>style.visibility</p:attrName>
                                        </p:attrNameLst>
                                      </p:cBhvr>
                                      <p:to>
                                        <p:strVal val="visible"/>
                                      </p:to>
                                    </p:set>
                                  </p:childTnLst>
                                </p:cTn>
                              </p:par>
                              <p:par>
                                <p:cTn id="96" presetID="1" presetClass="exit" presetSubtype="0" fill="hold" nodeType="withEffect">
                                  <p:stCondLst>
                                    <p:cond delay="0"/>
                                  </p:stCondLst>
                                  <p:childTnLst>
                                    <p:set>
                                      <p:cBhvr>
                                        <p:cTn id="97" dur="1" fill="hold">
                                          <p:stCondLst>
                                            <p:cond delay="0"/>
                                          </p:stCondLst>
                                        </p:cTn>
                                        <p:tgtEl>
                                          <p:spTgt spid="102"/>
                                        </p:tgtEl>
                                        <p:attrNameLst>
                                          <p:attrName>style.visibility</p:attrName>
                                        </p:attrNameLst>
                                      </p:cBhvr>
                                      <p:to>
                                        <p:strVal val="hidden"/>
                                      </p:to>
                                    </p:set>
                                  </p:childTnLst>
                                </p:cTn>
                              </p:par>
                            </p:childTnLst>
                          </p:cTn>
                        </p:par>
                      </p:childTnLst>
                    </p:cTn>
                  </p:par>
                </p:childTnLst>
              </p:cTn>
              <p:nextCondLst>
                <p:cond evt="onClick" delay="0">
                  <p:tgtEl>
                    <p:spTgt spid="102"/>
                  </p:tgtEl>
                </p:cond>
              </p:nextCondLst>
            </p:seq>
          </p:childTnLst>
        </p:cTn>
      </p:par>
    </p:tnLst>
    <p:bldLst>
      <p:bldP spid="17" grpId="0"/>
      <p:bldP spid="18" grpId="0"/>
      <p:bldP spid="19" grpId="0"/>
      <p:bldP spid="20" grpId="0"/>
      <p:bldP spid="21"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A3CF664F-EBCC-54D7-2F8A-16D9C84FE24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Calibri" panose="020F0502020204030204" pitchFamily="34" charset="0"/>
              </a:rPr>
              <a:t>Que se passe-t-il lors d’une crise d’asthme ?</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1B3FD5E8-A085-D366-D010-703885A5630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6C4DC7F1-FDD7-8739-0A0C-4C9DEC22A47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624C866F-5732-2F14-385B-195A5FC4C4F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635EC062-D372-CE1D-EBAC-9F6F7112BF0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1D698256-6B06-D441-90CA-EA22F0BE280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0D137622-D8B3-7B73-CE1D-78D2DF1F178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5B4E518F-20D3-C4D1-C6FC-FAB2EC7ADA9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CD8A048C-B1C2-BBCF-D44B-4BE7E61128C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91E23560-97B0-67E5-F240-B2DB8F1BCD4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8113555" y="2366963"/>
            <a:ext cx="3363912" cy="3325812"/>
          </a:xfrm>
        </p:spPr>
        <p:txBody>
          <a:bodyPr/>
          <a:lstStyle/>
          <a:p>
            <a:pPr marL="0" indent="0">
              <a:lnSpc>
                <a:spcPct val="100000"/>
              </a:lnSpc>
              <a:spcBef>
                <a:spcPct val="20000"/>
              </a:spcBef>
              <a:spcAft>
                <a:spcPts val="600"/>
              </a:spcAft>
              <a:buNone/>
            </a:pPr>
            <a:r>
              <a:rPr lang="fr-FR" altLang="fr-FR" sz="2000" dirty="0">
                <a:solidFill>
                  <a:schemeClr val="accent1">
                    <a:lumMod val="75000"/>
                  </a:schemeClr>
                </a:solidFill>
                <a:cs typeface="Calibri" panose="020F0502020204030204" pitchFamily="34" charset="0"/>
              </a:rPr>
              <a:t>Durant une crise d’asthme, </a:t>
            </a:r>
            <a:r>
              <a:rPr lang="fr-FR" altLang="fr-FR" sz="2000" b="1" dirty="0">
                <a:solidFill>
                  <a:schemeClr val="accent1">
                    <a:lumMod val="75000"/>
                  </a:schemeClr>
                </a:solidFill>
                <a:cs typeface="Calibri" panose="020F0502020204030204" pitchFamily="34" charset="0"/>
              </a:rPr>
              <a:t>l’ouverture des bronches est réduite</a:t>
            </a:r>
            <a:r>
              <a:rPr lang="fr-FR" altLang="fr-FR" sz="2000" dirty="0">
                <a:solidFill>
                  <a:schemeClr val="accent1">
                    <a:lumMod val="75000"/>
                  </a:schemeClr>
                </a:solidFill>
                <a:cs typeface="Calibri" panose="020F0502020204030204" pitchFamily="34" charset="0"/>
              </a:rPr>
              <a:t>, ce qui provoque souvent une toux sèche, une difficulté à respirer, une respiration sifflante qui s’entend et des crachats </a:t>
            </a:r>
          </a:p>
          <a:p>
            <a:pPr marL="0" indent="0">
              <a:lnSpc>
                <a:spcPct val="100000"/>
              </a:lnSpc>
              <a:spcBef>
                <a:spcPct val="20000"/>
              </a:spcBef>
              <a:spcAft>
                <a:spcPts val="600"/>
              </a:spcAft>
              <a:buNone/>
            </a:pPr>
            <a:r>
              <a:rPr lang="fr-FR" altLang="fr-FR" sz="2000" dirty="0">
                <a:solidFill>
                  <a:schemeClr val="accent1">
                    <a:lumMod val="75000"/>
                  </a:schemeClr>
                </a:solidFill>
                <a:cs typeface="Calibri" panose="020F0502020204030204" pitchFamily="34" charset="0"/>
              </a:rPr>
              <a:t>C’est comme si l’asthmatique en crise respirait au travers d'une petite paille</a:t>
            </a:r>
          </a:p>
        </p:txBody>
      </p:sp>
      <p:pic>
        <p:nvPicPr>
          <p:cNvPr id="82962" name="Image 2"/>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83213" y="1690688"/>
            <a:ext cx="4684582" cy="4206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e 4">
            <a:extLst>
              <a:ext uri="{FF2B5EF4-FFF2-40B4-BE49-F238E27FC236}">
                <a16:creationId xmlns:a16="http://schemas.microsoft.com/office/drawing/2014/main" id="{8B6AD50B-A182-4284-A996-2D9C66DCB783}"/>
              </a:ext>
            </a:extLst>
          </p:cNvPr>
          <p:cNvGrpSpPr/>
          <p:nvPr/>
        </p:nvGrpSpPr>
        <p:grpSpPr>
          <a:xfrm>
            <a:off x="1467690" y="1932825"/>
            <a:ext cx="6656131" cy="4467836"/>
            <a:chOff x="1606590" y="1932825"/>
            <a:chExt cx="6656131" cy="4467836"/>
          </a:xfrm>
        </p:grpSpPr>
        <p:cxnSp>
          <p:nvCxnSpPr>
            <p:cNvPr id="6" name="Connecteur droit avec flèche 5"/>
            <p:cNvCxnSpPr/>
            <p:nvPr/>
          </p:nvCxnSpPr>
          <p:spPr bwMode="auto">
            <a:xfrm flipH="1">
              <a:off x="4334808" y="2134894"/>
              <a:ext cx="971550" cy="9240"/>
            </a:xfrm>
            <a:prstGeom prst="straightConnector1">
              <a:avLst/>
            </a:prstGeom>
            <a:ln w="3175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82964" name="Text Box 21"/>
            <p:cNvSpPr txBox="1">
              <a:spLocks noChangeArrowheads="1"/>
            </p:cNvSpPr>
            <p:nvPr/>
          </p:nvSpPr>
          <p:spPr bwMode="auto">
            <a:xfrm>
              <a:off x="5294884" y="1932825"/>
              <a:ext cx="112114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20000"/>
                </a:spcBef>
                <a:spcAft>
                  <a:spcPts val="600"/>
                </a:spcAft>
                <a:buFontTx/>
                <a:buNone/>
              </a:pPr>
              <a:r>
                <a:rPr lang="fr-FR" altLang="fr-FR" sz="1600" b="1" dirty="0">
                  <a:solidFill>
                    <a:schemeClr val="accent1">
                      <a:lumMod val="75000"/>
                    </a:schemeClr>
                  </a:solidFill>
                  <a:latin typeface="+mn-lt"/>
                  <a:cs typeface="Calibri" panose="020F0502020204030204" pitchFamily="34" charset="0"/>
                </a:rPr>
                <a:t>Trachée</a:t>
              </a:r>
            </a:p>
          </p:txBody>
        </p:sp>
        <p:sp>
          <p:nvSpPr>
            <p:cNvPr id="82965" name="Text Box 21"/>
            <p:cNvSpPr txBox="1">
              <a:spLocks noChangeArrowheads="1"/>
            </p:cNvSpPr>
            <p:nvPr/>
          </p:nvSpPr>
          <p:spPr bwMode="auto">
            <a:xfrm>
              <a:off x="1606590" y="3380695"/>
              <a:ext cx="122437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20000"/>
                </a:spcBef>
                <a:spcAft>
                  <a:spcPts val="600"/>
                </a:spcAft>
                <a:buFontTx/>
                <a:buNone/>
              </a:pPr>
              <a:r>
                <a:rPr lang="fr-FR" altLang="fr-FR" sz="1600" b="1" dirty="0">
                  <a:solidFill>
                    <a:schemeClr val="accent1">
                      <a:lumMod val="75000"/>
                    </a:schemeClr>
                  </a:solidFill>
                  <a:latin typeface="+mn-lt"/>
                  <a:cs typeface="Calibri" panose="020F0502020204030204" pitchFamily="34" charset="0"/>
                </a:rPr>
                <a:t>Bronches</a:t>
              </a:r>
            </a:p>
          </p:txBody>
        </p:sp>
        <p:sp>
          <p:nvSpPr>
            <p:cNvPr id="82966" name="Text Box 21"/>
            <p:cNvSpPr txBox="1">
              <a:spLocks noChangeArrowheads="1"/>
            </p:cNvSpPr>
            <p:nvPr/>
          </p:nvSpPr>
          <p:spPr bwMode="auto">
            <a:xfrm>
              <a:off x="1973222" y="5692775"/>
              <a:ext cx="1761304" cy="707886"/>
            </a:xfrm>
            <a:prstGeom prst="rect">
              <a:avLst/>
            </a:prstGeom>
            <a:solidFill>
              <a:srgbClr val="FFFFFF"/>
            </a:solidFill>
            <a:ln w="28575">
              <a:solidFill>
                <a:schemeClr val="accent6"/>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spcAft>
                  <a:spcPts val="600"/>
                </a:spcAft>
                <a:buFontTx/>
                <a:buNone/>
              </a:pPr>
              <a:r>
                <a:rPr lang="fr-FR" altLang="fr-FR" sz="2000" dirty="0">
                  <a:solidFill>
                    <a:schemeClr val="accent6"/>
                  </a:solidFill>
                  <a:latin typeface="+mn-lt"/>
                  <a:cs typeface="Calibri" panose="020F0502020204030204" pitchFamily="34" charset="0"/>
                </a:rPr>
                <a:t>Bronchiole saine</a:t>
              </a:r>
            </a:p>
          </p:txBody>
        </p:sp>
        <p:sp>
          <p:nvSpPr>
            <p:cNvPr id="82968" name="Text Box 21"/>
            <p:cNvSpPr txBox="1">
              <a:spLocks noChangeArrowheads="1"/>
            </p:cNvSpPr>
            <p:nvPr/>
          </p:nvSpPr>
          <p:spPr bwMode="auto">
            <a:xfrm>
              <a:off x="6120630" y="4850797"/>
              <a:ext cx="214209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20000"/>
                </a:spcBef>
                <a:spcAft>
                  <a:spcPts val="600"/>
                </a:spcAft>
                <a:buFontTx/>
                <a:buNone/>
              </a:pPr>
              <a:r>
                <a:rPr lang="fr-FR" altLang="fr-FR" sz="1600" b="1" dirty="0">
                  <a:solidFill>
                    <a:schemeClr val="accent1">
                      <a:lumMod val="75000"/>
                    </a:schemeClr>
                  </a:solidFill>
                  <a:latin typeface="+mn-lt"/>
                  <a:cs typeface="Calibri" panose="020F0502020204030204" pitchFamily="34" charset="0"/>
                </a:rPr>
                <a:t>Muscles contractés</a:t>
              </a:r>
            </a:p>
          </p:txBody>
        </p:sp>
        <p:cxnSp>
          <p:nvCxnSpPr>
            <p:cNvPr id="21" name="Connecteur droit avec flèche 20"/>
            <p:cNvCxnSpPr/>
            <p:nvPr/>
          </p:nvCxnSpPr>
          <p:spPr bwMode="auto">
            <a:xfrm flipV="1">
              <a:off x="2637828" y="3581782"/>
              <a:ext cx="432092" cy="6203"/>
            </a:xfrm>
            <a:prstGeom prst="straightConnector1">
              <a:avLst/>
            </a:prstGeom>
            <a:ln w="3175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82970" name="Text Box 21"/>
            <p:cNvSpPr txBox="1">
              <a:spLocks noChangeArrowheads="1"/>
            </p:cNvSpPr>
            <p:nvPr/>
          </p:nvSpPr>
          <p:spPr bwMode="auto">
            <a:xfrm>
              <a:off x="3147309" y="4381395"/>
              <a:ext cx="14878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20000"/>
                </a:spcBef>
                <a:spcAft>
                  <a:spcPts val="600"/>
                </a:spcAft>
                <a:buFontTx/>
                <a:buNone/>
              </a:pPr>
              <a:r>
                <a:rPr lang="fr-FR" altLang="fr-FR" sz="1600" b="1" dirty="0">
                  <a:solidFill>
                    <a:schemeClr val="accent1">
                      <a:lumMod val="75000"/>
                    </a:schemeClr>
                  </a:solidFill>
                  <a:latin typeface="+mn-lt"/>
                  <a:cs typeface="Calibri" panose="020F0502020204030204" pitchFamily="34" charset="0"/>
                </a:rPr>
                <a:t>Alvéoles pulmonaires</a:t>
              </a:r>
            </a:p>
          </p:txBody>
        </p:sp>
        <p:sp>
          <p:nvSpPr>
            <p:cNvPr id="82967" name="Text Box 21"/>
            <p:cNvSpPr txBox="1">
              <a:spLocks noChangeArrowheads="1"/>
            </p:cNvSpPr>
            <p:nvPr/>
          </p:nvSpPr>
          <p:spPr bwMode="auto">
            <a:xfrm>
              <a:off x="4660656" y="5678700"/>
              <a:ext cx="2264443" cy="707886"/>
            </a:xfrm>
            <a:prstGeom prst="rect">
              <a:avLst/>
            </a:prstGeom>
            <a:solidFill>
              <a:srgbClr val="FFFFFF"/>
            </a:solidFill>
            <a:ln w="28575">
              <a:solidFill>
                <a:srgbClr val="FF4E4E"/>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20000"/>
                </a:spcBef>
                <a:spcAft>
                  <a:spcPts val="600"/>
                </a:spcAft>
                <a:buFontTx/>
                <a:buNone/>
              </a:pPr>
              <a:r>
                <a:rPr lang="fr-FR" altLang="fr-FR" sz="2000" dirty="0">
                  <a:solidFill>
                    <a:srgbClr val="FF4E4E"/>
                  </a:solidFill>
                  <a:latin typeface="+mn-lt"/>
                  <a:cs typeface="Calibri" panose="020F0502020204030204" pitchFamily="34" charset="0"/>
                </a:rPr>
                <a:t>Bronchiole durant une crise d’asthme</a:t>
              </a:r>
            </a:p>
          </p:txBody>
        </p:sp>
        <p:sp>
          <p:nvSpPr>
            <p:cNvPr id="82960" name="Text Box 21"/>
            <p:cNvSpPr txBox="1">
              <a:spLocks noChangeArrowheads="1"/>
            </p:cNvSpPr>
            <p:nvPr/>
          </p:nvSpPr>
          <p:spPr bwMode="auto">
            <a:xfrm>
              <a:off x="6120630" y="5140365"/>
              <a:ext cx="152831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20000"/>
                </a:spcBef>
                <a:spcAft>
                  <a:spcPts val="600"/>
                </a:spcAft>
                <a:buFontTx/>
                <a:buNone/>
              </a:pPr>
              <a:r>
                <a:rPr lang="fr-FR" altLang="fr-FR" sz="1600" b="1" dirty="0">
                  <a:solidFill>
                    <a:schemeClr val="accent1">
                      <a:lumMod val="75000"/>
                    </a:schemeClr>
                  </a:solidFill>
                  <a:latin typeface="+mn-lt"/>
                  <a:cs typeface="Calibri" panose="020F0502020204030204" pitchFamily="34" charset="0"/>
                </a:rPr>
                <a:t>Inflammation</a:t>
              </a:r>
            </a:p>
          </p:txBody>
        </p:sp>
        <p:cxnSp>
          <p:nvCxnSpPr>
            <p:cNvPr id="31" name="Connecteur droit avec flèche 30"/>
            <p:cNvCxnSpPr/>
            <p:nvPr/>
          </p:nvCxnSpPr>
          <p:spPr bwMode="auto">
            <a:xfrm>
              <a:off x="5375103" y="5030391"/>
              <a:ext cx="725297" cy="2864"/>
            </a:xfrm>
            <a:prstGeom prst="straightConnector1">
              <a:avLst/>
            </a:prstGeom>
            <a:ln w="31750">
              <a:solidFill>
                <a:schemeClr val="accent5">
                  <a:lumMod val="5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Connecteur droit avec flèche 33"/>
            <p:cNvCxnSpPr/>
            <p:nvPr/>
          </p:nvCxnSpPr>
          <p:spPr bwMode="auto">
            <a:xfrm>
              <a:off x="5294884" y="5309642"/>
              <a:ext cx="805516" cy="0"/>
            </a:xfrm>
            <a:prstGeom prst="straightConnector1">
              <a:avLst/>
            </a:prstGeom>
            <a:ln w="31750">
              <a:solidFill>
                <a:schemeClr val="accent5">
                  <a:lumMod val="5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Connecteur droit avec flèche 21"/>
            <p:cNvCxnSpPr/>
            <p:nvPr/>
          </p:nvCxnSpPr>
          <p:spPr bwMode="auto">
            <a:xfrm>
              <a:off x="2396304" y="4546387"/>
              <a:ext cx="725297" cy="2864"/>
            </a:xfrm>
            <a:prstGeom prst="straightConnector1">
              <a:avLst/>
            </a:prstGeom>
            <a:ln w="31750">
              <a:solidFill>
                <a:schemeClr val="accent5">
                  <a:lumMod val="50000"/>
                </a:schemeClr>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grpSp>
      <p:pic>
        <p:nvPicPr>
          <p:cNvPr id="17" name="Image 16">
            <a:extLst>
              <a:ext uri="{FF2B5EF4-FFF2-40B4-BE49-F238E27FC236}">
                <a16:creationId xmlns:a16="http://schemas.microsoft.com/office/drawing/2014/main" id="{496C95FC-262A-1782-5AF2-9FB8D00F08A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E8037D02-9E4C-C8FB-ACC8-074BE38F8763}"/>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103</a:t>
            </a:fld>
            <a:endParaRPr lang="fr-FR" altLang="fr-F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CF4BA1-DAAD-8B36-4348-6F9112E5DF54}"/>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Qu’est-ce que les allergies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49C7F603-9FBF-840B-5DA2-AC6ECDE5824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26D41DC5-CE35-B678-85E8-DC6DBC80AA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8313288A-275C-B72C-6292-F378A65709A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3" name="ZtxtP-Video">
            <a:extLst>
              <a:ext uri="{FF2B5EF4-FFF2-40B4-BE49-F238E27FC236}">
                <a16:creationId xmlns:a16="http://schemas.microsoft.com/office/drawing/2014/main" id="{F1BAEC66-CB7D-94C5-C544-289D1F0F5D5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87A5FDD5-C4AF-CB7C-466A-0F64C1358DE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Guide">
            <a:extLst>
              <a:ext uri="{FF2B5EF4-FFF2-40B4-BE49-F238E27FC236}">
                <a16:creationId xmlns:a16="http://schemas.microsoft.com/office/drawing/2014/main" id="{3C4B7C89-B92D-DF6F-1B15-67BA48A5976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6" name="ZtxtP-Video">
            <a:extLst>
              <a:ext uri="{FF2B5EF4-FFF2-40B4-BE49-F238E27FC236}">
                <a16:creationId xmlns:a16="http://schemas.microsoft.com/office/drawing/2014/main" id="{787CFE47-6027-21DF-FE9B-61EDB866795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7" name="Image 42">
            <a:extLst>
              <a:ext uri="{FF2B5EF4-FFF2-40B4-BE49-F238E27FC236}">
                <a16:creationId xmlns:a16="http://schemas.microsoft.com/office/drawing/2014/main" id="{9646727B-570B-9269-8B65-26188E9E6C3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oVideo">
            <a:extLst>
              <a:ext uri="{FF2B5EF4-FFF2-40B4-BE49-F238E27FC236}">
                <a16:creationId xmlns:a16="http://schemas.microsoft.com/office/drawing/2014/main" id="{0A34FA4D-AFB7-B973-358A-275BDBAB17D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contenu 6"/>
          <p:cNvSpPr>
            <a:spLocks noGrp="1"/>
          </p:cNvSpPr>
          <p:nvPr>
            <p:ph sz="quarter" idx="4294967295"/>
          </p:nvPr>
        </p:nvSpPr>
        <p:spPr>
          <a:xfrm>
            <a:off x="6473010" y="2096287"/>
            <a:ext cx="5032375" cy="4121150"/>
          </a:xfrm>
        </p:spPr>
        <p:txBody>
          <a:bodyPr>
            <a:normAutofit/>
          </a:bodyPr>
          <a:lstStyle/>
          <a:p>
            <a:pPr marL="0" indent="0">
              <a:lnSpc>
                <a:spcPct val="100000"/>
              </a:lnSpc>
              <a:buNone/>
            </a:pPr>
            <a:r>
              <a:rPr lang="fr-FR" sz="2000" dirty="0">
                <a:solidFill>
                  <a:schemeClr val="accent1">
                    <a:lumMod val="75000"/>
                  </a:schemeClr>
                </a:solidFill>
                <a:ea typeface="Times New Roman" panose="02020603050405020304" pitchFamily="18" charset="0"/>
              </a:rPr>
              <a:t>Les allergies sont un dérèglement du système immunitaire qui correspond à une perte de la tolérance vis-à-vis de substances généralement inoffensives : les allergènes. </a:t>
            </a:r>
          </a:p>
          <a:p>
            <a:pPr marL="0" indent="0">
              <a:lnSpc>
                <a:spcPct val="100000"/>
              </a:lnSpc>
              <a:buNone/>
            </a:pPr>
            <a:endParaRPr lang="fr-FR" sz="2000" dirty="0">
              <a:solidFill>
                <a:schemeClr val="accent1">
                  <a:lumMod val="75000"/>
                </a:schemeClr>
              </a:solidFill>
              <a:ea typeface="Times New Roman" panose="02020603050405020304" pitchFamily="18" charset="0"/>
            </a:endParaRPr>
          </a:p>
          <a:p>
            <a:pPr marL="0" indent="0">
              <a:buNone/>
            </a:pPr>
            <a:r>
              <a:rPr lang="fr-FR" sz="2000" b="1" dirty="0">
                <a:solidFill>
                  <a:schemeClr val="accent1">
                    <a:lumMod val="75000"/>
                  </a:schemeClr>
                </a:solidFill>
                <a:ea typeface="Times New Roman" panose="02020603050405020304" pitchFamily="18" charset="0"/>
              </a:rPr>
              <a:t>25 à 30% de la population est allergique à quelque chose</a:t>
            </a:r>
            <a:r>
              <a:rPr lang="fr-FR" sz="2000" dirty="0">
                <a:solidFill>
                  <a:schemeClr val="accent1">
                    <a:lumMod val="75000"/>
                  </a:schemeClr>
                </a:solidFill>
                <a:ea typeface="Times New Roman" panose="02020603050405020304" pitchFamily="18" charset="0"/>
              </a:rPr>
              <a:t> et le nombre de personnes allergiques semble considérablement augmenter depuis plusieurs décennies.</a:t>
            </a:r>
          </a:p>
          <a:p>
            <a:pPr marL="0" indent="0">
              <a:lnSpc>
                <a:spcPct val="100000"/>
              </a:lnSpc>
              <a:buNone/>
            </a:pPr>
            <a:endParaRPr lang="fr-FR" sz="2000" dirty="0">
              <a:solidFill>
                <a:schemeClr val="accent1">
                  <a:lumMod val="75000"/>
                </a:schemeClr>
              </a:solidFill>
            </a:endParaRPr>
          </a:p>
        </p:txBody>
      </p:sp>
      <p:pic>
        <p:nvPicPr>
          <p:cNvPr id="25" name="Imag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2007565" y="1690688"/>
            <a:ext cx="3654326" cy="457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e 7"/>
          <p:cNvGrpSpPr>
            <a:grpSpLocks/>
          </p:cNvGrpSpPr>
          <p:nvPr/>
        </p:nvGrpSpPr>
        <p:grpSpPr bwMode="auto">
          <a:xfrm>
            <a:off x="1459878" y="5891446"/>
            <a:ext cx="4636122" cy="868888"/>
            <a:chOff x="8781396" y="3173315"/>
            <a:chExt cx="2691157" cy="671824"/>
          </a:xfrm>
          <a:solidFill>
            <a:schemeClr val="accent5"/>
          </a:solidFill>
        </p:grpSpPr>
        <p:sp>
          <p:nvSpPr>
            <p:cNvPr id="9" name="Ellipse 3"/>
            <p:cNvSpPr/>
            <p:nvPr/>
          </p:nvSpPr>
          <p:spPr>
            <a:xfrm>
              <a:off x="8781396" y="3173315"/>
              <a:ext cx="2691157" cy="67182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0" name="l'épaisseur de la zone respirable"/>
            <p:cNvSpPr txBox="1">
              <a:spLocks noChangeArrowheads="1"/>
            </p:cNvSpPr>
            <p:nvPr/>
          </p:nvSpPr>
          <p:spPr bwMode="auto">
            <a:xfrm>
              <a:off x="8840156" y="3200156"/>
              <a:ext cx="2592083" cy="604450"/>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None/>
              </a:pPr>
              <a:r>
                <a:rPr lang="fr-FR" altLang="fr-FR" sz="1600" dirty="0">
                  <a:solidFill>
                    <a:schemeClr val="bg1"/>
                  </a:solidFill>
                  <a:latin typeface="+mn-lt"/>
                  <a:cs typeface="Calibri" panose="020F0502020204030204" pitchFamily="34" charset="0"/>
                </a:rPr>
                <a:t>Le savais-tu ? </a:t>
              </a:r>
            </a:p>
            <a:p>
              <a:pPr algn="ctr">
                <a:spcBef>
                  <a:spcPts val="0"/>
                </a:spcBef>
                <a:buNone/>
              </a:pPr>
              <a:r>
                <a:rPr lang="fr-FR" sz="1600" dirty="0">
                  <a:solidFill>
                    <a:schemeClr val="bg1"/>
                  </a:solidFill>
                  <a:latin typeface="+mn-lt"/>
                  <a:ea typeface="Times New Roman" panose="02020603050405020304" pitchFamily="18" charset="0"/>
                </a:rPr>
                <a:t>Le mécanisme de l’allergie a été découvert par </a:t>
              </a:r>
              <a:r>
                <a:rPr lang="fr-FR" sz="1600" dirty="0" err="1">
                  <a:solidFill>
                    <a:schemeClr val="bg1"/>
                  </a:solidFill>
                  <a:latin typeface="+mn-lt"/>
                  <a:ea typeface="Times New Roman" panose="02020603050405020304" pitchFamily="18" charset="0"/>
                </a:rPr>
                <a:t>Bostock</a:t>
              </a:r>
              <a:r>
                <a:rPr lang="fr-FR" sz="1600" dirty="0">
                  <a:solidFill>
                    <a:schemeClr val="bg1"/>
                  </a:solidFill>
                  <a:latin typeface="+mn-lt"/>
                  <a:ea typeface="Times New Roman" panose="02020603050405020304" pitchFamily="18" charset="0"/>
                </a:rPr>
                <a:t> en 1819 (début de l’ère industrielle). </a:t>
              </a:r>
              <a:endParaRPr lang="fr-FR" sz="1600" dirty="0">
                <a:solidFill>
                  <a:schemeClr val="bg1"/>
                </a:solidFill>
                <a:latin typeface="+mn-lt"/>
              </a:endParaRPr>
            </a:p>
          </p:txBody>
        </p:sp>
      </p:grpSp>
      <p:pic>
        <p:nvPicPr>
          <p:cNvPr id="19" name="Image 18">
            <a:extLst>
              <a:ext uri="{FF2B5EF4-FFF2-40B4-BE49-F238E27FC236}">
                <a16:creationId xmlns:a16="http://schemas.microsoft.com/office/drawing/2014/main" id="{EB3A15AA-3423-FF21-0425-45CE5706F15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0" name="Plus 5">
            <a:extLst>
              <a:ext uri="{FF2B5EF4-FFF2-40B4-BE49-F238E27FC236}">
                <a16:creationId xmlns:a16="http://schemas.microsoft.com/office/drawing/2014/main" id="{5DC585FF-11EA-BB77-A598-479F6C4A735B}"/>
              </a:ext>
            </a:extLst>
          </p:cNvPr>
          <p:cNvPicPr preferRelativeResize="0">
            <a:picLocks/>
          </p:cNvPicPr>
          <p:nvPr/>
        </p:nvPicPr>
        <p:blipFill>
          <a:blip r:embed="rId9" cstate="print">
            <a:extLst>
              <a:ext uri="{28A0092B-C50C-407E-A947-70E740481C1C}">
                <a14:useLocalDpi xmlns:a14="http://schemas.microsoft.com/office/drawing/2010/main" val="0"/>
              </a:ext>
            </a:extLst>
          </a:blip>
          <a:stretch>
            <a:fillRect/>
          </a:stretch>
        </p:blipFill>
        <p:spPr bwMode="auto">
          <a:xfrm>
            <a:off x="10627889" y="4759325"/>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numéro de diapositive 1">
            <a:extLst>
              <a:ext uri="{FF2B5EF4-FFF2-40B4-BE49-F238E27FC236}">
                <a16:creationId xmlns:a16="http://schemas.microsoft.com/office/drawing/2014/main" id="{A7CB40FF-BB14-FF79-E1FA-3BFCFFB5484E}"/>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104</a:t>
            </a:fld>
            <a:endParaRPr lang="fr-FR" altLang="fr-FR" sz="1800" b="1" dirty="0"/>
          </a:p>
        </p:txBody>
      </p:sp>
    </p:spTree>
    <p:extLst>
      <p:ext uri="{BB962C8B-B14F-4D97-AF65-F5344CB8AC3E}">
        <p14:creationId xmlns:p14="http://schemas.microsoft.com/office/powerpoint/2010/main" val="2879321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0"/>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7" grpId="0" uiExpand="1"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e 20">
            <a:extLst>
              <a:ext uri="{FF2B5EF4-FFF2-40B4-BE49-F238E27FC236}">
                <a16:creationId xmlns:a16="http://schemas.microsoft.com/office/drawing/2014/main" id="{1007870C-400C-FC36-9E3C-6442F5179C96}"/>
              </a:ext>
            </a:extLst>
          </p:cNvPr>
          <p:cNvGrpSpPr/>
          <p:nvPr/>
        </p:nvGrpSpPr>
        <p:grpSpPr>
          <a:xfrm>
            <a:off x="1600427" y="1685351"/>
            <a:ext cx="3170237" cy="1840648"/>
            <a:chOff x="1199805" y="1598261"/>
            <a:chExt cx="3170237" cy="1840648"/>
          </a:xfrm>
        </p:grpSpPr>
        <p:sp>
          <p:nvSpPr>
            <p:cNvPr id="16" name="Rectangle 32"/>
            <p:cNvSpPr>
              <a:spLocks noChangeArrowheads="1"/>
            </p:cNvSpPr>
            <p:nvPr/>
          </p:nvSpPr>
          <p:spPr bwMode="auto">
            <a:xfrm>
              <a:off x="1199805" y="3038799"/>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acariens</a:t>
              </a:r>
            </a:p>
          </p:txBody>
        </p:sp>
        <p:pic>
          <p:nvPicPr>
            <p:cNvPr id="4" name="Image 3">
              <a:extLst>
                <a:ext uri="{FF2B5EF4-FFF2-40B4-BE49-F238E27FC236}">
                  <a16:creationId xmlns:a16="http://schemas.microsoft.com/office/drawing/2014/main" id="{E574B81C-4C8F-12BF-DB93-A7B740FFC15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0685" b="25131"/>
            <a:stretch/>
          </p:blipFill>
          <p:spPr>
            <a:xfrm>
              <a:off x="1684520" y="1598261"/>
              <a:ext cx="2338861" cy="1629027"/>
            </a:xfrm>
            <a:prstGeom prst="rect">
              <a:avLst/>
            </a:prstGeom>
          </p:spPr>
        </p:pic>
      </p:grpSp>
      <p:grpSp>
        <p:nvGrpSpPr>
          <p:cNvPr id="45" name="Groupe 44">
            <a:extLst>
              <a:ext uri="{FF2B5EF4-FFF2-40B4-BE49-F238E27FC236}">
                <a16:creationId xmlns:a16="http://schemas.microsoft.com/office/drawing/2014/main" id="{D5ABBC00-14D8-0B47-A67B-25633F0BB726}"/>
              </a:ext>
            </a:extLst>
          </p:cNvPr>
          <p:cNvGrpSpPr/>
          <p:nvPr/>
        </p:nvGrpSpPr>
        <p:grpSpPr>
          <a:xfrm>
            <a:off x="5168045" y="4000130"/>
            <a:ext cx="3170237" cy="2194490"/>
            <a:chOff x="4767423" y="3913040"/>
            <a:chExt cx="3170237" cy="2194490"/>
          </a:xfrm>
        </p:grpSpPr>
        <p:sp>
          <p:nvSpPr>
            <p:cNvPr id="19" name="Rectangle 32"/>
            <p:cNvSpPr>
              <a:spLocks noChangeArrowheads="1"/>
            </p:cNvSpPr>
            <p:nvPr/>
          </p:nvSpPr>
          <p:spPr bwMode="auto">
            <a:xfrm>
              <a:off x="4767423" y="5707420"/>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Certains médicaments</a:t>
              </a:r>
            </a:p>
          </p:txBody>
        </p:sp>
        <p:pic>
          <p:nvPicPr>
            <p:cNvPr id="44" name="Image 43">
              <a:extLst>
                <a:ext uri="{FF2B5EF4-FFF2-40B4-BE49-F238E27FC236}">
                  <a16:creationId xmlns:a16="http://schemas.microsoft.com/office/drawing/2014/main" id="{2B4A7036-BF32-DBFE-F750-665FDBB8C5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2817" b="24217"/>
            <a:stretch/>
          </p:blipFill>
          <p:spPr>
            <a:xfrm>
              <a:off x="5063887" y="3913040"/>
              <a:ext cx="2743200" cy="1867679"/>
            </a:xfrm>
            <a:prstGeom prst="rect">
              <a:avLst/>
            </a:prstGeom>
          </p:spPr>
        </p:pic>
      </p:grpSp>
      <p:sp>
        <p:nvSpPr>
          <p:cNvPr id="5" name="Rectangle 2">
            <a:extLst>
              <a:ext uri="{FF2B5EF4-FFF2-40B4-BE49-F238E27FC236}">
                <a16:creationId xmlns:a16="http://schemas.microsoft.com/office/drawing/2014/main" id="{B95861B0-F748-D74B-4C60-5EB1D90F1B80}"/>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Quelques causes d’allergies</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8BF2DB72-B09F-987B-4D73-05205AD9A3F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01C0C3DD-1FD6-0250-27DD-FC54C660FC0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F4E6D01C-740B-BC47-F08F-B6D5F455600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88356520-FECB-F90C-2098-E680F032D81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7B5DA2BA-BEC1-165F-CD07-36D012F76D9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36C08292-379F-90DC-F10D-95E14809623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9A22E83A-5B6A-5B52-A9F4-813D2FB0D00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DA2B31E7-C23B-3676-F9E3-3FDEB604643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DB916170-3BAA-3862-931C-869A878F344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6" name="Groupe 6"/>
          <p:cNvGrpSpPr>
            <a:grpSpLocks/>
          </p:cNvGrpSpPr>
          <p:nvPr/>
        </p:nvGrpSpPr>
        <p:grpSpPr bwMode="auto">
          <a:xfrm>
            <a:off x="8280615" y="4119592"/>
            <a:ext cx="2902591" cy="2468089"/>
            <a:chOff x="6652635" y="4458438"/>
            <a:chExt cx="2903990" cy="2468478"/>
          </a:xfrm>
        </p:grpSpPr>
        <p:pic>
          <p:nvPicPr>
            <p:cNvPr id="57" name="Image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6652635" y="4887131"/>
              <a:ext cx="1554293" cy="2039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Bulle ronde"/>
            <p:cNvSpPr/>
            <p:nvPr/>
          </p:nvSpPr>
          <p:spPr bwMode="auto">
            <a:xfrm>
              <a:off x="7793651" y="4458438"/>
              <a:ext cx="1762974" cy="857385"/>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59" name="ZoneTexte 14"/>
            <p:cNvSpPr txBox="1">
              <a:spLocks noChangeArrowheads="1"/>
            </p:cNvSpPr>
            <p:nvPr/>
          </p:nvSpPr>
          <p:spPr bwMode="auto">
            <a:xfrm>
              <a:off x="7855233" y="4612697"/>
              <a:ext cx="16398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dirty="0">
                  <a:cs typeface="Calibri" panose="020F0502020204030204" pitchFamily="34" charset="0"/>
                </a:rPr>
                <a:t>Et d’autres encore …</a:t>
              </a:r>
            </a:p>
          </p:txBody>
        </p:sp>
      </p:grpSp>
      <p:pic>
        <p:nvPicPr>
          <p:cNvPr id="52" name="Image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9055517" y="996318"/>
            <a:ext cx="1913767" cy="218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9"/>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2511215" y="4141089"/>
            <a:ext cx="1723939" cy="172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Image 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5936478" y="1260774"/>
            <a:ext cx="1618849" cy="202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32"/>
          <p:cNvSpPr>
            <a:spLocks noChangeArrowheads="1"/>
          </p:cNvSpPr>
          <p:nvPr/>
        </p:nvSpPr>
        <p:spPr bwMode="auto">
          <a:xfrm>
            <a:off x="1184275" y="5794510"/>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Certains produits toxiques</a:t>
            </a:r>
          </a:p>
        </p:txBody>
      </p:sp>
      <p:sp>
        <p:nvSpPr>
          <p:cNvPr id="18" name="Rectangle 32"/>
          <p:cNvSpPr>
            <a:spLocks noChangeArrowheads="1"/>
          </p:cNvSpPr>
          <p:nvPr/>
        </p:nvSpPr>
        <p:spPr bwMode="auto">
          <a:xfrm>
            <a:off x="8427283" y="3125889"/>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Certains aliments</a:t>
            </a:r>
          </a:p>
        </p:txBody>
      </p:sp>
      <p:sp>
        <p:nvSpPr>
          <p:cNvPr id="20" name="Rectangle 32"/>
          <p:cNvSpPr>
            <a:spLocks noChangeArrowheads="1"/>
          </p:cNvSpPr>
          <p:nvPr/>
        </p:nvSpPr>
        <p:spPr bwMode="auto">
          <a:xfrm>
            <a:off x="5013855" y="3125889"/>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pollens</a:t>
            </a:r>
          </a:p>
        </p:txBody>
      </p:sp>
      <p:grpSp>
        <p:nvGrpSpPr>
          <p:cNvPr id="23" name="Groupe 22"/>
          <p:cNvGrpSpPr/>
          <p:nvPr/>
        </p:nvGrpSpPr>
        <p:grpSpPr>
          <a:xfrm>
            <a:off x="3011634" y="2122852"/>
            <a:ext cx="1015200" cy="1015200"/>
            <a:chOff x="2979068" y="2181479"/>
            <a:chExt cx="1015200" cy="1015200"/>
          </a:xfrm>
          <a:solidFill>
            <a:srgbClr val="42C4E3"/>
          </a:solidFill>
        </p:grpSpPr>
        <p:sp>
          <p:nvSpPr>
            <p:cNvPr id="24"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6" name="Groupe 25"/>
          <p:cNvGrpSpPr/>
          <p:nvPr/>
        </p:nvGrpSpPr>
        <p:grpSpPr>
          <a:xfrm>
            <a:off x="9740929" y="2088763"/>
            <a:ext cx="1015200" cy="1015200"/>
            <a:chOff x="9725308" y="2293938"/>
            <a:chExt cx="1015200" cy="1015200"/>
          </a:xfrm>
        </p:grpSpPr>
        <p:sp>
          <p:nvSpPr>
            <p:cNvPr id="27"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9" name="Groupe 28"/>
          <p:cNvGrpSpPr/>
          <p:nvPr/>
        </p:nvGrpSpPr>
        <p:grpSpPr>
          <a:xfrm>
            <a:off x="6478709" y="4718137"/>
            <a:ext cx="1015200" cy="1015200"/>
            <a:chOff x="6250282" y="5007328"/>
            <a:chExt cx="1015200" cy="1015200"/>
          </a:xfrm>
        </p:grpSpPr>
        <p:sp>
          <p:nvSpPr>
            <p:cNvPr id="30"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1"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32" name="Groupe 31"/>
          <p:cNvGrpSpPr/>
          <p:nvPr/>
        </p:nvGrpSpPr>
        <p:grpSpPr>
          <a:xfrm>
            <a:off x="3008305" y="4718137"/>
            <a:ext cx="1015200" cy="1015200"/>
            <a:chOff x="3027027" y="5047015"/>
            <a:chExt cx="1015200" cy="1015200"/>
          </a:xfrm>
        </p:grpSpPr>
        <p:sp>
          <p:nvSpPr>
            <p:cNvPr id="33"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4"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6" name="Groupe 35"/>
          <p:cNvGrpSpPr/>
          <p:nvPr/>
        </p:nvGrpSpPr>
        <p:grpSpPr>
          <a:xfrm>
            <a:off x="6475274" y="2122852"/>
            <a:ext cx="1015200" cy="1015200"/>
            <a:chOff x="6429109" y="2275219"/>
            <a:chExt cx="1015200" cy="1015200"/>
          </a:xfrm>
        </p:grpSpPr>
        <p:sp>
          <p:nvSpPr>
            <p:cNvPr id="37"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39" name="Groupe 38"/>
          <p:cNvGrpSpPr/>
          <p:nvPr/>
        </p:nvGrpSpPr>
        <p:grpSpPr>
          <a:xfrm>
            <a:off x="9740929" y="4718137"/>
            <a:ext cx="1015200" cy="1015200"/>
            <a:chOff x="9902970" y="5173076"/>
            <a:chExt cx="1015200" cy="1015200"/>
          </a:xfrm>
        </p:grpSpPr>
        <p:sp>
          <p:nvSpPr>
            <p:cNvPr id="40"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1"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42"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A.P.CA.PT.CM</a:t>
            </a:r>
            <a:endParaRPr lang="fr-FR" altLang="fr-FR" sz="1000" dirty="0">
              <a:latin typeface="+mn-lt"/>
              <a:cs typeface="Arial" panose="020B0604020202020204" pitchFamily="34" charset="0"/>
            </a:endParaRPr>
          </a:p>
        </p:txBody>
      </p:sp>
      <p:pic>
        <p:nvPicPr>
          <p:cNvPr id="15" name="Image 14">
            <a:extLst>
              <a:ext uri="{FF2B5EF4-FFF2-40B4-BE49-F238E27FC236}">
                <a16:creationId xmlns:a16="http://schemas.microsoft.com/office/drawing/2014/main" id="{B584C0EB-1A30-8971-DF97-4B926FD8D73D}"/>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46" name="Image 45">
            <a:hlinkClick r:id="rId14" action="ppaction://hlinksldjump"/>
            <a:extLst>
              <a:ext uri="{FF2B5EF4-FFF2-40B4-BE49-F238E27FC236}">
                <a16:creationId xmlns:a16="http://schemas.microsoft.com/office/drawing/2014/main" id="{79B45936-4710-E0D7-1E7A-7600F3F084F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45356" y="2890982"/>
            <a:ext cx="513908" cy="471445"/>
          </a:xfrm>
          <a:prstGeom prst="rect">
            <a:avLst/>
          </a:prstGeom>
        </p:spPr>
      </p:pic>
      <p:pic>
        <p:nvPicPr>
          <p:cNvPr id="47" name="Image 46">
            <a:hlinkClick r:id="rId14" action="ppaction://hlinksldjump"/>
            <a:extLst>
              <a:ext uri="{FF2B5EF4-FFF2-40B4-BE49-F238E27FC236}">
                <a16:creationId xmlns:a16="http://schemas.microsoft.com/office/drawing/2014/main" id="{5A8D8BCE-EB88-4C7F-0A6A-BDF15A9C8CC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221484" y="2957555"/>
            <a:ext cx="513908" cy="471445"/>
          </a:xfrm>
          <a:prstGeom prst="rect">
            <a:avLst/>
          </a:prstGeom>
        </p:spPr>
      </p:pic>
      <p:pic>
        <p:nvPicPr>
          <p:cNvPr id="53" name="Image 52">
            <a:hlinkClick r:id="rId14" action="ppaction://hlinksldjump"/>
            <a:extLst>
              <a:ext uri="{FF2B5EF4-FFF2-40B4-BE49-F238E27FC236}">
                <a16:creationId xmlns:a16="http://schemas.microsoft.com/office/drawing/2014/main" id="{4237F774-ABB0-F138-8D79-6D58650EE4E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0999320" y="2957555"/>
            <a:ext cx="513908" cy="471445"/>
          </a:xfrm>
          <a:prstGeom prst="rect">
            <a:avLst/>
          </a:prstGeom>
        </p:spPr>
      </p:pic>
      <p:sp>
        <p:nvSpPr>
          <p:cNvPr id="2" name="Espace réservé du numéro de diapositive 1">
            <a:extLst>
              <a:ext uri="{FF2B5EF4-FFF2-40B4-BE49-F238E27FC236}">
                <a16:creationId xmlns:a16="http://schemas.microsoft.com/office/drawing/2014/main" id="{333D83E0-CA5B-AE7F-D478-C84684C54F60}"/>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105</a:t>
            </a:fld>
            <a:endParaRPr lang="fr-FR" altLang="fr-FR" sz="1800" b="1" dirty="0"/>
          </a:p>
        </p:txBody>
      </p:sp>
    </p:spTree>
    <p:extLst>
      <p:ext uri="{BB962C8B-B14F-4D97-AF65-F5344CB8AC3E}">
        <p14:creationId xmlns:p14="http://schemas.microsoft.com/office/powerpoint/2010/main" val="41604509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seq concurrent="1" nextAc="seek">
              <p:cTn id="11" restart="whenNotActive" fill="hold" evtFilter="cancelBubble" nodeType="interactiveSeq">
                <p:stCondLst>
                  <p:cond evt="onClick" delay="0">
                    <p:tgtEl>
                      <p:spTgt spid="36"/>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36"/>
                                        </p:tgtEl>
                                        <p:attrNameLst>
                                          <p:attrName>style.visibility</p:attrName>
                                        </p:attrNameLst>
                                      </p:cBhvr>
                                      <p:to>
                                        <p:strVal val="hidden"/>
                                      </p:to>
                                    </p:set>
                                  </p:childTnLst>
                                </p:cTn>
                              </p:par>
                              <p:par>
                                <p:cTn id="16" presetID="1"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51"/>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22" restart="whenNotActive" fill="hold" evtFilter="cancelBubble" nodeType="interactiveSeq">
                <p:stCondLst>
                  <p:cond evt="onClick" delay="0">
                    <p:tgtEl>
                      <p:spTgt spid="26"/>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withEffect">
                                  <p:stCondLst>
                                    <p:cond delay="0"/>
                                  </p:stCondLst>
                                  <p:childTnLst>
                                    <p:set>
                                      <p:cBhvr>
                                        <p:cTn id="26" dur="1" fill="hold">
                                          <p:stCondLst>
                                            <p:cond delay="0"/>
                                          </p:stCondLst>
                                        </p:cTn>
                                        <p:tgtEl>
                                          <p:spTgt spid="26"/>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5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3"/>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seq concurrent="1" nextAc="seek">
              <p:cTn id="33" restart="whenNotActive" fill="hold" evtFilter="cancelBubble" nodeType="interactiveSeq">
                <p:stCondLst>
                  <p:cond evt="onClick" delay="0">
                    <p:tgtEl>
                      <p:spTgt spid="29"/>
                    </p:tgtEl>
                  </p:cond>
                </p:stCondLst>
                <p:endSync evt="end" delay="0">
                  <p:rtn val="all"/>
                </p:endSync>
                <p:childTnLst>
                  <p:par>
                    <p:cTn id="34" fill="hold">
                      <p:stCondLst>
                        <p:cond delay="0"/>
                      </p:stCondLst>
                      <p:childTnLst>
                        <p:par>
                          <p:cTn id="35" fill="hold">
                            <p:stCondLst>
                              <p:cond delay="0"/>
                            </p:stCondLst>
                            <p:childTnLst>
                              <p:par>
                                <p:cTn id="36" presetID="1" presetClass="exit" presetSubtype="0" fill="hold" nodeType="withEffect">
                                  <p:stCondLst>
                                    <p:cond delay="0"/>
                                  </p:stCondLst>
                                  <p:childTnLst>
                                    <p:set>
                                      <p:cBhvr>
                                        <p:cTn id="37" dur="1" fill="hold">
                                          <p:stCondLst>
                                            <p:cond delay="0"/>
                                          </p:stCondLst>
                                        </p:cTn>
                                        <p:tgtEl>
                                          <p:spTgt spid="29"/>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40" restart="whenNotActive" fill="hold" evtFilter="cancelBubble" nodeType="interactiveSeq">
                <p:stCondLst>
                  <p:cond evt="onClick" delay="0">
                    <p:tgtEl>
                      <p:spTgt spid="39"/>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6"/>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7" restart="whenNotActive" fill="hold" evtFilter="cancelBubble" nodeType="interactiveSeq">
                <p:stCondLst>
                  <p:cond evt="onClick" delay="0">
                    <p:tgtEl>
                      <p:spTgt spid="32"/>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54"/>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17"/>
                                        </p:tgtEl>
                                        <p:attrNameLst>
                                          <p:attrName>style.visibility</p:attrName>
                                        </p:attrNameLst>
                                      </p:cBhvr>
                                      <p:to>
                                        <p:strVal val="visible"/>
                                      </p:to>
                                    </p:set>
                                  </p:childTnLst>
                                </p:cTn>
                              </p:par>
                              <p:par>
                                <p:cTn id="54" presetID="1" presetClass="exit" presetSubtype="0" fill="hold" nodeType="withEffect">
                                  <p:stCondLst>
                                    <p:cond delay="0"/>
                                  </p:stCondLst>
                                  <p:childTnLst>
                                    <p:set>
                                      <p:cBhvr>
                                        <p:cTn id="55"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childTnLst>
        </p:cTn>
      </p:par>
    </p:tnLst>
    <p:bldLst>
      <p:bldP spid="17" grpId="0"/>
      <p:bldP spid="18" grpId="0"/>
      <p:bldP spid="20" grpId="0"/>
    </p:bld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5D21E34-2180-5160-20B2-92900119A58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Les acariens</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B31B55AB-04EF-5972-AF05-4EBEAF0EF2E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007A703D-3430-600D-D5B3-ABB4E6C428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568D240C-2DF9-3CB6-E976-0D26D96E117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45796B80-568D-0950-C264-41123F6C755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2787DA9D-8D59-F3C1-2D81-A51510A5EE0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D8A577A7-F050-8550-C62A-54B0494D2EA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11910A23-AF96-C0D5-0471-2B0ED4E8C3B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67460B8B-0D5F-6A09-2BA2-A85343960EF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64C86B7D-2392-98D7-8DD9-087EA05CA2E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6596207" y="2600325"/>
            <a:ext cx="5032375" cy="4121150"/>
          </a:xfrm>
        </p:spPr>
        <p:txBody>
          <a:bodyPr/>
          <a:lstStyle/>
          <a:p>
            <a:pPr marL="0" indent="0">
              <a:lnSpc>
                <a:spcPct val="100000"/>
              </a:lnSpc>
              <a:buNone/>
            </a:pPr>
            <a:r>
              <a:rPr lang="fr-FR" sz="2000" dirty="0">
                <a:solidFill>
                  <a:schemeClr val="accent1">
                    <a:lumMod val="75000"/>
                  </a:schemeClr>
                </a:solidFill>
                <a:ea typeface="Times New Roman" panose="02020603050405020304" pitchFamily="18" charset="0"/>
              </a:rPr>
              <a:t>Les acariens sont des </a:t>
            </a:r>
            <a:r>
              <a:rPr lang="fr-FR" sz="2000" b="1" dirty="0">
                <a:solidFill>
                  <a:schemeClr val="accent1">
                    <a:lumMod val="75000"/>
                  </a:schemeClr>
                </a:solidFill>
                <a:ea typeface="Times New Roman" panose="02020603050405020304" pitchFamily="18" charset="0"/>
              </a:rPr>
              <a:t>animaux microscopiques</a:t>
            </a:r>
            <a:r>
              <a:rPr lang="fr-FR" sz="2000" dirty="0">
                <a:solidFill>
                  <a:schemeClr val="accent1">
                    <a:lumMod val="75000"/>
                  </a:schemeClr>
                </a:solidFill>
                <a:ea typeface="Times New Roman" panose="02020603050405020304" pitchFamily="18" charset="0"/>
              </a:rPr>
              <a:t> d’environ 0,5 mm qui dégradent les matières organiques. Ils se trouvent dans tous les recoins de la maison, plus particulièrement dans les endroits chauds : couettes, matelas, oreillers mais aussi dans la poussière.</a:t>
            </a:r>
          </a:p>
          <a:p>
            <a:pPr marL="0" indent="0">
              <a:lnSpc>
                <a:spcPct val="100000"/>
              </a:lnSpc>
              <a:buNone/>
            </a:pPr>
            <a:r>
              <a:rPr lang="fr-FR" sz="2000" dirty="0">
                <a:solidFill>
                  <a:schemeClr val="accent1">
                    <a:lumMod val="75000"/>
                  </a:schemeClr>
                </a:solidFill>
              </a:rPr>
              <a:t>Lorsque l’on parle d’</a:t>
            </a:r>
            <a:r>
              <a:rPr lang="fr-FR" sz="2000" dirty="0">
                <a:solidFill>
                  <a:schemeClr val="accent1">
                    <a:lumMod val="75000"/>
                  </a:schemeClr>
                </a:solidFill>
                <a:ea typeface="Times New Roman" panose="02020603050405020304" pitchFamily="18" charset="0"/>
              </a:rPr>
              <a:t>asthme ou de rhinite allergique, </a:t>
            </a:r>
            <a:r>
              <a:rPr lang="fr-FR" sz="2000" b="1" dirty="0">
                <a:solidFill>
                  <a:schemeClr val="accent1">
                    <a:lumMod val="75000"/>
                  </a:schemeClr>
                </a:solidFill>
                <a:ea typeface="Times New Roman" panose="02020603050405020304" pitchFamily="18" charset="0"/>
              </a:rPr>
              <a:t>ils sont les plus incriminés</a:t>
            </a:r>
            <a:r>
              <a:rPr lang="fr-FR" sz="2000" dirty="0">
                <a:solidFill>
                  <a:schemeClr val="accent1">
                    <a:lumMod val="75000"/>
                  </a:schemeClr>
                </a:solidFill>
                <a:ea typeface="Times New Roman" panose="02020603050405020304" pitchFamily="18" charset="0"/>
              </a:rPr>
              <a:t>.</a:t>
            </a:r>
          </a:p>
          <a:p>
            <a:pPr marL="0" indent="0">
              <a:lnSpc>
                <a:spcPct val="100000"/>
              </a:lnSpc>
              <a:buNone/>
            </a:pPr>
            <a:endParaRPr lang="fr-FR" sz="2000" dirty="0">
              <a:solidFill>
                <a:schemeClr val="accent1">
                  <a:lumMod val="75000"/>
                </a:schemeClr>
              </a:solidFill>
            </a:endParaRPr>
          </a:p>
        </p:txBody>
      </p:sp>
      <p:pic>
        <p:nvPicPr>
          <p:cNvPr id="20"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008542"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13845A27-0291-DF55-11B5-D810BC1D5B1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7" name="Image 16">
            <a:extLst>
              <a:ext uri="{FF2B5EF4-FFF2-40B4-BE49-F238E27FC236}">
                <a16:creationId xmlns:a16="http://schemas.microsoft.com/office/drawing/2014/main" id="{36AAB1D0-739C-FC52-0EB0-A8F56E8CBE28}"/>
              </a:ext>
            </a:extLst>
          </p:cNvPr>
          <p:cNvPicPr>
            <a:picLocks noChangeAspect="1"/>
          </p:cNvPicPr>
          <p:nvPr/>
        </p:nvPicPr>
        <p:blipFill rotWithShape="1">
          <a:blip r:embed="rId10">
            <a:extLst>
              <a:ext uri="{28A0092B-C50C-407E-A947-70E740481C1C}">
                <a14:useLocalDpi xmlns:a14="http://schemas.microsoft.com/office/drawing/2010/main" val="0"/>
              </a:ext>
            </a:extLst>
          </a:blip>
          <a:srcRect l="-1996" t="20394" r="1996" b="25366"/>
          <a:stretch/>
        </p:blipFill>
        <p:spPr>
          <a:xfrm>
            <a:off x="1016000" y="2221561"/>
            <a:ext cx="5335191" cy="3719801"/>
          </a:xfrm>
          <a:prstGeom prst="rect">
            <a:avLst/>
          </a:prstGeom>
        </p:spPr>
      </p:pic>
      <p:sp>
        <p:nvSpPr>
          <p:cNvPr id="2" name="Espace réservé du numéro de diapositive 1">
            <a:extLst>
              <a:ext uri="{FF2B5EF4-FFF2-40B4-BE49-F238E27FC236}">
                <a16:creationId xmlns:a16="http://schemas.microsoft.com/office/drawing/2014/main" id="{56EB3ACB-0885-A7F7-31C7-F26E497443A0}"/>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106</a:t>
            </a:fld>
            <a:endParaRPr lang="fr-FR" altLang="fr-FR" sz="1800" b="1" dirty="0"/>
          </a:p>
        </p:txBody>
      </p:sp>
    </p:spTree>
    <p:extLst>
      <p:ext uri="{BB962C8B-B14F-4D97-AF65-F5344CB8AC3E}">
        <p14:creationId xmlns:p14="http://schemas.microsoft.com/office/powerpoint/2010/main" val="14555520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5DD26717-919A-E568-3BF2-13F0B7551DA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Les pollens</a:t>
            </a:r>
            <a:endParaRPr lang="fr-FR" sz="3600" b="1" dirty="0">
              <a:solidFill>
                <a:schemeClr val="accent5">
                  <a:lumMod val="75000"/>
                </a:schemeClr>
              </a:solidFill>
              <a:cs typeface="Arial" panose="020B0604020202020204" pitchFamily="34" charset="0"/>
            </a:endParaRPr>
          </a:p>
        </p:txBody>
      </p:sp>
      <p:sp>
        <p:nvSpPr>
          <p:cNvPr id="13" name="Rectangle 1">
            <a:extLst>
              <a:ext uri="{FF2B5EF4-FFF2-40B4-BE49-F238E27FC236}">
                <a16:creationId xmlns:a16="http://schemas.microsoft.com/office/drawing/2014/main" id="{EE75FBEE-4E67-04E2-D078-DB85C366003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4" name="PictoVideo">
            <a:extLst>
              <a:ext uri="{FF2B5EF4-FFF2-40B4-BE49-F238E27FC236}">
                <a16:creationId xmlns:a16="http://schemas.microsoft.com/office/drawing/2014/main" id="{914333D3-46CD-DD14-D153-374DE56915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Info">
            <a:extLst>
              <a:ext uri="{FF2B5EF4-FFF2-40B4-BE49-F238E27FC236}">
                <a16:creationId xmlns:a16="http://schemas.microsoft.com/office/drawing/2014/main" id="{87C0F3B3-5EDE-4A85-7995-89D71E3A87C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6" name="ZtxtP-Video">
            <a:extLst>
              <a:ext uri="{FF2B5EF4-FFF2-40B4-BE49-F238E27FC236}">
                <a16:creationId xmlns:a16="http://schemas.microsoft.com/office/drawing/2014/main" id="{49D09E5C-4E2E-57FB-E812-9A32B1E5EF6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7" name="PictoGuide">
            <a:extLst>
              <a:ext uri="{FF2B5EF4-FFF2-40B4-BE49-F238E27FC236}">
                <a16:creationId xmlns:a16="http://schemas.microsoft.com/office/drawing/2014/main" id="{D273200B-1E1C-F973-7C7C-4D5FBC9BDD1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txtP-Guide">
            <a:extLst>
              <a:ext uri="{FF2B5EF4-FFF2-40B4-BE49-F238E27FC236}">
                <a16:creationId xmlns:a16="http://schemas.microsoft.com/office/drawing/2014/main" id="{1A96FF4F-830F-0073-190C-E698079AB90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9" name="ZtxtP-Video">
            <a:extLst>
              <a:ext uri="{FF2B5EF4-FFF2-40B4-BE49-F238E27FC236}">
                <a16:creationId xmlns:a16="http://schemas.microsoft.com/office/drawing/2014/main" id="{D3802469-5C28-A396-EA22-6E8E1E405B5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0" name="Image 42">
            <a:extLst>
              <a:ext uri="{FF2B5EF4-FFF2-40B4-BE49-F238E27FC236}">
                <a16:creationId xmlns:a16="http://schemas.microsoft.com/office/drawing/2014/main" id="{9CC5D290-9CD5-8D60-50E1-95CFE65094D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oVideo">
            <a:extLst>
              <a:ext uri="{FF2B5EF4-FFF2-40B4-BE49-F238E27FC236}">
                <a16:creationId xmlns:a16="http://schemas.microsoft.com/office/drawing/2014/main" id="{8B08E46E-3688-ED99-E5A0-269B82D6927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5991469" y="1864735"/>
            <a:ext cx="5895731" cy="4121150"/>
          </a:xfrm>
        </p:spPr>
        <p:txBody>
          <a:bodyPr>
            <a:normAutofit/>
          </a:bodyPr>
          <a:lstStyle/>
          <a:p>
            <a:pPr marL="0" indent="0">
              <a:lnSpc>
                <a:spcPct val="100000"/>
              </a:lnSpc>
              <a:buNone/>
            </a:pPr>
            <a:r>
              <a:rPr lang="fr-FR" sz="2000" dirty="0">
                <a:solidFill>
                  <a:schemeClr val="accent1">
                    <a:lumMod val="75000"/>
                  </a:schemeClr>
                </a:solidFill>
                <a:ea typeface="Times New Roman" panose="02020603050405020304" pitchFamily="18" charset="0"/>
              </a:rPr>
              <a:t>Des études mettent en évidence le rôle joué par certains contaminants (oxydes d’azote, l’ozone et les particules diesel) dans l’évolution de la </a:t>
            </a:r>
            <a:r>
              <a:rPr lang="fr-FR" sz="2000" b="1" dirty="0">
                <a:solidFill>
                  <a:schemeClr val="accent1">
                    <a:lumMod val="75000"/>
                  </a:schemeClr>
                </a:solidFill>
                <a:ea typeface="Times New Roman" panose="02020603050405020304" pitchFamily="18" charset="0"/>
              </a:rPr>
              <a:t>prévalence de la pollinose</a:t>
            </a:r>
            <a:r>
              <a:rPr lang="fr-FR" sz="2000" dirty="0">
                <a:solidFill>
                  <a:schemeClr val="accent1">
                    <a:lumMod val="75000"/>
                  </a:schemeClr>
                </a:solidFill>
                <a:ea typeface="Times New Roman" panose="02020603050405020304" pitchFamily="18" charset="0"/>
              </a:rPr>
              <a:t>. Ces polluants représentent environ 40% de la pollution particulaire urbaine. </a:t>
            </a:r>
          </a:p>
          <a:p>
            <a:pPr marL="0" indent="0">
              <a:lnSpc>
                <a:spcPct val="100000"/>
              </a:lnSpc>
              <a:buNone/>
            </a:pPr>
            <a:r>
              <a:rPr lang="fr-FR" sz="2000" dirty="0">
                <a:solidFill>
                  <a:schemeClr val="accent1">
                    <a:lumMod val="75000"/>
                  </a:schemeClr>
                </a:solidFill>
                <a:ea typeface="Times New Roman" panose="02020603050405020304" pitchFamily="18" charset="0"/>
              </a:rPr>
              <a:t>Les </a:t>
            </a:r>
            <a:r>
              <a:rPr lang="fr-FR" sz="2000" b="1" dirty="0">
                <a:solidFill>
                  <a:schemeClr val="accent1">
                    <a:lumMod val="75000"/>
                  </a:schemeClr>
                </a:solidFill>
                <a:ea typeface="Times New Roman" panose="02020603050405020304" pitchFamily="18" charset="0"/>
              </a:rPr>
              <a:t>contaminants chimiques </a:t>
            </a:r>
            <a:r>
              <a:rPr lang="fr-FR" sz="2000" dirty="0">
                <a:solidFill>
                  <a:schemeClr val="accent1">
                    <a:lumMod val="75000"/>
                  </a:schemeClr>
                </a:solidFill>
                <a:ea typeface="Times New Roman" panose="02020603050405020304" pitchFamily="18" charset="0"/>
              </a:rPr>
              <a:t>agiraient sur le pollen (en le rendant plus allergisant) et sur les allergiques (augmentation de l’irritation nasale et oculaire, hyperréactivité bronchique, …).</a:t>
            </a:r>
          </a:p>
          <a:p>
            <a:pPr marL="0" indent="0">
              <a:lnSpc>
                <a:spcPct val="100000"/>
              </a:lnSpc>
              <a:buNone/>
            </a:pPr>
            <a:r>
              <a:rPr lang="fr-FR" sz="2000" dirty="0">
                <a:solidFill>
                  <a:schemeClr val="accent1">
                    <a:lumMod val="75000"/>
                  </a:schemeClr>
                </a:solidFill>
                <a:ea typeface="Times New Roman" panose="02020603050405020304" pitchFamily="18" charset="0"/>
              </a:rPr>
              <a:t>Il n’est pas exclu que la pollution favoriserait la production de pollen. </a:t>
            </a:r>
            <a:endParaRPr lang="fr-FR" sz="2000" dirty="0">
              <a:solidFill>
                <a:schemeClr val="accent1">
                  <a:lumMod val="75000"/>
                </a:schemeClr>
              </a:solidFill>
            </a:endParaRPr>
          </a:p>
        </p:txBody>
      </p:sp>
      <p:pic>
        <p:nvPicPr>
          <p:cNvPr id="6" name="Imag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25699" y="1192339"/>
            <a:ext cx="4692621" cy="4626924"/>
          </a:xfrm>
          <a:prstGeom prst="rect">
            <a:avLst/>
          </a:prstGeom>
        </p:spPr>
      </p:pic>
      <p:pic>
        <p:nvPicPr>
          <p:cNvPr id="7"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0866301"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 name="Groupe 8"/>
          <p:cNvGrpSpPr>
            <a:grpSpLocks/>
          </p:cNvGrpSpPr>
          <p:nvPr/>
        </p:nvGrpSpPr>
        <p:grpSpPr bwMode="auto">
          <a:xfrm>
            <a:off x="1355704" y="5665404"/>
            <a:ext cx="4817977" cy="1077219"/>
            <a:chOff x="8781396" y="2944851"/>
            <a:chExt cx="4194578" cy="832906"/>
          </a:xfrm>
          <a:solidFill>
            <a:schemeClr val="accent5"/>
          </a:solidFill>
        </p:grpSpPr>
        <p:sp>
          <p:nvSpPr>
            <p:cNvPr id="10" name="Ellipse 3"/>
            <p:cNvSpPr/>
            <p:nvPr/>
          </p:nvSpPr>
          <p:spPr>
            <a:xfrm>
              <a:off x="8781396" y="2944851"/>
              <a:ext cx="4194578" cy="83290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1" name="l'épaisseur de la zone respirable"/>
            <p:cNvSpPr txBox="1">
              <a:spLocks noChangeArrowheads="1"/>
            </p:cNvSpPr>
            <p:nvPr/>
          </p:nvSpPr>
          <p:spPr bwMode="auto">
            <a:xfrm>
              <a:off x="8910977" y="2944852"/>
              <a:ext cx="3997369" cy="832905"/>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None/>
              </a:pPr>
              <a:r>
                <a:rPr lang="fr-FR" altLang="fr-FR" sz="1600" dirty="0">
                  <a:solidFill>
                    <a:schemeClr val="bg1"/>
                  </a:solidFill>
                  <a:latin typeface="+mn-lt"/>
                  <a:cs typeface="Calibri" panose="020F0502020204030204" pitchFamily="34" charset="0"/>
                </a:rPr>
                <a:t>Le savais-tu ? </a:t>
              </a:r>
            </a:p>
            <a:p>
              <a:pPr marL="0" indent="0" algn="ctr">
                <a:lnSpc>
                  <a:spcPct val="100000"/>
                </a:lnSpc>
                <a:spcBef>
                  <a:spcPts val="0"/>
                </a:spcBef>
                <a:buNone/>
              </a:pPr>
              <a:r>
                <a:rPr lang="fr-FR" sz="1600" dirty="0">
                  <a:solidFill>
                    <a:schemeClr val="bg1"/>
                  </a:solidFill>
                  <a:latin typeface="+mn-lt"/>
                  <a:ea typeface="Times New Roman" panose="02020603050405020304" pitchFamily="18" charset="0"/>
                  <a:cs typeface="Times New Roman" panose="02020603050405020304" pitchFamily="18" charset="0"/>
                </a:rPr>
                <a:t>La </a:t>
              </a:r>
              <a:r>
                <a:rPr lang="fr-FR" sz="1600" b="1" dirty="0">
                  <a:solidFill>
                    <a:schemeClr val="bg1"/>
                  </a:solidFill>
                  <a:latin typeface="+mn-lt"/>
                  <a:ea typeface="Times New Roman" panose="02020603050405020304" pitchFamily="18" charset="0"/>
                  <a:cs typeface="Times New Roman" panose="02020603050405020304" pitchFamily="18" charset="0"/>
                </a:rPr>
                <a:t>prévalence</a:t>
              </a:r>
              <a:r>
                <a:rPr lang="fr-FR" sz="1600" dirty="0">
                  <a:solidFill>
                    <a:schemeClr val="bg1"/>
                  </a:solidFill>
                  <a:latin typeface="+mn-lt"/>
                </a:rPr>
                <a:t> est le nombre de cas d'une maladie dans une population à un moment donné.</a:t>
              </a:r>
            </a:p>
            <a:p>
              <a:pPr marL="0" indent="0" algn="ctr">
                <a:lnSpc>
                  <a:spcPct val="100000"/>
                </a:lnSpc>
                <a:spcBef>
                  <a:spcPts val="0"/>
                </a:spcBef>
                <a:buNone/>
              </a:pPr>
              <a:r>
                <a:rPr lang="fr-FR" sz="1600" dirty="0">
                  <a:solidFill>
                    <a:schemeClr val="bg1"/>
                  </a:solidFill>
                  <a:latin typeface="+mn-lt"/>
                  <a:ea typeface="Times New Roman" panose="02020603050405020304" pitchFamily="18" charset="0"/>
                  <a:cs typeface="Times New Roman" panose="02020603050405020304" pitchFamily="18" charset="0"/>
                </a:rPr>
                <a:t>La </a:t>
              </a:r>
              <a:r>
                <a:rPr lang="fr-FR" sz="1600" b="1" dirty="0">
                  <a:solidFill>
                    <a:schemeClr val="bg1"/>
                  </a:solidFill>
                  <a:latin typeface="+mn-lt"/>
                  <a:ea typeface="Times New Roman" panose="02020603050405020304" pitchFamily="18" charset="0"/>
                  <a:cs typeface="Times New Roman" panose="02020603050405020304" pitchFamily="18" charset="0"/>
                </a:rPr>
                <a:t>pollinose</a:t>
              </a:r>
              <a:r>
                <a:rPr lang="fr-FR" sz="1600" dirty="0">
                  <a:solidFill>
                    <a:schemeClr val="bg1"/>
                  </a:solidFill>
                  <a:latin typeface="+mn-lt"/>
                  <a:ea typeface="Times New Roman" panose="02020603050405020304" pitchFamily="18" charset="0"/>
                  <a:cs typeface="Times New Roman" panose="02020603050405020304" pitchFamily="18" charset="0"/>
                </a:rPr>
                <a:t> est l’allergie au pollen.</a:t>
              </a:r>
            </a:p>
          </p:txBody>
        </p:sp>
      </p:grpSp>
      <p:pic>
        <p:nvPicPr>
          <p:cNvPr id="22" name="Image 21">
            <a:extLst>
              <a:ext uri="{FF2B5EF4-FFF2-40B4-BE49-F238E27FC236}">
                <a16:creationId xmlns:a16="http://schemas.microsoft.com/office/drawing/2014/main" id="{E22E4815-DF05-49D5-6BA1-B25ED338EA1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4" name="Plus 5">
            <a:extLst>
              <a:ext uri="{FF2B5EF4-FFF2-40B4-BE49-F238E27FC236}">
                <a16:creationId xmlns:a16="http://schemas.microsoft.com/office/drawing/2014/main" id="{3CCFE1B8-A3F3-B7E1-FE84-E4F5DDEF1256}"/>
              </a:ext>
            </a:extLst>
          </p:cNvPr>
          <p:cNvPicPr preferRelativeResize="0">
            <a:picLocks/>
          </p:cNvPicPr>
          <p:nvPr/>
        </p:nvPicPr>
        <p:blipFill>
          <a:blip r:embed="rId11" cstate="print">
            <a:extLst>
              <a:ext uri="{28A0092B-C50C-407E-A947-70E740481C1C}">
                <a14:useLocalDpi xmlns:a14="http://schemas.microsoft.com/office/drawing/2010/main" val="0"/>
              </a:ext>
            </a:extLst>
          </a:blip>
          <a:stretch>
            <a:fillRect/>
          </a:stretch>
        </p:blipFill>
        <p:spPr bwMode="auto">
          <a:xfrm>
            <a:off x="8335079" y="5322888"/>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1">
            <a:extLst>
              <a:ext uri="{FF2B5EF4-FFF2-40B4-BE49-F238E27FC236}">
                <a16:creationId xmlns:a16="http://schemas.microsoft.com/office/drawing/2014/main" id="{27305D3A-610F-4EE0-94C2-6C0A72BF6929}"/>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107</a:t>
            </a:fld>
            <a:endParaRPr lang="fr-FR" altLang="fr-FR" sz="1800" b="1" dirty="0"/>
          </a:p>
        </p:txBody>
      </p:sp>
    </p:spTree>
    <p:extLst>
      <p:ext uri="{BB962C8B-B14F-4D97-AF65-F5344CB8AC3E}">
        <p14:creationId xmlns:p14="http://schemas.microsoft.com/office/powerpoint/2010/main" val="727130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4"/>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5FFE58D-57AA-07A1-01BE-F8E8F63F608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Certains aliments</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6F984BD3-2301-E1DC-3D6C-8A9B5ECFD36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10EDE1F6-2673-B7FA-57F3-D2049391CC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50A84B66-E699-901D-E9CC-F1A55DF018F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1C5DFC26-50C8-5BA8-2274-0BFF6C41558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1B7AA55E-7E64-E68E-A307-249A112BAB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267AF57B-1978-98E6-08F6-3F2C8AC326C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A4F235B3-8A08-5163-CB11-0FA4BFFDBF7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AEFF921A-56BE-38B1-1886-1C5C01D4DE1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BA01AC4F-66C1-0BC2-A86B-99BCEE969F6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439188" y="2170113"/>
            <a:ext cx="5032375" cy="4121150"/>
          </a:xfrm>
        </p:spPr>
        <p:txBody>
          <a:bodyPr/>
          <a:lstStyle/>
          <a:p>
            <a:pPr marL="0" indent="0">
              <a:lnSpc>
                <a:spcPct val="115000"/>
              </a:lnSpc>
              <a:spcAft>
                <a:spcPts val="0"/>
              </a:spcAft>
              <a:buNone/>
            </a:pPr>
            <a:r>
              <a:rPr lang="fr-FR" sz="2000" dirty="0">
                <a:solidFill>
                  <a:schemeClr val="accent1">
                    <a:lumMod val="75000"/>
                  </a:schemeClr>
                </a:solidFill>
                <a:ea typeface="Times New Roman" panose="02020603050405020304" pitchFamily="18" charset="0"/>
              </a:rPr>
              <a:t>L’allergie alimentaire est un </a:t>
            </a:r>
            <a:r>
              <a:rPr lang="fr-FR" sz="2000" b="1" dirty="0">
                <a:solidFill>
                  <a:schemeClr val="accent1">
                    <a:lumMod val="75000"/>
                  </a:schemeClr>
                </a:solidFill>
                <a:ea typeface="Times New Roman" panose="02020603050405020304" pitchFamily="18" charset="0"/>
              </a:rPr>
              <a:t>ensemble de réactions immunitaires anormales</a:t>
            </a:r>
            <a:r>
              <a:rPr lang="fr-FR" sz="2000" dirty="0">
                <a:solidFill>
                  <a:schemeClr val="accent1">
                    <a:lumMod val="75000"/>
                  </a:schemeClr>
                </a:solidFill>
                <a:ea typeface="Times New Roman" panose="02020603050405020304" pitchFamily="18" charset="0"/>
              </a:rPr>
              <a:t>, survenant après l’ingestion d’un aliment particulier. L’aliment normalement inoffensif pour l’organisme est alors appelé "allergène " ou "</a:t>
            </a:r>
            <a:r>
              <a:rPr lang="fr-FR" sz="2000" dirty="0" err="1">
                <a:solidFill>
                  <a:schemeClr val="accent1">
                    <a:lumMod val="75000"/>
                  </a:schemeClr>
                </a:solidFill>
                <a:ea typeface="Times New Roman" panose="02020603050405020304" pitchFamily="18" charset="0"/>
              </a:rPr>
              <a:t>trophallergène</a:t>
            </a:r>
            <a:r>
              <a:rPr lang="fr-FR" sz="2000" dirty="0">
                <a:solidFill>
                  <a:schemeClr val="accent1">
                    <a:lumMod val="75000"/>
                  </a:schemeClr>
                </a:solidFill>
                <a:ea typeface="Times New Roman" panose="02020603050405020304" pitchFamily="18" charset="0"/>
              </a:rPr>
              <a:t>" (terme désignant un allergène ingéré).</a:t>
            </a:r>
          </a:p>
          <a:p>
            <a:pPr marL="0" indent="0">
              <a:lnSpc>
                <a:spcPct val="115000"/>
              </a:lnSpc>
              <a:spcAft>
                <a:spcPts val="0"/>
              </a:spcAft>
              <a:buNone/>
            </a:pPr>
            <a:r>
              <a:rPr lang="fr-FR" sz="2000" dirty="0">
                <a:solidFill>
                  <a:schemeClr val="accent1">
                    <a:lumMod val="75000"/>
                  </a:schemeClr>
                </a:solidFill>
                <a:ea typeface="Times New Roman" panose="02020603050405020304" pitchFamily="18" charset="0"/>
              </a:rPr>
              <a:t>En Europe, l’allergie alimentaire toucherait </a:t>
            </a:r>
            <a:r>
              <a:rPr lang="fr-FR" sz="2000" b="1" dirty="0">
                <a:solidFill>
                  <a:schemeClr val="accent1">
                    <a:lumMod val="75000"/>
                  </a:schemeClr>
                </a:solidFill>
                <a:ea typeface="Times New Roman" panose="02020603050405020304" pitchFamily="18" charset="0"/>
              </a:rPr>
              <a:t>6% des enfants et plus de 3% des adultes</a:t>
            </a:r>
            <a:r>
              <a:rPr lang="fr-FR" sz="2000" dirty="0">
                <a:solidFill>
                  <a:schemeClr val="accent1">
                    <a:lumMod val="75000"/>
                  </a:schemeClr>
                </a:solidFill>
                <a:ea typeface="Times New Roman" panose="02020603050405020304" pitchFamily="18" charset="0"/>
              </a:rPr>
              <a:t>. </a:t>
            </a:r>
          </a:p>
          <a:p>
            <a:pPr marL="0" indent="0">
              <a:buNone/>
            </a:pPr>
            <a:endParaRPr lang="fr-FR" sz="2000" dirty="0">
              <a:solidFill>
                <a:schemeClr val="accent1">
                  <a:lumMod val="75000"/>
                </a:schemeClr>
              </a:solidFill>
            </a:endParaRPr>
          </a:p>
        </p:txBody>
      </p:sp>
      <p:pic>
        <p:nvPicPr>
          <p:cNvPr id="6" name="Imag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98487" y="1653444"/>
            <a:ext cx="3975562" cy="4536219"/>
          </a:xfrm>
          <a:prstGeom prst="rect">
            <a:avLst/>
          </a:prstGeom>
        </p:spPr>
      </p:pic>
      <p:pic>
        <p:nvPicPr>
          <p:cNvPr id="7"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0827337" y="5556972"/>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D7E7D783-7DF1-30AB-5A3D-C6B57D31D8E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451B3988-9BFE-AB2E-4926-227DE36F1948}"/>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108</a:t>
            </a:fld>
            <a:endParaRPr lang="fr-FR" altLang="fr-FR" sz="1800" b="1" dirty="0"/>
          </a:p>
        </p:txBody>
      </p:sp>
    </p:spTree>
    <p:extLst>
      <p:ext uri="{BB962C8B-B14F-4D97-AF65-F5344CB8AC3E}">
        <p14:creationId xmlns:p14="http://schemas.microsoft.com/office/powerpoint/2010/main" val="36954905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A515C6E3-FA29-6FBD-9125-FD33BA61349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sp>
        <p:nvSpPr>
          <p:cNvPr id="4" name="Rectangle 2">
            <a:extLst>
              <a:ext uri="{FF2B5EF4-FFF2-40B4-BE49-F238E27FC236}">
                <a16:creationId xmlns:a16="http://schemas.microsoft.com/office/drawing/2014/main" id="{D1363E43-155D-9303-469E-76D729AB6AC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Quel est le rôle du nez face à la pollution de l’air ? </a:t>
            </a:r>
            <a:endParaRPr lang="fr-FR" sz="3600" b="1" dirty="0">
              <a:solidFill>
                <a:schemeClr val="accent5">
                  <a:lumMod val="75000"/>
                </a:schemeClr>
              </a:solidFill>
              <a:cs typeface="Arial" panose="020B0604020202020204" pitchFamily="34" charset="0"/>
            </a:endParaRPr>
          </a:p>
        </p:txBody>
      </p:sp>
      <p:sp>
        <p:nvSpPr>
          <p:cNvPr id="3" name="Espace réservé du contenu 2"/>
          <p:cNvSpPr>
            <a:spLocks noGrp="1"/>
          </p:cNvSpPr>
          <p:nvPr>
            <p:ph sz="quarter" idx="4294967295"/>
          </p:nvPr>
        </p:nvSpPr>
        <p:spPr>
          <a:xfrm>
            <a:off x="6494606" y="3076575"/>
            <a:ext cx="5032375" cy="2376487"/>
          </a:xfrm>
        </p:spPr>
        <p:txBody>
          <a:bodyPr/>
          <a:lstStyle/>
          <a:p>
            <a:pPr marL="0" indent="0">
              <a:spcBef>
                <a:spcPts val="600"/>
              </a:spcBef>
              <a:buNone/>
              <a:defRPr/>
            </a:pPr>
            <a:r>
              <a:rPr lang="fr-FR" sz="2000" dirty="0">
                <a:solidFill>
                  <a:schemeClr val="accent1">
                    <a:lumMod val="75000"/>
                  </a:schemeClr>
                </a:solidFill>
                <a:cs typeface="Arial" charset="0"/>
              </a:rPr>
              <a:t>Le nez joue un </a:t>
            </a:r>
            <a:r>
              <a:rPr lang="fr-FR" sz="2000" b="1" dirty="0">
                <a:solidFill>
                  <a:schemeClr val="accent1">
                    <a:lumMod val="75000"/>
                  </a:schemeClr>
                </a:solidFill>
                <a:cs typeface="Arial" charset="0"/>
              </a:rPr>
              <a:t>rôle de filtre </a:t>
            </a:r>
            <a:r>
              <a:rPr lang="fr-FR" sz="2000" dirty="0">
                <a:solidFill>
                  <a:schemeClr val="accent1">
                    <a:lumMod val="75000"/>
                  </a:schemeClr>
                </a:solidFill>
                <a:cs typeface="Arial" charset="0"/>
              </a:rPr>
              <a:t>: les poils du nez retiennent les plus grosses particules de l’air mais d’autres arrivent jusqu’aux poumons et parmi elles les plus fines passent dans le sang.</a:t>
            </a:r>
          </a:p>
          <a:p>
            <a:pPr marL="0" indent="0">
              <a:spcBef>
                <a:spcPts val="600"/>
              </a:spcBef>
              <a:buNone/>
              <a:defRPr/>
            </a:pPr>
            <a:r>
              <a:rPr lang="fr-FR" sz="2000" dirty="0">
                <a:solidFill>
                  <a:schemeClr val="accent1">
                    <a:lumMod val="75000"/>
                  </a:schemeClr>
                </a:solidFill>
                <a:cs typeface="Arial" charset="0"/>
              </a:rPr>
              <a:t>C’est pourquoi il vaut mieux </a:t>
            </a:r>
            <a:r>
              <a:rPr lang="fr-FR" sz="2000" b="1" dirty="0">
                <a:solidFill>
                  <a:schemeClr val="accent1">
                    <a:lumMod val="75000"/>
                  </a:schemeClr>
                </a:solidFill>
                <a:cs typeface="Arial" charset="0"/>
              </a:rPr>
              <a:t>inspirer par le nez que par la bouche</a:t>
            </a:r>
            <a:r>
              <a:rPr lang="fr-FR" sz="2000" dirty="0">
                <a:solidFill>
                  <a:schemeClr val="accent1">
                    <a:lumMod val="75000"/>
                  </a:schemeClr>
                </a:solidFill>
                <a:cs typeface="Arial" charset="0"/>
              </a:rPr>
              <a:t>.</a:t>
            </a:r>
          </a:p>
          <a:p>
            <a:pPr marL="0" indent="0">
              <a:buNone/>
            </a:pPr>
            <a:endParaRPr lang="fr-FR" sz="2000" dirty="0">
              <a:solidFill>
                <a:schemeClr val="accent1">
                  <a:lumMod val="75000"/>
                </a:schemeClr>
              </a:solidFill>
            </a:endParaRPr>
          </a:p>
        </p:txBody>
      </p:sp>
      <p:pic>
        <p:nvPicPr>
          <p:cNvPr id="17" name="Image 7"/>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4397" y="1735894"/>
            <a:ext cx="3381867" cy="4691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oVideo">
            <a:extLst>
              <a:ext uri="{FF2B5EF4-FFF2-40B4-BE49-F238E27FC236}">
                <a16:creationId xmlns:a16="http://schemas.microsoft.com/office/drawing/2014/main" id="{AAB53232-C8A9-6594-C01A-4337856BA2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8DA93A92-E7B1-5C3E-13A2-D4BBAC87E3E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CFD61814-609C-A4DB-B269-01C4BDC8323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8FC2BCA8-D48A-CB4D-B4E6-51F92DB07AF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7EB5D1BE-A89D-C9B9-7549-F606135BE25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B682E6BE-D150-CBAA-D553-1D17516B8B3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3155384E-C042-519F-04CF-E5EDEB84E68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E4DD4540-8171-50B8-9A0F-45C8FC7AA5F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4">
            <a:extLst>
              <a:ext uri="{FF2B5EF4-FFF2-40B4-BE49-F238E27FC236}">
                <a16:creationId xmlns:a16="http://schemas.microsoft.com/office/drawing/2014/main" id="{28FC57F1-2AD7-4312-62F1-81C7BFB7EB9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278C3279-FBB7-E3E5-0BA3-8E2BBE73B0DA}"/>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109</a:t>
            </a:fld>
            <a:endParaRPr lang="fr-FR" altLang="fr-F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38" name="Groupe 37">
            <a:extLst>
              <a:ext uri="{FF2B5EF4-FFF2-40B4-BE49-F238E27FC236}">
                <a16:creationId xmlns:a16="http://schemas.microsoft.com/office/drawing/2014/main" id="{77028A4D-9E1C-2693-F89D-19950482C5BC}"/>
              </a:ext>
            </a:extLst>
          </p:cNvPr>
          <p:cNvGrpSpPr/>
          <p:nvPr/>
        </p:nvGrpSpPr>
        <p:grpSpPr>
          <a:xfrm>
            <a:off x="1722831" y="836320"/>
            <a:ext cx="4052098" cy="3329622"/>
            <a:chOff x="1722831" y="836320"/>
            <a:chExt cx="4052098" cy="3329622"/>
          </a:xfrm>
        </p:grpSpPr>
        <p:pic>
          <p:nvPicPr>
            <p:cNvPr id="37" name="Image 36">
              <a:extLst>
                <a:ext uri="{FF2B5EF4-FFF2-40B4-BE49-F238E27FC236}">
                  <a16:creationId xmlns:a16="http://schemas.microsoft.com/office/drawing/2014/main" id="{08F66806-53A4-8363-2109-0516DBB8D1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28005" y="836320"/>
              <a:ext cx="3543347" cy="2505368"/>
            </a:xfrm>
            <a:prstGeom prst="rect">
              <a:avLst/>
            </a:prstGeom>
          </p:spPr>
        </p:pic>
        <p:sp>
          <p:nvSpPr>
            <p:cNvPr id="130070" name="Text Box 13"/>
            <p:cNvSpPr txBox="1">
              <a:spLocks noChangeArrowheads="1"/>
            </p:cNvSpPr>
            <p:nvPr/>
          </p:nvSpPr>
          <p:spPr bwMode="auto">
            <a:xfrm>
              <a:off x="1722831" y="3242612"/>
              <a:ext cx="405209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accent1">
                      <a:lumMod val="75000"/>
                    </a:schemeClr>
                  </a:solidFill>
                  <a:latin typeface="+mn-lt"/>
                  <a:cs typeface="Calibri" panose="020F0502020204030204" pitchFamily="34" charset="0"/>
                </a:rPr>
                <a:t>Maintenir une activité calme, en plein air comme à l’intérieur, et éviter les moments les plus chauds</a:t>
              </a:r>
            </a:p>
          </p:txBody>
        </p:sp>
      </p:grpSp>
      <p:sp>
        <p:nvSpPr>
          <p:cNvPr id="7" name="Rectangle 2">
            <a:extLst>
              <a:ext uri="{FF2B5EF4-FFF2-40B4-BE49-F238E27FC236}">
                <a16:creationId xmlns:a16="http://schemas.microsoft.com/office/drawing/2014/main" id="{1833193D-AA40-B1B5-E711-FCA741A806D0}"/>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Arial" charset="0"/>
              </a:rPr>
              <a:t>Que faut-il faire lors d’un pic de pollution ?</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9CF8E0C9-D4CE-0453-22F2-0DEAD683B5D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 name="PictoVideo">
            <a:extLst>
              <a:ext uri="{FF2B5EF4-FFF2-40B4-BE49-F238E27FC236}">
                <a16:creationId xmlns:a16="http://schemas.microsoft.com/office/drawing/2014/main" id="{C14020BA-5873-7498-73BC-B129E9AFCD0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F0C031AD-D651-9B43-8DD3-88ECDE0E9BC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4" name="ZtxtP-Video">
            <a:extLst>
              <a:ext uri="{FF2B5EF4-FFF2-40B4-BE49-F238E27FC236}">
                <a16:creationId xmlns:a16="http://schemas.microsoft.com/office/drawing/2014/main" id="{2A413612-58F9-CC1A-6BF2-F576BA9EB72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5" name="PictoGuide">
            <a:extLst>
              <a:ext uri="{FF2B5EF4-FFF2-40B4-BE49-F238E27FC236}">
                <a16:creationId xmlns:a16="http://schemas.microsoft.com/office/drawing/2014/main" id="{DF3E5B65-49E2-614A-9123-17B9FC3E737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ZtxtP-Guide">
            <a:extLst>
              <a:ext uri="{FF2B5EF4-FFF2-40B4-BE49-F238E27FC236}">
                <a16:creationId xmlns:a16="http://schemas.microsoft.com/office/drawing/2014/main" id="{378C5FF9-3DEA-DE24-46E7-EF87694A232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31" name="ZtxtP-Video">
            <a:extLst>
              <a:ext uri="{FF2B5EF4-FFF2-40B4-BE49-F238E27FC236}">
                <a16:creationId xmlns:a16="http://schemas.microsoft.com/office/drawing/2014/main" id="{0A1CBF3C-FE70-3604-5342-6A818637371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33" name="Image 42">
            <a:extLst>
              <a:ext uri="{FF2B5EF4-FFF2-40B4-BE49-F238E27FC236}">
                <a16:creationId xmlns:a16="http://schemas.microsoft.com/office/drawing/2014/main" id="{FB590170-F371-BD10-1180-90F0CE9DA66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oVideo">
            <a:extLst>
              <a:ext uri="{FF2B5EF4-FFF2-40B4-BE49-F238E27FC236}">
                <a16:creationId xmlns:a16="http://schemas.microsoft.com/office/drawing/2014/main" id="{4329F21D-4B54-7872-DBD3-1E1AFB045AF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p:cNvGrpSpPr/>
          <p:nvPr/>
        </p:nvGrpSpPr>
        <p:grpSpPr>
          <a:xfrm>
            <a:off x="6492334" y="3902151"/>
            <a:ext cx="4534129" cy="2839376"/>
            <a:chOff x="6554709" y="3902151"/>
            <a:chExt cx="4534129" cy="2839376"/>
          </a:xfrm>
        </p:grpSpPr>
        <p:pic>
          <p:nvPicPr>
            <p:cNvPr id="29" name="Imag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984890" y="3902151"/>
              <a:ext cx="1801357" cy="1950136"/>
            </a:xfrm>
            <a:prstGeom prst="rect">
              <a:avLst/>
            </a:prstGeom>
          </p:spPr>
        </p:pic>
        <p:sp>
          <p:nvSpPr>
            <p:cNvPr id="130073" name="Text Box 13"/>
            <p:cNvSpPr txBox="1">
              <a:spLocks noChangeArrowheads="1"/>
            </p:cNvSpPr>
            <p:nvPr/>
          </p:nvSpPr>
          <p:spPr bwMode="auto">
            <a:xfrm>
              <a:off x="6554709" y="5818197"/>
              <a:ext cx="453412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accent1">
                      <a:lumMod val="75000"/>
                    </a:schemeClr>
                  </a:solidFill>
                  <a:latin typeface="+mn-lt"/>
                  <a:cs typeface="Calibri" panose="020F0502020204030204" pitchFamily="34" charset="0"/>
                </a:rPr>
                <a:t>Continuer d’aérer 10 minutes le matin, 10 minutes le soir et 10 minutes après chaque activité polluant l’air, de préférence côté cour</a:t>
              </a:r>
            </a:p>
          </p:txBody>
        </p:sp>
      </p:grpSp>
      <p:grpSp>
        <p:nvGrpSpPr>
          <p:cNvPr id="5" name="Groupe 47"/>
          <p:cNvGrpSpPr>
            <a:grpSpLocks/>
          </p:cNvGrpSpPr>
          <p:nvPr/>
        </p:nvGrpSpPr>
        <p:grpSpPr bwMode="auto">
          <a:xfrm>
            <a:off x="6387313" y="1130890"/>
            <a:ext cx="5534168" cy="2805351"/>
            <a:chOff x="1852533" y="3689851"/>
            <a:chExt cx="5536656" cy="2805209"/>
          </a:xfrm>
        </p:grpSpPr>
        <p:pic>
          <p:nvPicPr>
            <p:cNvPr id="130068" name="Image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3304756" y="3689851"/>
              <a:ext cx="2326157" cy="218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69" name="Text Box 13"/>
            <p:cNvSpPr txBox="1">
              <a:spLocks noChangeArrowheads="1"/>
            </p:cNvSpPr>
            <p:nvPr/>
          </p:nvSpPr>
          <p:spPr bwMode="auto">
            <a:xfrm>
              <a:off x="1852533" y="5848762"/>
              <a:ext cx="5536656" cy="64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accent1">
                      <a:lumMod val="75000"/>
                    </a:schemeClr>
                  </a:solidFill>
                  <a:latin typeface="+mn-lt"/>
                  <a:cs typeface="Calibri" panose="020F0502020204030204" pitchFamily="34" charset="0"/>
                </a:rPr>
                <a:t>Reporter les activités physiques intenses et éviter d’être près des grands axes routiers aux heures de pointe</a:t>
              </a:r>
            </a:p>
          </p:txBody>
        </p:sp>
      </p:grpSp>
      <p:grpSp>
        <p:nvGrpSpPr>
          <p:cNvPr id="2" name="Groupe 1"/>
          <p:cNvGrpSpPr/>
          <p:nvPr/>
        </p:nvGrpSpPr>
        <p:grpSpPr>
          <a:xfrm>
            <a:off x="1753157" y="4148379"/>
            <a:ext cx="4297581" cy="2425971"/>
            <a:chOff x="1753157" y="4148379"/>
            <a:chExt cx="4297581" cy="2425971"/>
          </a:xfrm>
        </p:grpSpPr>
        <p:sp>
          <p:nvSpPr>
            <p:cNvPr id="130074" name="Text Box 13"/>
            <p:cNvSpPr txBox="1">
              <a:spLocks noChangeArrowheads="1"/>
            </p:cNvSpPr>
            <p:nvPr/>
          </p:nvSpPr>
          <p:spPr bwMode="auto">
            <a:xfrm>
              <a:off x="1753157" y="5928019"/>
              <a:ext cx="429758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800" b="1" dirty="0">
                  <a:solidFill>
                    <a:schemeClr val="accent1">
                      <a:lumMod val="75000"/>
                    </a:schemeClr>
                  </a:solidFill>
                  <a:latin typeface="+mn-lt"/>
                  <a:cs typeface="Calibri" panose="020F0502020204030204" pitchFamily="34" charset="0"/>
                </a:rPr>
                <a:t>Surveiller l’apparition de gêne respiratoire : asthme et autres symptômes</a:t>
              </a:r>
            </a:p>
          </p:txBody>
        </p:sp>
        <p:pic>
          <p:nvPicPr>
            <p:cNvPr id="12" name="Imag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46393" y="4165942"/>
              <a:ext cx="1382971" cy="1732930"/>
            </a:xfrm>
            <a:prstGeom prst="rect">
              <a:avLst/>
            </a:prstGeom>
          </p:spPr>
        </p:pic>
        <p:pic>
          <p:nvPicPr>
            <p:cNvPr id="13" name="Imag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901948" y="4148379"/>
              <a:ext cx="997343" cy="1654400"/>
            </a:xfrm>
            <a:prstGeom prst="rect">
              <a:avLst/>
            </a:prstGeom>
          </p:spPr>
        </p:pic>
      </p:grpSp>
      <p:pic>
        <p:nvPicPr>
          <p:cNvPr id="16" name="clic retour">
            <a:hlinkClick r:id="rId12"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11302272" y="5516321"/>
            <a:ext cx="865056" cy="734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7" name="Groupe 16"/>
          <p:cNvGrpSpPr/>
          <p:nvPr/>
        </p:nvGrpSpPr>
        <p:grpSpPr>
          <a:xfrm>
            <a:off x="3241281" y="1853933"/>
            <a:ext cx="1015200" cy="1015200"/>
            <a:chOff x="2979068" y="2181479"/>
            <a:chExt cx="1015200" cy="1015200"/>
          </a:xfrm>
          <a:solidFill>
            <a:srgbClr val="42C4E3"/>
          </a:solidFill>
        </p:grpSpPr>
        <p:sp>
          <p:nvSpPr>
            <p:cNvPr id="18"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9"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0" name="Groupe 19"/>
          <p:cNvGrpSpPr/>
          <p:nvPr/>
        </p:nvGrpSpPr>
        <p:grpSpPr>
          <a:xfrm>
            <a:off x="3241281" y="4724613"/>
            <a:ext cx="1015200" cy="1015200"/>
            <a:chOff x="9725308" y="2293938"/>
            <a:chExt cx="1015200" cy="1015200"/>
          </a:xfrm>
        </p:grpSpPr>
        <p:sp>
          <p:nvSpPr>
            <p:cNvPr id="21"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2"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3" name="Groupe 22"/>
          <p:cNvGrpSpPr/>
          <p:nvPr/>
        </p:nvGrpSpPr>
        <p:grpSpPr>
          <a:xfrm>
            <a:off x="8564058" y="4724613"/>
            <a:ext cx="1015200" cy="1015200"/>
            <a:chOff x="3027027" y="5047015"/>
            <a:chExt cx="1015200" cy="1015200"/>
          </a:xfrm>
        </p:grpSpPr>
        <p:sp>
          <p:nvSpPr>
            <p:cNvPr id="24"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6" name="Groupe 25"/>
          <p:cNvGrpSpPr/>
          <p:nvPr/>
        </p:nvGrpSpPr>
        <p:grpSpPr>
          <a:xfrm>
            <a:off x="8409470" y="1853933"/>
            <a:ext cx="1015200" cy="1015200"/>
            <a:chOff x="6429109" y="2275219"/>
            <a:chExt cx="1015200" cy="1015200"/>
          </a:xfrm>
        </p:grpSpPr>
        <p:sp>
          <p:nvSpPr>
            <p:cNvPr id="27"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32"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err="1">
                <a:latin typeface="+mn-lt"/>
                <a:cs typeface="Arial" panose="020B0604020202020204" pitchFamily="34" charset="0"/>
              </a:rPr>
              <a:t>Acc.Aci.S.A</a:t>
            </a:r>
            <a:endParaRPr lang="fr-FR" altLang="fr-FR" sz="1000" dirty="0">
              <a:latin typeface="+mn-lt"/>
              <a:cs typeface="Arial" panose="020B0604020202020204" pitchFamily="34" charset="0"/>
            </a:endParaRPr>
          </a:p>
        </p:txBody>
      </p:sp>
      <p:pic>
        <p:nvPicPr>
          <p:cNvPr id="35" name="Image 34">
            <a:extLst>
              <a:ext uri="{FF2B5EF4-FFF2-40B4-BE49-F238E27FC236}">
                <a16:creationId xmlns:a16="http://schemas.microsoft.com/office/drawing/2014/main" id="{599CF7A6-79E5-E049-2685-C6E8365B7E7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9" name="Espace réservé du numéro de diapositive 1">
            <a:extLst>
              <a:ext uri="{FF2B5EF4-FFF2-40B4-BE49-F238E27FC236}">
                <a16:creationId xmlns:a16="http://schemas.microsoft.com/office/drawing/2014/main" id="{9017E14E-EB9C-92B2-9685-6817C22374EA}"/>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a:t>
            </a:fld>
            <a:endParaRPr lang="fr-FR" altLang="fr-FR" sz="1800" b="1" dirty="0"/>
          </a:p>
        </p:txBody>
      </p:sp>
    </p:spTree>
    <p:extLst>
      <p:ext uri="{BB962C8B-B14F-4D97-AF65-F5344CB8AC3E}">
        <p14:creationId xmlns:p14="http://schemas.microsoft.com/office/powerpoint/2010/main" val="1639263623"/>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9" restart="whenNotActive" fill="hold" evtFilter="cancelBubble" nodeType="interactiveSeq">
                <p:stCondLst>
                  <p:cond evt="onClick" delay="0">
                    <p:tgtEl>
                      <p:spTgt spid="26"/>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6" restart="whenNotActive" fill="hold" evtFilter="cancelBubble" nodeType="interactiveSeq">
                <p:stCondLst>
                  <p:cond evt="onClick" delay="0">
                    <p:tgtEl>
                      <p:spTgt spid="20"/>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23" restart="whenNotActive" fill="hold" evtFilter="cancelBubble" nodeType="interactiveSeq">
                <p:stCondLst>
                  <p:cond evt="onClick" delay="0">
                    <p:tgtEl>
                      <p:spTgt spid="23"/>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gtEl>
                                        <p:attrNameLst>
                                          <p:attrName>style.visibility</p:attrName>
                                        </p:attrNameLst>
                                      </p:cBhvr>
                                      <p:to>
                                        <p:strVal val="visible"/>
                                      </p:to>
                                    </p:set>
                                  </p:childTnLst>
                                </p:cTn>
                              </p:par>
                              <p:par>
                                <p:cTn id="28" presetID="1" presetClass="exit" presetSubtype="0" fill="hold" nodeType="withEffect">
                                  <p:stCondLst>
                                    <p:cond delay="0"/>
                                  </p:stCondLst>
                                  <p:childTnLst>
                                    <p:set>
                                      <p:cBhvr>
                                        <p:cTn id="29"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 name="Groupe 45">
            <a:extLst>
              <a:ext uri="{FF2B5EF4-FFF2-40B4-BE49-F238E27FC236}">
                <a16:creationId xmlns:a16="http://schemas.microsoft.com/office/drawing/2014/main" id="{1A9D77FB-939F-AFE6-457B-C8EEA87E7DAE}"/>
              </a:ext>
            </a:extLst>
          </p:cNvPr>
          <p:cNvGrpSpPr/>
          <p:nvPr/>
        </p:nvGrpSpPr>
        <p:grpSpPr>
          <a:xfrm>
            <a:off x="2411235" y="3635731"/>
            <a:ext cx="3836659" cy="2869870"/>
            <a:chOff x="2411235" y="3635731"/>
            <a:chExt cx="3836659" cy="2869870"/>
          </a:xfrm>
        </p:grpSpPr>
        <p:sp>
          <p:nvSpPr>
            <p:cNvPr id="28" name="Text Box 13">
              <a:extLst>
                <a:ext uri="{FF2B5EF4-FFF2-40B4-BE49-F238E27FC236}">
                  <a16:creationId xmlns:a16="http://schemas.microsoft.com/office/drawing/2014/main" id="{36B6AD05-B25A-3944-AA19-2B051F016455}"/>
                </a:ext>
              </a:extLst>
            </p:cNvPr>
            <p:cNvSpPr txBox="1">
              <a:spLocks noChangeArrowheads="1"/>
            </p:cNvSpPr>
            <p:nvPr/>
          </p:nvSpPr>
          <p:spPr bwMode="auto">
            <a:xfrm>
              <a:off x="2411235" y="6105491"/>
              <a:ext cx="3836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Les personnes âgées</a:t>
              </a:r>
            </a:p>
          </p:txBody>
        </p:sp>
        <p:pic>
          <p:nvPicPr>
            <p:cNvPr id="41" name="Image 40">
              <a:extLst>
                <a:ext uri="{FF2B5EF4-FFF2-40B4-BE49-F238E27FC236}">
                  <a16:creationId xmlns:a16="http://schemas.microsoft.com/office/drawing/2014/main" id="{F7B5991E-E405-C9F6-AA49-BC736FA114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9653"/>
            <a:stretch/>
          </p:blipFill>
          <p:spPr>
            <a:xfrm>
              <a:off x="3789535" y="3635731"/>
              <a:ext cx="1274892" cy="2747067"/>
            </a:xfrm>
            <a:prstGeom prst="rect">
              <a:avLst/>
            </a:prstGeom>
          </p:spPr>
        </p:pic>
      </p:grpSp>
      <p:grpSp>
        <p:nvGrpSpPr>
          <p:cNvPr id="47" name="Groupe 46">
            <a:extLst>
              <a:ext uri="{FF2B5EF4-FFF2-40B4-BE49-F238E27FC236}">
                <a16:creationId xmlns:a16="http://schemas.microsoft.com/office/drawing/2014/main" id="{E013273B-7CC0-D352-4A44-1213CF4D3CE6}"/>
              </a:ext>
            </a:extLst>
          </p:cNvPr>
          <p:cNvGrpSpPr/>
          <p:nvPr/>
        </p:nvGrpSpPr>
        <p:grpSpPr>
          <a:xfrm>
            <a:off x="2792411" y="1060272"/>
            <a:ext cx="2859895" cy="2540713"/>
            <a:chOff x="2792411" y="1060272"/>
            <a:chExt cx="2859895" cy="2540713"/>
          </a:xfrm>
        </p:grpSpPr>
        <p:sp>
          <p:nvSpPr>
            <p:cNvPr id="31" name="Text Box 13">
              <a:extLst>
                <a:ext uri="{FF2B5EF4-FFF2-40B4-BE49-F238E27FC236}">
                  <a16:creationId xmlns:a16="http://schemas.microsoft.com/office/drawing/2014/main" id="{6667A934-C4B7-8A48-BAF5-BAF42ED4E551}"/>
                </a:ext>
              </a:extLst>
            </p:cNvPr>
            <p:cNvSpPr txBox="1">
              <a:spLocks noChangeArrowheads="1"/>
            </p:cNvSpPr>
            <p:nvPr/>
          </p:nvSpPr>
          <p:spPr bwMode="auto">
            <a:xfrm>
              <a:off x="2792411" y="3200875"/>
              <a:ext cx="28598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Les enfants et les bébés</a:t>
              </a:r>
            </a:p>
          </p:txBody>
        </p:sp>
        <p:pic>
          <p:nvPicPr>
            <p:cNvPr id="42" name="Image 41">
              <a:extLst>
                <a:ext uri="{FF2B5EF4-FFF2-40B4-BE49-F238E27FC236}">
                  <a16:creationId xmlns:a16="http://schemas.microsoft.com/office/drawing/2014/main" id="{A1AFE2F2-B8B2-57A9-EE1C-87957FBC37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020" r="51848"/>
            <a:stretch/>
          </p:blipFill>
          <p:spPr>
            <a:xfrm>
              <a:off x="3309283" y="1060272"/>
              <a:ext cx="1592262" cy="2510372"/>
            </a:xfrm>
            <a:prstGeom prst="rect">
              <a:avLst/>
            </a:prstGeom>
          </p:spPr>
        </p:pic>
      </p:grpSp>
      <p:grpSp>
        <p:nvGrpSpPr>
          <p:cNvPr id="45" name="Groupe 44">
            <a:extLst>
              <a:ext uri="{FF2B5EF4-FFF2-40B4-BE49-F238E27FC236}">
                <a16:creationId xmlns:a16="http://schemas.microsoft.com/office/drawing/2014/main" id="{2CE327EB-3289-33B0-2074-8FAED0214FC7}"/>
              </a:ext>
            </a:extLst>
          </p:cNvPr>
          <p:cNvGrpSpPr/>
          <p:nvPr/>
        </p:nvGrpSpPr>
        <p:grpSpPr>
          <a:xfrm>
            <a:off x="7200108" y="3725511"/>
            <a:ext cx="3836659" cy="2760429"/>
            <a:chOff x="7200108" y="3725511"/>
            <a:chExt cx="3836659" cy="2760429"/>
          </a:xfrm>
        </p:grpSpPr>
        <p:sp>
          <p:nvSpPr>
            <p:cNvPr id="29" name="Text Box 13">
              <a:extLst>
                <a:ext uri="{FF2B5EF4-FFF2-40B4-BE49-F238E27FC236}">
                  <a16:creationId xmlns:a16="http://schemas.microsoft.com/office/drawing/2014/main" id="{DEFF3BAF-21F9-7040-9AE2-F4DB33581F86}"/>
                </a:ext>
              </a:extLst>
            </p:cNvPr>
            <p:cNvSpPr txBox="1">
              <a:spLocks noChangeArrowheads="1"/>
            </p:cNvSpPr>
            <p:nvPr/>
          </p:nvSpPr>
          <p:spPr bwMode="auto">
            <a:xfrm>
              <a:off x="7200108" y="6085830"/>
              <a:ext cx="3836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Les femmes enceintes</a:t>
              </a:r>
            </a:p>
          </p:txBody>
        </p:sp>
        <p:pic>
          <p:nvPicPr>
            <p:cNvPr id="44" name="Image 43">
              <a:extLst>
                <a:ext uri="{FF2B5EF4-FFF2-40B4-BE49-F238E27FC236}">
                  <a16:creationId xmlns:a16="http://schemas.microsoft.com/office/drawing/2014/main" id="{A01A9CC6-7BA3-4276-327A-39DC1898F7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19980" y="3725511"/>
              <a:ext cx="1958745" cy="2517824"/>
            </a:xfrm>
            <a:prstGeom prst="rect">
              <a:avLst/>
            </a:prstGeom>
          </p:spPr>
        </p:pic>
      </p:grpSp>
      <p:grpSp>
        <p:nvGrpSpPr>
          <p:cNvPr id="48" name="Groupe 47">
            <a:extLst>
              <a:ext uri="{FF2B5EF4-FFF2-40B4-BE49-F238E27FC236}">
                <a16:creationId xmlns:a16="http://schemas.microsoft.com/office/drawing/2014/main" id="{3B817F32-FF3C-2731-4842-2838323F5744}"/>
              </a:ext>
            </a:extLst>
          </p:cNvPr>
          <p:cNvGrpSpPr/>
          <p:nvPr/>
        </p:nvGrpSpPr>
        <p:grpSpPr>
          <a:xfrm>
            <a:off x="7200108" y="1123106"/>
            <a:ext cx="3836659" cy="2534107"/>
            <a:chOff x="7200108" y="1123106"/>
            <a:chExt cx="3836659" cy="2534107"/>
          </a:xfrm>
        </p:grpSpPr>
        <p:sp>
          <p:nvSpPr>
            <p:cNvPr id="30" name="Text Box 13">
              <a:extLst>
                <a:ext uri="{FF2B5EF4-FFF2-40B4-BE49-F238E27FC236}">
                  <a16:creationId xmlns:a16="http://schemas.microsoft.com/office/drawing/2014/main" id="{4DCE58B9-192F-D346-8B06-54E628EE84C0}"/>
                </a:ext>
              </a:extLst>
            </p:cNvPr>
            <p:cNvSpPr txBox="1">
              <a:spLocks noChangeArrowheads="1"/>
            </p:cNvSpPr>
            <p:nvPr/>
          </p:nvSpPr>
          <p:spPr bwMode="auto">
            <a:xfrm>
              <a:off x="7200108" y="3257103"/>
              <a:ext cx="3836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Les personnes malades</a:t>
              </a:r>
            </a:p>
          </p:txBody>
        </p:sp>
        <p:pic>
          <p:nvPicPr>
            <p:cNvPr id="39" name="Image 38">
              <a:extLst>
                <a:ext uri="{FF2B5EF4-FFF2-40B4-BE49-F238E27FC236}">
                  <a16:creationId xmlns:a16="http://schemas.microsoft.com/office/drawing/2014/main" id="{E59FB6FB-2B0B-197A-3B53-3060F9B50D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84303" y="1123106"/>
              <a:ext cx="2532293" cy="2384705"/>
            </a:xfrm>
            <a:prstGeom prst="rect">
              <a:avLst/>
            </a:prstGeom>
          </p:spPr>
        </p:pic>
      </p:grpSp>
      <p:sp>
        <p:nvSpPr>
          <p:cNvPr id="4" name="Rectangle 2">
            <a:extLst>
              <a:ext uri="{FF2B5EF4-FFF2-40B4-BE49-F238E27FC236}">
                <a16:creationId xmlns:a16="http://schemas.microsoft.com/office/drawing/2014/main" id="{83B5061F-E85C-91EE-E6BC-0C22DD328E4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Quelles sont les personnes les plus sensibles </a:t>
            </a:r>
          </a:p>
          <a:p>
            <a:pPr algn="ctr" eaLnBrk="1" hangingPunct="1">
              <a:defRPr/>
            </a:pPr>
            <a:r>
              <a:rPr lang="fr-FR" sz="3600" b="1" dirty="0">
                <a:solidFill>
                  <a:schemeClr val="accent5">
                    <a:lumMod val="75000"/>
                  </a:schemeClr>
                </a:solidFill>
                <a:cs typeface="Calibri" panose="020F0502020204030204" pitchFamily="34" charset="0"/>
              </a:rPr>
              <a:t>à la pollution de l’air ?</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E6023AC2-725E-4951-7F45-93BD0E5107A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C344BBFC-4DCC-872E-35FE-15363B84509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3A7859A1-0FB6-E7AE-25AF-936825BA25D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9E561DD4-6E7E-3C3C-1E73-53BE91E4E06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744388EC-A217-063D-08FC-484FBCF412D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C7ADF225-9865-836A-A3F6-144EAAD0FB9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636ABA96-F948-B9FF-1841-91863E2EB44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33" name="Image 42">
            <a:extLst>
              <a:ext uri="{FF2B5EF4-FFF2-40B4-BE49-F238E27FC236}">
                <a16:creationId xmlns:a16="http://schemas.microsoft.com/office/drawing/2014/main" id="{3485644E-9878-22E9-990E-4697E34A23E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oVideo">
            <a:extLst>
              <a:ext uri="{FF2B5EF4-FFF2-40B4-BE49-F238E27FC236}">
                <a16:creationId xmlns:a16="http://schemas.microsoft.com/office/drawing/2014/main" id="{7D843238-CB44-B8F4-B3D2-C25E0B25D1C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e 11"/>
          <p:cNvGrpSpPr/>
          <p:nvPr/>
        </p:nvGrpSpPr>
        <p:grpSpPr>
          <a:xfrm>
            <a:off x="3796763" y="1992479"/>
            <a:ext cx="1015200" cy="1015200"/>
            <a:chOff x="2979068" y="2181479"/>
            <a:chExt cx="1015200" cy="1015200"/>
          </a:xfrm>
          <a:solidFill>
            <a:srgbClr val="42C4E3"/>
          </a:solidFill>
        </p:grpSpPr>
        <p:sp>
          <p:nvSpPr>
            <p:cNvPr id="13"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4"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7" name="Groupe 16"/>
          <p:cNvGrpSpPr/>
          <p:nvPr/>
        </p:nvGrpSpPr>
        <p:grpSpPr>
          <a:xfrm>
            <a:off x="3870581" y="4367859"/>
            <a:ext cx="1015200" cy="1015200"/>
            <a:chOff x="9725308" y="2293938"/>
            <a:chExt cx="1015200" cy="1015200"/>
          </a:xfrm>
        </p:grpSpPr>
        <p:sp>
          <p:nvSpPr>
            <p:cNvPr id="18"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9"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1" name="Groupe 20"/>
          <p:cNvGrpSpPr/>
          <p:nvPr/>
        </p:nvGrpSpPr>
        <p:grpSpPr>
          <a:xfrm>
            <a:off x="8607142" y="4367859"/>
            <a:ext cx="1015200" cy="1015200"/>
            <a:chOff x="3027027" y="5047015"/>
            <a:chExt cx="1015200" cy="1015200"/>
          </a:xfrm>
        </p:grpSpPr>
        <p:sp>
          <p:nvSpPr>
            <p:cNvPr id="23"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4"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5" name="Groupe 24"/>
          <p:cNvGrpSpPr/>
          <p:nvPr/>
        </p:nvGrpSpPr>
        <p:grpSpPr>
          <a:xfrm>
            <a:off x="8658481" y="1992479"/>
            <a:ext cx="1015200" cy="1015200"/>
            <a:chOff x="6429109" y="2275219"/>
            <a:chExt cx="1015200" cy="1015200"/>
          </a:xfrm>
        </p:grpSpPr>
        <p:sp>
          <p:nvSpPr>
            <p:cNvPr id="26"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7"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32"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E.PA.FE.PM</a:t>
            </a:r>
            <a:endParaRPr lang="fr-FR" altLang="fr-FR" sz="1000" dirty="0">
              <a:latin typeface="+mn-lt"/>
              <a:cs typeface="Arial" panose="020B0604020202020204" pitchFamily="34" charset="0"/>
            </a:endParaRPr>
          </a:p>
        </p:txBody>
      </p:sp>
      <p:pic>
        <p:nvPicPr>
          <p:cNvPr id="35" name="Image 34">
            <a:extLst>
              <a:ext uri="{FF2B5EF4-FFF2-40B4-BE49-F238E27FC236}">
                <a16:creationId xmlns:a16="http://schemas.microsoft.com/office/drawing/2014/main" id="{0609711B-A438-ED1B-A2CD-73920927768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B47A0BB4-632E-4DB6-5876-AF49A58CFF11}"/>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110</a:t>
            </a:fld>
            <a:endParaRPr lang="fr-FR" altLang="fr-FR" sz="1800" b="1" dirty="0"/>
          </a:p>
        </p:txBody>
      </p:sp>
    </p:spTree>
    <p:extLst>
      <p:ext uri="{BB962C8B-B14F-4D97-AF65-F5344CB8AC3E}">
        <p14:creationId xmlns:p14="http://schemas.microsoft.com/office/powerpoint/2010/main" val="34088655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25"/>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25"/>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48"/>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16" restart="whenNotActive" fill="hold" evtFilter="cancelBubble" nodeType="interactiveSeq">
                <p:stCondLst>
                  <p:cond evt="onClick" delay="0">
                    <p:tgtEl>
                      <p:spTgt spid="17"/>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17"/>
                                        </p:tgtEl>
                                        <p:attrNameLst>
                                          <p:attrName>style.visibility</p:attrName>
                                        </p:attrNameLst>
                                      </p:cBhvr>
                                      <p:to>
                                        <p:strVal val="hidden"/>
                                      </p:to>
                                    </p:set>
                                  </p:childTnLst>
                                </p:cTn>
                              </p:par>
                              <p:par>
                                <p:cTn id="21" presetID="1" presetClass="entr" presetSubtype="0" fill="hold" nodeType="withEffect">
                                  <p:stCondLst>
                                    <p:cond delay="0"/>
                                  </p:stCondLst>
                                  <p:childTnLst>
                                    <p:set>
                                      <p:cBhvr>
                                        <p:cTn id="22"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23" restart="whenNotActive" fill="hold" evtFilter="cancelBubble" nodeType="interactiveSeq">
                <p:stCondLst>
                  <p:cond evt="onClick" delay="0">
                    <p:tgtEl>
                      <p:spTgt spid="21"/>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21"/>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C11AC1-4638-DB28-3BE4-490F70B324F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Arial" panose="020B0604020202020204" pitchFamily="34" charset="0"/>
              </a:rPr>
              <a:t>Sur quels éléments la pollution de l’air peut avoir </a:t>
            </a:r>
          </a:p>
          <a:p>
            <a:pPr algn="ctr" eaLnBrk="1" hangingPunct="1">
              <a:defRPr/>
            </a:pPr>
            <a:r>
              <a:rPr lang="fr-FR" altLang="fr-FR" sz="3600" b="1" dirty="0">
                <a:solidFill>
                  <a:schemeClr val="accent5">
                    <a:lumMod val="75000"/>
                  </a:schemeClr>
                </a:solidFill>
                <a:cs typeface="Arial" panose="020B0604020202020204" pitchFamily="34" charset="0"/>
              </a:rPr>
              <a:t>des répercussions ?</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45ECC802-E270-DE01-673B-7B0E0F8B5D1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9309573D-AAE8-8384-1615-967BDD35456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371DCD89-7ADE-7799-F3A0-047714612F3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15C19542-30EC-98D4-D6A6-600FD263C7E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83D2EC5E-AD73-7212-8973-11B7C306AF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5293F992-D1A4-94FE-301B-C934FE0760A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BAE7576D-1EC5-44E2-BD87-F6BF88D3A42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3EB38502-5C3A-A2DF-EEB7-4A52B6A7728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9E4475BB-B6AF-B6B8-B6A1-A62E7F6AAFE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a:extLst>
              <a:ext uri="{FF2B5EF4-FFF2-40B4-BE49-F238E27FC236}">
                <a16:creationId xmlns:a16="http://schemas.microsoft.com/office/drawing/2014/main" id="{5A04A825-1D0E-4946-B2F9-78EF29F84EE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54718" y="1060635"/>
            <a:ext cx="3907555" cy="2442222"/>
          </a:xfrm>
          <a:prstGeom prst="rect">
            <a:avLst/>
          </a:prstGeom>
        </p:spPr>
      </p:pic>
      <p:pic>
        <p:nvPicPr>
          <p:cNvPr id="4" name="Image 3">
            <a:extLst>
              <a:ext uri="{FF2B5EF4-FFF2-40B4-BE49-F238E27FC236}">
                <a16:creationId xmlns:a16="http://schemas.microsoft.com/office/drawing/2014/main" id="{4C901292-4785-4243-AE9A-244C4823D4A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39127" y="4020139"/>
            <a:ext cx="3178153" cy="1986346"/>
          </a:xfrm>
          <a:prstGeom prst="rect">
            <a:avLst/>
          </a:prstGeom>
        </p:spPr>
      </p:pic>
      <p:pic>
        <p:nvPicPr>
          <p:cNvPr id="6" name="Image 5">
            <a:extLst>
              <a:ext uri="{FF2B5EF4-FFF2-40B4-BE49-F238E27FC236}">
                <a16:creationId xmlns:a16="http://schemas.microsoft.com/office/drawing/2014/main" id="{50DEC900-7330-4DA2-8754-9D8601E83EF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30961" y="1122902"/>
            <a:ext cx="2891306" cy="2353812"/>
          </a:xfrm>
          <a:prstGeom prst="rect">
            <a:avLst/>
          </a:prstGeom>
        </p:spPr>
      </p:pic>
      <p:pic>
        <p:nvPicPr>
          <p:cNvPr id="64" name="Image 4"/>
          <p:cNvPicPr>
            <a:picLocks noChangeAspect="1"/>
          </p:cNvPicPr>
          <p:nvPr/>
        </p:nvPicPr>
        <p:blipFill>
          <a:blip r:embed="rId10" cstate="print">
            <a:extLst>
              <a:ext uri="{28A0092B-C50C-407E-A947-70E740481C1C}">
                <a14:useLocalDpi xmlns:a14="http://schemas.microsoft.com/office/drawing/2010/main" val="0"/>
              </a:ext>
            </a:extLst>
          </a:blip>
          <a:srcRect b="12711"/>
          <a:stretch>
            <a:fillRect/>
          </a:stretch>
        </p:blipFill>
        <p:spPr bwMode="auto">
          <a:xfrm>
            <a:off x="8836406" y="3924649"/>
            <a:ext cx="2361167" cy="2114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Image 55"/>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496512" y="1006481"/>
            <a:ext cx="1667900" cy="2411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32"/>
          <p:cNvSpPr>
            <a:spLocks noChangeArrowheads="1"/>
          </p:cNvSpPr>
          <p:nvPr/>
        </p:nvSpPr>
        <p:spPr bwMode="auto">
          <a:xfrm>
            <a:off x="1631746" y="3365977"/>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cultures</a:t>
            </a:r>
          </a:p>
        </p:txBody>
      </p:sp>
      <p:sp>
        <p:nvSpPr>
          <p:cNvPr id="17" name="Rectangle 32"/>
          <p:cNvSpPr>
            <a:spLocks noChangeArrowheads="1"/>
          </p:cNvSpPr>
          <p:nvPr/>
        </p:nvSpPr>
        <p:spPr bwMode="auto">
          <a:xfrm>
            <a:off x="1259191" y="6006485"/>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L’eau</a:t>
            </a:r>
          </a:p>
        </p:txBody>
      </p:sp>
      <p:sp>
        <p:nvSpPr>
          <p:cNvPr id="18" name="Rectangle 32"/>
          <p:cNvSpPr>
            <a:spLocks noChangeArrowheads="1"/>
          </p:cNvSpPr>
          <p:nvPr/>
        </p:nvSpPr>
        <p:spPr bwMode="auto">
          <a:xfrm>
            <a:off x="8488461" y="3365977"/>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écosystèmes</a:t>
            </a:r>
          </a:p>
        </p:txBody>
      </p:sp>
      <p:sp>
        <p:nvSpPr>
          <p:cNvPr id="19" name="Rectangle 32"/>
          <p:cNvSpPr>
            <a:spLocks noChangeArrowheads="1"/>
          </p:cNvSpPr>
          <p:nvPr/>
        </p:nvSpPr>
        <p:spPr bwMode="auto">
          <a:xfrm>
            <a:off x="5474461" y="6006485"/>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 climat</a:t>
            </a:r>
          </a:p>
        </p:txBody>
      </p:sp>
      <p:sp>
        <p:nvSpPr>
          <p:cNvPr id="20" name="Rectangle 32"/>
          <p:cNvSpPr>
            <a:spLocks noChangeArrowheads="1"/>
          </p:cNvSpPr>
          <p:nvPr/>
        </p:nvSpPr>
        <p:spPr bwMode="auto">
          <a:xfrm>
            <a:off x="5193266" y="3394280"/>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bâtis et les sols</a:t>
            </a:r>
          </a:p>
        </p:txBody>
      </p:sp>
      <p:pic>
        <p:nvPicPr>
          <p:cNvPr id="44" name="niveau 2"/>
          <p:cNvPicPr>
            <a:picLocks noChangeAspect="1"/>
          </p:cNvPicPr>
          <p:nvPr/>
        </p:nvPicPr>
        <p:blipFill>
          <a:blip r:embed="rId12">
            <a:extLst>
              <a:ext uri="{28A0092B-C50C-407E-A947-70E740481C1C}">
                <a14:useLocalDpi xmlns:a14="http://schemas.microsoft.com/office/drawing/2010/main" val="0"/>
              </a:ext>
            </a:extLst>
          </a:blip>
          <a:srcRect l="57768" t="10120" r="22018" b="73936"/>
          <a:stretch>
            <a:fillRect/>
          </a:stretch>
        </p:blipFill>
        <p:spPr bwMode="auto">
          <a:xfrm>
            <a:off x="5353292" y="3666699"/>
            <a:ext cx="2864756" cy="2254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32"/>
          <p:cNvSpPr>
            <a:spLocks noChangeArrowheads="1"/>
          </p:cNvSpPr>
          <p:nvPr/>
        </p:nvSpPr>
        <p:spPr bwMode="auto">
          <a:xfrm>
            <a:off x="8363503" y="6016999"/>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L’homme et les animaux</a:t>
            </a:r>
          </a:p>
        </p:txBody>
      </p:sp>
      <p:grpSp>
        <p:nvGrpSpPr>
          <p:cNvPr id="21" name="Groupe 20"/>
          <p:cNvGrpSpPr/>
          <p:nvPr/>
        </p:nvGrpSpPr>
        <p:grpSpPr>
          <a:xfrm>
            <a:off x="2806112" y="1830490"/>
            <a:ext cx="1015200" cy="1015200"/>
            <a:chOff x="2979068" y="2181479"/>
            <a:chExt cx="1015200" cy="1015200"/>
          </a:xfrm>
          <a:solidFill>
            <a:srgbClr val="42C4E3"/>
          </a:solidFill>
        </p:grpSpPr>
        <p:sp>
          <p:nvSpPr>
            <p:cNvPr id="22"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3"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4" name="Groupe 23"/>
          <p:cNvGrpSpPr/>
          <p:nvPr/>
        </p:nvGrpSpPr>
        <p:grpSpPr>
          <a:xfrm>
            <a:off x="9802107" y="1796401"/>
            <a:ext cx="1015200" cy="1015200"/>
            <a:chOff x="9725308" y="2293938"/>
            <a:chExt cx="1015200" cy="1015200"/>
          </a:xfrm>
        </p:grpSpPr>
        <p:sp>
          <p:nvSpPr>
            <p:cNvPr id="25"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7" name="Groupe 26"/>
          <p:cNvGrpSpPr/>
          <p:nvPr/>
        </p:nvGrpSpPr>
        <p:grpSpPr>
          <a:xfrm>
            <a:off x="6553625" y="4432395"/>
            <a:ext cx="1015200" cy="1015200"/>
            <a:chOff x="6250282" y="5007328"/>
            <a:chExt cx="1015200" cy="1015200"/>
          </a:xfrm>
        </p:grpSpPr>
        <p:sp>
          <p:nvSpPr>
            <p:cNvPr id="28"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9"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30" name="Groupe 29"/>
          <p:cNvGrpSpPr/>
          <p:nvPr/>
        </p:nvGrpSpPr>
        <p:grpSpPr>
          <a:xfrm>
            <a:off x="2816521" y="4432395"/>
            <a:ext cx="1015200" cy="1015200"/>
            <a:chOff x="3027027" y="5047015"/>
            <a:chExt cx="1015200" cy="1015200"/>
          </a:xfrm>
        </p:grpSpPr>
        <p:sp>
          <p:nvSpPr>
            <p:cNvPr id="31"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3" name="Groupe 32"/>
          <p:cNvGrpSpPr/>
          <p:nvPr/>
        </p:nvGrpSpPr>
        <p:grpSpPr>
          <a:xfrm>
            <a:off x="6536452" y="1830490"/>
            <a:ext cx="1015200" cy="1015200"/>
            <a:chOff x="6429109" y="2275219"/>
            <a:chExt cx="1015200" cy="1015200"/>
          </a:xfrm>
        </p:grpSpPr>
        <p:sp>
          <p:nvSpPr>
            <p:cNvPr id="34"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6"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37" name="Groupe 36"/>
          <p:cNvGrpSpPr/>
          <p:nvPr/>
        </p:nvGrpSpPr>
        <p:grpSpPr>
          <a:xfrm>
            <a:off x="9815845" y="4432395"/>
            <a:ext cx="1015200" cy="1015200"/>
            <a:chOff x="9902970" y="5173076"/>
            <a:chExt cx="1015200" cy="1015200"/>
          </a:xfrm>
        </p:grpSpPr>
        <p:sp>
          <p:nvSpPr>
            <p:cNvPr id="38"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9"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41"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err="1">
                <a:latin typeface="+mn-lt"/>
                <a:cs typeface="Arial" panose="020B0604020202020204" pitchFamily="34" charset="0"/>
              </a:rPr>
              <a:t>C.B.Ec.E.Cl.HA</a:t>
            </a:r>
            <a:endParaRPr lang="fr-FR" altLang="fr-FR" sz="1000" dirty="0">
              <a:latin typeface="+mn-lt"/>
              <a:cs typeface="Arial" panose="020B0604020202020204" pitchFamily="34" charset="0"/>
            </a:endParaRPr>
          </a:p>
        </p:txBody>
      </p:sp>
      <p:pic>
        <p:nvPicPr>
          <p:cNvPr id="40" name="Image 39">
            <a:extLst>
              <a:ext uri="{FF2B5EF4-FFF2-40B4-BE49-F238E27FC236}">
                <a16:creationId xmlns:a16="http://schemas.microsoft.com/office/drawing/2014/main" id="{E6BB423D-7699-A04A-16B7-F936E5F9EC61}"/>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42" name="Image 41">
            <a:hlinkClick r:id="rId14" action="ppaction://hlinksldjump"/>
            <a:extLst>
              <a:ext uri="{FF2B5EF4-FFF2-40B4-BE49-F238E27FC236}">
                <a16:creationId xmlns:a16="http://schemas.microsoft.com/office/drawing/2014/main" id="{AC9C3CB6-A0DB-8323-29AB-ABBB5F43D0AA}"/>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842263" y="3130254"/>
            <a:ext cx="513908" cy="471445"/>
          </a:xfrm>
          <a:prstGeom prst="rect">
            <a:avLst/>
          </a:prstGeom>
        </p:spPr>
      </p:pic>
      <p:pic>
        <p:nvPicPr>
          <p:cNvPr id="43" name="Image 42">
            <a:hlinkClick r:id="rId16" action="ppaction://hlinksldjump"/>
            <a:extLst>
              <a:ext uri="{FF2B5EF4-FFF2-40B4-BE49-F238E27FC236}">
                <a16:creationId xmlns:a16="http://schemas.microsoft.com/office/drawing/2014/main" id="{9445CDDF-75D4-81A9-762E-211C871A5DA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588433" y="3064177"/>
            <a:ext cx="513908" cy="471445"/>
          </a:xfrm>
          <a:prstGeom prst="rect">
            <a:avLst/>
          </a:prstGeom>
        </p:spPr>
      </p:pic>
      <p:sp>
        <p:nvSpPr>
          <p:cNvPr id="2" name="Espace réservé du numéro de diapositive 1">
            <a:extLst>
              <a:ext uri="{FF2B5EF4-FFF2-40B4-BE49-F238E27FC236}">
                <a16:creationId xmlns:a16="http://schemas.microsoft.com/office/drawing/2014/main" id="{CBCC294F-C615-766D-92FD-276D92AB6181}"/>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111</a:t>
            </a:fld>
            <a:endParaRPr lang="fr-FR" altLang="fr-FR" sz="1800" b="1" dirty="0"/>
          </a:p>
        </p:txBody>
      </p:sp>
    </p:spTree>
    <p:extLst>
      <p:ext uri="{BB962C8B-B14F-4D97-AF65-F5344CB8AC3E}">
        <p14:creationId xmlns:p14="http://schemas.microsoft.com/office/powerpoint/2010/main" val="18641425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21"/>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6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2"/>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13" restart="whenNotActive" fill="hold" evtFilter="cancelBubble" nodeType="interactiveSeq">
                <p:stCondLst>
                  <p:cond evt="onClick" delay="0">
                    <p:tgtEl>
                      <p:spTgt spid="33"/>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nodeType="withEffect">
                                  <p:stCondLst>
                                    <p:cond delay="0"/>
                                  </p:stCondLst>
                                  <p:childTnLst>
                                    <p:set>
                                      <p:cBhvr>
                                        <p:cTn id="17" dur="1" fill="hold">
                                          <p:stCondLst>
                                            <p:cond delay="0"/>
                                          </p:stCondLst>
                                        </p:cTn>
                                        <p:tgtEl>
                                          <p:spTgt spid="33"/>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7"/>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24" restart="whenNotActive" fill="hold" evtFilter="cancelBubble" nodeType="interactiveSeq">
                <p:stCondLst>
                  <p:cond evt="onClick" delay="0">
                    <p:tgtEl>
                      <p:spTgt spid="24"/>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3" restart="whenNotActive" fill="hold" evtFilter="cancelBubble" nodeType="interactiveSeq">
                <p:stCondLst>
                  <p:cond evt="onClick" delay="0">
                    <p:tgtEl>
                      <p:spTgt spid="27"/>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childTnLst>
                                </p:cTn>
                              </p:par>
                              <p:par>
                                <p:cTn id="40" presetID="1" presetClass="exit" presetSubtype="0" fill="hold" nodeType="withEffect">
                                  <p:stCondLst>
                                    <p:cond delay="0"/>
                                  </p:stCondLst>
                                  <p:childTnLst>
                                    <p:set>
                                      <p:cBhvr>
                                        <p:cTn id="41"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2" restart="whenNotActive" fill="hold" evtFilter="cancelBubble" nodeType="interactiveSeq">
                <p:stCondLst>
                  <p:cond evt="onClick" delay="0">
                    <p:tgtEl>
                      <p:spTgt spid="37"/>
                    </p:tgtEl>
                  </p:cond>
                </p:stCondLst>
                <p:endSync evt="end" delay="0">
                  <p:rtn val="all"/>
                </p:endSync>
                <p:childTnLst>
                  <p:par>
                    <p:cTn id="43" fill="hold">
                      <p:stCondLst>
                        <p:cond delay="0"/>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5"/>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51" restart="whenNotActive" fill="hold" evtFilter="cancelBubble" nodeType="interactiveSeq">
                <p:stCondLst>
                  <p:cond evt="onClick" delay="0">
                    <p:tgtEl>
                      <p:spTgt spid="30"/>
                    </p:tgtEl>
                  </p:cond>
                </p:stCondLst>
                <p:endSync evt="end" delay="0">
                  <p:rtn val="all"/>
                </p:endSync>
                <p:childTnLst>
                  <p:par>
                    <p:cTn id="52" fill="hold">
                      <p:stCondLst>
                        <p:cond delay="0"/>
                      </p:stCondLst>
                      <p:childTnLst>
                        <p:par>
                          <p:cTn id="53" fill="hold">
                            <p:stCondLst>
                              <p:cond delay="0"/>
                            </p:stCondLst>
                            <p:childTnLst>
                              <p:par>
                                <p:cTn id="54" presetID="1" presetClass="entr" presetSubtype="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4"/>
                                        </p:tgtEl>
                                        <p:attrNameLst>
                                          <p:attrName>style.visibility</p:attrName>
                                        </p:attrNameLst>
                                      </p:cBhvr>
                                      <p:to>
                                        <p:strVal val="visible"/>
                                      </p:to>
                                    </p:set>
                                  </p:childTnLst>
                                </p:cTn>
                              </p:par>
                              <p:par>
                                <p:cTn id="58" presetID="1" presetClass="exit" presetSubtype="0" fill="hold" nodeType="withEffect">
                                  <p:stCondLst>
                                    <p:cond delay="0"/>
                                  </p:stCondLst>
                                  <p:childTnLst>
                                    <p:set>
                                      <p:cBhvr>
                                        <p:cTn id="59"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bldLst>
      <p:bldP spid="16" grpId="0"/>
      <p:bldP spid="17" grpId="0"/>
      <p:bldP spid="18" grpId="0"/>
      <p:bldP spid="19" grpId="0"/>
      <p:bldP spid="20" grpId="0"/>
      <p:bldP spid="65"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e 26">
            <a:extLst>
              <a:ext uri="{FF2B5EF4-FFF2-40B4-BE49-F238E27FC236}">
                <a16:creationId xmlns:a16="http://schemas.microsoft.com/office/drawing/2014/main" id="{FF8790F9-B9DB-5549-013D-D88C91605E32}"/>
              </a:ext>
            </a:extLst>
          </p:cNvPr>
          <p:cNvGrpSpPr/>
          <p:nvPr/>
        </p:nvGrpSpPr>
        <p:grpSpPr>
          <a:xfrm>
            <a:off x="1818617" y="1518380"/>
            <a:ext cx="3170237" cy="2027539"/>
            <a:chOff x="1818617" y="1518380"/>
            <a:chExt cx="3170237" cy="2027539"/>
          </a:xfrm>
        </p:grpSpPr>
        <p:sp>
          <p:nvSpPr>
            <p:cNvPr id="16" name="Rectangle 32"/>
            <p:cNvSpPr>
              <a:spLocks noChangeArrowheads="1"/>
            </p:cNvSpPr>
            <p:nvPr/>
          </p:nvSpPr>
          <p:spPr bwMode="auto">
            <a:xfrm>
              <a:off x="1818617" y="3145809"/>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Pollution de l’eau </a:t>
              </a:r>
            </a:p>
          </p:txBody>
        </p:sp>
        <p:pic>
          <p:nvPicPr>
            <p:cNvPr id="24" name="Image 23">
              <a:extLst>
                <a:ext uri="{FF2B5EF4-FFF2-40B4-BE49-F238E27FC236}">
                  <a16:creationId xmlns:a16="http://schemas.microsoft.com/office/drawing/2014/main" id="{9EE083D4-3889-B7F5-9E74-C5513C53559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25208" y="1518380"/>
              <a:ext cx="2945984" cy="1841240"/>
            </a:xfrm>
            <a:prstGeom prst="rect">
              <a:avLst/>
            </a:prstGeom>
          </p:spPr>
        </p:pic>
      </p:grpSp>
      <p:sp>
        <p:nvSpPr>
          <p:cNvPr id="6" name="Rectangle 2">
            <a:extLst>
              <a:ext uri="{FF2B5EF4-FFF2-40B4-BE49-F238E27FC236}">
                <a16:creationId xmlns:a16="http://schemas.microsoft.com/office/drawing/2014/main" id="{21DBF9C8-9D9C-C2A0-FD99-8E89B545618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Quels sont les impacts de la pollution due à activité agricole sur l’environnement ?</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2684ED7E-C914-EB9C-753A-C62E384CB43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F404ABD1-9652-F1B0-EE16-DD4C1F882D9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C2CF7A45-81D8-3C2D-0F8B-3DA64623227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6F0A1C43-6BB4-BAFF-9C70-0070A11A7D5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947D926B-F4A4-33FA-F708-C6BD896405B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48C1D715-F04D-5C6F-5814-A5AEBCE6903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B4EF40FA-9192-FCD1-13B5-7C808577E6B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8B0E665F-D9A1-BEA1-47CB-1169FC4DE5B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oVideo">
            <a:extLst>
              <a:ext uri="{FF2B5EF4-FFF2-40B4-BE49-F238E27FC236}">
                <a16:creationId xmlns:a16="http://schemas.microsoft.com/office/drawing/2014/main" id="{5F906EDF-B67E-F823-E7BB-42DE2DD1E7F6}"/>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37063" y="4306743"/>
            <a:ext cx="3497346" cy="1782961"/>
          </a:xfrm>
          <a:prstGeom prst="rect">
            <a:avLst/>
          </a:prstGeom>
        </p:spPr>
      </p:pic>
      <p:pic>
        <p:nvPicPr>
          <p:cNvPr id="5" name="Imag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21682" y="3735679"/>
            <a:ext cx="1258989" cy="2213695"/>
          </a:xfrm>
          <a:prstGeom prst="rect">
            <a:avLst/>
          </a:prstGeom>
        </p:spPr>
      </p:pic>
      <p:pic>
        <p:nvPicPr>
          <p:cNvPr id="39" name="Image 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5717879" y="1092196"/>
            <a:ext cx="2650242" cy="2164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32"/>
          <p:cNvSpPr>
            <a:spLocks noChangeArrowheads="1"/>
          </p:cNvSpPr>
          <p:nvPr/>
        </p:nvSpPr>
        <p:spPr bwMode="auto">
          <a:xfrm>
            <a:off x="1516536" y="5738984"/>
            <a:ext cx="402356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Impact sur</a:t>
            </a:r>
          </a:p>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la biodiversité</a:t>
            </a:r>
          </a:p>
        </p:txBody>
      </p:sp>
      <p:sp>
        <p:nvSpPr>
          <p:cNvPr id="19" name="Rectangle 32"/>
          <p:cNvSpPr>
            <a:spLocks noChangeArrowheads="1"/>
          </p:cNvSpPr>
          <p:nvPr/>
        </p:nvSpPr>
        <p:spPr bwMode="auto">
          <a:xfrm>
            <a:off x="5386235" y="5829395"/>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Impact sanitaire</a:t>
            </a:r>
          </a:p>
        </p:txBody>
      </p:sp>
      <p:sp>
        <p:nvSpPr>
          <p:cNvPr id="20" name="Rectangle 32"/>
          <p:cNvSpPr>
            <a:spLocks noChangeArrowheads="1"/>
          </p:cNvSpPr>
          <p:nvPr/>
        </p:nvSpPr>
        <p:spPr bwMode="auto">
          <a:xfrm>
            <a:off x="5296096" y="3005677"/>
            <a:ext cx="3170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Pollution et</a:t>
            </a:r>
          </a:p>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dégradation des sols</a:t>
            </a:r>
          </a:p>
        </p:txBody>
      </p:sp>
      <p:grpSp>
        <p:nvGrpSpPr>
          <p:cNvPr id="96" name="Groupe 6"/>
          <p:cNvGrpSpPr>
            <a:grpSpLocks/>
          </p:cNvGrpSpPr>
          <p:nvPr/>
        </p:nvGrpSpPr>
        <p:grpSpPr bwMode="auto">
          <a:xfrm>
            <a:off x="9273121" y="3907405"/>
            <a:ext cx="2628001" cy="2356180"/>
            <a:chOff x="7274411" y="4458438"/>
            <a:chExt cx="2220631" cy="1993309"/>
          </a:xfrm>
        </p:grpSpPr>
        <p:pic>
          <p:nvPicPr>
            <p:cNvPr id="97" name="Image 2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auto">
            <a:xfrm>
              <a:off x="7274411" y="4927258"/>
              <a:ext cx="1161644"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 name="Bulle ronde"/>
            <p:cNvSpPr/>
            <p:nvPr/>
          </p:nvSpPr>
          <p:spPr bwMode="auto">
            <a:xfrm>
              <a:off x="8028597" y="4458438"/>
              <a:ext cx="1275176" cy="857385"/>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99" name="ZoneTexte 14"/>
            <p:cNvSpPr txBox="1">
              <a:spLocks noChangeArrowheads="1"/>
            </p:cNvSpPr>
            <p:nvPr/>
          </p:nvSpPr>
          <p:spPr bwMode="auto">
            <a:xfrm>
              <a:off x="7855233" y="4612697"/>
              <a:ext cx="1639809" cy="494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dirty="0">
                  <a:cs typeface="Calibri" panose="020F0502020204030204" pitchFamily="34" charset="0"/>
                </a:rPr>
                <a:t>Et d’autres </a:t>
              </a:r>
            </a:p>
            <a:p>
              <a:pPr algn="ctr" eaLnBrk="1" hangingPunct="1">
                <a:lnSpc>
                  <a:spcPct val="100000"/>
                </a:lnSpc>
                <a:spcBef>
                  <a:spcPct val="0"/>
                </a:spcBef>
                <a:buFontTx/>
                <a:buNone/>
              </a:pPr>
              <a:r>
                <a:rPr lang="fr-FR" altLang="fr-FR" sz="1600" dirty="0">
                  <a:cs typeface="Calibri" panose="020F0502020204030204" pitchFamily="34" charset="0"/>
                </a:rPr>
                <a:t>encore…</a:t>
              </a:r>
            </a:p>
          </p:txBody>
        </p:sp>
      </p:grpSp>
      <p:grpSp>
        <p:nvGrpSpPr>
          <p:cNvPr id="100" name="Groupe 99"/>
          <p:cNvGrpSpPr/>
          <p:nvPr/>
        </p:nvGrpSpPr>
        <p:grpSpPr>
          <a:xfrm>
            <a:off x="2909975" y="1989959"/>
            <a:ext cx="1015200" cy="1015200"/>
            <a:chOff x="2979068" y="2181479"/>
            <a:chExt cx="1015200" cy="1015200"/>
          </a:xfrm>
          <a:solidFill>
            <a:srgbClr val="42C4E3"/>
          </a:solidFill>
        </p:grpSpPr>
        <p:sp>
          <p:nvSpPr>
            <p:cNvPr id="101"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2"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03" name="Groupe 102"/>
          <p:cNvGrpSpPr/>
          <p:nvPr/>
        </p:nvGrpSpPr>
        <p:grpSpPr>
          <a:xfrm>
            <a:off x="9639270" y="1955870"/>
            <a:ext cx="1015200" cy="1015200"/>
            <a:chOff x="9725308" y="2293938"/>
            <a:chExt cx="1015200" cy="1015200"/>
          </a:xfrm>
        </p:grpSpPr>
        <p:sp>
          <p:nvSpPr>
            <p:cNvPr id="104"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5"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106" name="Groupe 105"/>
          <p:cNvGrpSpPr/>
          <p:nvPr/>
        </p:nvGrpSpPr>
        <p:grpSpPr>
          <a:xfrm>
            <a:off x="6377050" y="4723784"/>
            <a:ext cx="1015200" cy="1015200"/>
            <a:chOff x="6250282" y="5007328"/>
            <a:chExt cx="1015200" cy="1015200"/>
          </a:xfrm>
        </p:grpSpPr>
        <p:sp>
          <p:nvSpPr>
            <p:cNvPr id="107"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8"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109" name="Groupe 108"/>
          <p:cNvGrpSpPr/>
          <p:nvPr/>
        </p:nvGrpSpPr>
        <p:grpSpPr>
          <a:xfrm>
            <a:off x="2906646" y="4723784"/>
            <a:ext cx="1015200" cy="1015200"/>
            <a:chOff x="3027027" y="5047015"/>
            <a:chExt cx="1015200" cy="1015200"/>
          </a:xfrm>
        </p:grpSpPr>
        <p:sp>
          <p:nvSpPr>
            <p:cNvPr id="110"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11"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112" name="Groupe 111"/>
          <p:cNvGrpSpPr/>
          <p:nvPr/>
        </p:nvGrpSpPr>
        <p:grpSpPr>
          <a:xfrm>
            <a:off x="6373615" y="1989959"/>
            <a:ext cx="1015200" cy="1015200"/>
            <a:chOff x="6429109" y="2275219"/>
            <a:chExt cx="1015200" cy="1015200"/>
          </a:xfrm>
        </p:grpSpPr>
        <p:sp>
          <p:nvSpPr>
            <p:cNvPr id="113"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14"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115" name="Groupe 114"/>
          <p:cNvGrpSpPr/>
          <p:nvPr/>
        </p:nvGrpSpPr>
        <p:grpSpPr>
          <a:xfrm>
            <a:off x="9639270" y="4585244"/>
            <a:ext cx="1015200" cy="1015200"/>
            <a:chOff x="9902970" y="5173076"/>
            <a:chExt cx="1015200" cy="1015200"/>
          </a:xfrm>
        </p:grpSpPr>
        <p:sp>
          <p:nvSpPr>
            <p:cNvPr id="116"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17"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pic>
        <p:nvPicPr>
          <p:cNvPr id="121" name="Btn_Camera_Txt1"/>
          <p:cNvPicPr preferRelativeResize="0">
            <a:picLocks/>
          </p:cNvPicPr>
          <p:nvPr/>
        </p:nvPicPr>
        <p:blipFill>
          <a:blip r:embed="rId12" cstate="print">
            <a:extLst>
              <a:ext uri="{28A0092B-C50C-407E-A947-70E740481C1C}">
                <a14:useLocalDpi xmlns:a14="http://schemas.microsoft.com/office/drawing/2010/main" val="0"/>
              </a:ext>
            </a:extLst>
          </a:blip>
          <a:stretch>
            <a:fillRect/>
          </a:stretch>
        </p:blipFill>
        <p:spPr bwMode="auto">
          <a:xfrm>
            <a:off x="7971384" y="5923738"/>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8" name="Groupe 117">
            <a:extLst>
              <a:ext uri="{FF2B5EF4-FFF2-40B4-BE49-F238E27FC236}">
                <a16:creationId xmlns:a16="http://schemas.microsoft.com/office/drawing/2014/main" id="{10749A04-4768-1A48-A419-D16F32A0EB25}"/>
              </a:ext>
            </a:extLst>
          </p:cNvPr>
          <p:cNvGrpSpPr>
            <a:grpSpLocks/>
          </p:cNvGrpSpPr>
          <p:nvPr/>
        </p:nvGrpSpPr>
        <p:grpSpPr bwMode="auto">
          <a:xfrm>
            <a:off x="7411496" y="3724105"/>
            <a:ext cx="1625655" cy="2217584"/>
            <a:chOff x="9018887" y="2665400"/>
            <a:chExt cx="1198029" cy="1012839"/>
          </a:xfrm>
        </p:grpSpPr>
        <p:sp>
          <p:nvSpPr>
            <p:cNvPr id="119" name="Ellipse 3">
              <a:extLst>
                <a:ext uri="{FF2B5EF4-FFF2-40B4-BE49-F238E27FC236}">
                  <a16:creationId xmlns:a16="http://schemas.microsoft.com/office/drawing/2014/main" id="{179336AE-C532-1C4C-997F-A61E861E8D21}"/>
                </a:ext>
              </a:extLst>
            </p:cNvPr>
            <p:cNvSpPr/>
            <p:nvPr/>
          </p:nvSpPr>
          <p:spPr>
            <a:xfrm>
              <a:off x="9018887" y="2665400"/>
              <a:ext cx="1198029" cy="995577"/>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a:p>
          </p:txBody>
        </p:sp>
        <p:sp>
          <p:nvSpPr>
            <p:cNvPr id="120"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037494" y="2736413"/>
              <a:ext cx="1153589" cy="94182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lnSpc>
                  <a:spcPct val="100000"/>
                </a:lnSpc>
                <a:spcAft>
                  <a:spcPts val="0"/>
                </a:spcAft>
                <a:buNone/>
              </a:pPr>
              <a:r>
                <a:rPr lang="fr-FR" sz="1600" dirty="0">
                  <a:solidFill>
                    <a:schemeClr val="bg1"/>
                  </a:solidFill>
                  <a:latin typeface="+mn-lt"/>
                  <a:ea typeface="Times New Roman" panose="02020603050405020304" pitchFamily="18" charset="0"/>
                </a:rPr>
                <a:t>Il n’existe pas de réglementation spécifique à la surveillance des pesticides dans l’air ambiant. </a:t>
              </a:r>
            </a:p>
          </p:txBody>
        </p:sp>
      </p:grpSp>
      <p:sp>
        <p:nvSpPr>
          <p:cNvPr id="4" name="ZoneTexte 3"/>
          <p:cNvSpPr txBox="1"/>
          <p:nvPr/>
        </p:nvSpPr>
        <p:spPr>
          <a:xfrm>
            <a:off x="0" y="6525822"/>
            <a:ext cx="909223" cy="338554"/>
          </a:xfrm>
          <a:prstGeom prst="rect">
            <a:avLst/>
          </a:prstGeom>
          <a:noFill/>
        </p:spPr>
        <p:txBody>
          <a:bodyPr wrap="none" rtlCol="0">
            <a:spAutoFit/>
          </a:bodyPr>
          <a:lstStyle/>
          <a:p>
            <a:r>
              <a:rPr lang="fr-FR" sz="1600" dirty="0">
                <a:latin typeface="+mn-lt"/>
              </a:rPr>
              <a:t>E.S.I.B.P</a:t>
            </a:r>
          </a:p>
        </p:txBody>
      </p:sp>
      <p:pic>
        <p:nvPicPr>
          <p:cNvPr id="22" name="Image 21">
            <a:extLst>
              <a:ext uri="{FF2B5EF4-FFF2-40B4-BE49-F238E27FC236}">
                <a16:creationId xmlns:a16="http://schemas.microsoft.com/office/drawing/2014/main" id="{9AE09076-AACC-47FA-1D1D-992A63ECE0E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29" name="Groupe 28">
            <a:extLst>
              <a:ext uri="{FF2B5EF4-FFF2-40B4-BE49-F238E27FC236}">
                <a16:creationId xmlns:a16="http://schemas.microsoft.com/office/drawing/2014/main" id="{0C855656-E99E-871F-A9B0-E90EF6C524B2}"/>
              </a:ext>
            </a:extLst>
          </p:cNvPr>
          <p:cNvGrpSpPr/>
          <p:nvPr/>
        </p:nvGrpSpPr>
        <p:grpSpPr>
          <a:xfrm>
            <a:off x="8645473" y="1189840"/>
            <a:ext cx="3170237" cy="2581878"/>
            <a:chOff x="8645473" y="1189840"/>
            <a:chExt cx="3170237" cy="2581878"/>
          </a:xfrm>
        </p:grpSpPr>
        <p:sp>
          <p:nvSpPr>
            <p:cNvPr id="18" name="Rectangle 32"/>
            <p:cNvSpPr>
              <a:spLocks noChangeArrowheads="1"/>
            </p:cNvSpPr>
            <p:nvPr/>
          </p:nvSpPr>
          <p:spPr bwMode="auto">
            <a:xfrm>
              <a:off x="8645473" y="3063832"/>
              <a:ext cx="3170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Surmortalité des insectes pollinisateurs</a:t>
              </a:r>
            </a:p>
          </p:txBody>
        </p:sp>
        <p:pic>
          <p:nvPicPr>
            <p:cNvPr id="26" name="Image 25">
              <a:extLst>
                <a:ext uri="{FF2B5EF4-FFF2-40B4-BE49-F238E27FC236}">
                  <a16:creationId xmlns:a16="http://schemas.microsoft.com/office/drawing/2014/main" id="{B996C883-797E-B2D9-9E45-17A2924717D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970287" y="1189840"/>
              <a:ext cx="2353165" cy="2094138"/>
            </a:xfrm>
            <a:prstGeom prst="rect">
              <a:avLst/>
            </a:prstGeom>
          </p:spPr>
        </p:pic>
      </p:grpSp>
      <p:sp>
        <p:nvSpPr>
          <p:cNvPr id="2" name="Espace réservé du numéro de diapositive 1">
            <a:extLst>
              <a:ext uri="{FF2B5EF4-FFF2-40B4-BE49-F238E27FC236}">
                <a16:creationId xmlns:a16="http://schemas.microsoft.com/office/drawing/2014/main" id="{30E88F5E-5392-50BE-0E17-305B9375D37D}"/>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112</a:t>
            </a:fld>
            <a:endParaRPr lang="fr-FR" altLang="fr-FR" sz="1800" b="1" dirty="0"/>
          </a:p>
        </p:txBody>
      </p:sp>
    </p:spTree>
    <p:extLst>
      <p:ext uri="{BB962C8B-B14F-4D97-AF65-F5344CB8AC3E}">
        <p14:creationId xmlns:p14="http://schemas.microsoft.com/office/powerpoint/2010/main" val="18119186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0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childTnLst>
                          </p:cTn>
                        </p:par>
                      </p:childTnLst>
                    </p:cTn>
                  </p:par>
                </p:childTnLst>
              </p:cTn>
              <p:nextCondLst>
                <p:cond evt="onClick" delay="0">
                  <p:tgtEl>
                    <p:spTgt spid="100"/>
                  </p:tgtEl>
                </p:cond>
              </p:nextCondLst>
            </p:seq>
            <p:seq concurrent="1" nextAc="seek">
              <p:cTn id="9" restart="whenNotActive" fill="hold" evtFilter="cancelBubble" nodeType="interactiveSeq">
                <p:stCondLst>
                  <p:cond evt="onClick" delay="0">
                    <p:tgtEl>
                      <p:spTgt spid="112"/>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9"/>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112"/>
                                        </p:tgtEl>
                                        <p:attrNameLst>
                                          <p:attrName>style.visibility</p:attrName>
                                        </p:attrNameLst>
                                      </p:cBhvr>
                                      <p:to>
                                        <p:strVal val="hidden"/>
                                      </p:to>
                                    </p:set>
                                  </p:childTnLst>
                                </p:cTn>
                              </p:par>
                            </p:childTnLst>
                          </p:cTn>
                        </p:par>
                      </p:childTnLst>
                    </p:cTn>
                  </p:par>
                </p:childTnLst>
              </p:cTn>
              <p:nextCondLst>
                <p:cond evt="onClick" delay="0">
                  <p:tgtEl>
                    <p:spTgt spid="112"/>
                  </p:tgtEl>
                </p:cond>
              </p:nextCondLst>
            </p:seq>
            <p:seq concurrent="1" nextAc="seek">
              <p:cTn id="18" restart="whenNotActive" fill="hold" evtFilter="cancelBubble" nodeType="interactiveSeq">
                <p:stCondLst>
                  <p:cond evt="onClick" delay="0">
                    <p:tgtEl>
                      <p:spTgt spid="103"/>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nodeType="withEffect">
                                  <p:stCondLst>
                                    <p:cond delay="0"/>
                                  </p:stCondLst>
                                  <p:childTnLst>
                                    <p:set>
                                      <p:cBhvr>
                                        <p:cTn id="22" dur="1" fill="hold">
                                          <p:stCondLst>
                                            <p:cond delay="0"/>
                                          </p:stCondLst>
                                        </p:cTn>
                                        <p:tgtEl>
                                          <p:spTgt spid="103"/>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103"/>
                  </p:tgtEl>
                </p:cond>
              </p:nextCondLst>
            </p:seq>
            <p:seq concurrent="1" nextAc="seek">
              <p:cTn id="25" restart="whenNotActive" fill="hold" evtFilter="cancelBubble" nodeType="interactiveSeq">
                <p:stCondLst>
                  <p:cond evt="onClick" delay="0">
                    <p:tgtEl>
                      <p:spTgt spid="106"/>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21"/>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5"/>
                                        </p:tgtEl>
                                        <p:attrNameLst>
                                          <p:attrName>style.visibility</p:attrName>
                                        </p:attrNameLst>
                                      </p:cBhvr>
                                      <p:to>
                                        <p:strVal val="visible"/>
                                      </p:to>
                                    </p:set>
                                  </p:childTnLst>
                                </p:cTn>
                              </p:par>
                              <p:par>
                                <p:cTn id="34" presetID="1" presetClass="exit" presetSubtype="0" fill="hold" nodeType="withEffect">
                                  <p:stCondLst>
                                    <p:cond delay="0"/>
                                  </p:stCondLst>
                                  <p:childTnLst>
                                    <p:set>
                                      <p:cBhvr>
                                        <p:cTn id="35" dur="1" fill="hold">
                                          <p:stCondLst>
                                            <p:cond delay="0"/>
                                          </p:stCondLst>
                                        </p:cTn>
                                        <p:tgtEl>
                                          <p:spTgt spid="106"/>
                                        </p:tgtEl>
                                        <p:attrNameLst>
                                          <p:attrName>style.visibility</p:attrName>
                                        </p:attrNameLst>
                                      </p:cBhvr>
                                      <p:to>
                                        <p:strVal val="hidden"/>
                                      </p:to>
                                    </p:set>
                                  </p:childTnLst>
                                </p:cTn>
                              </p:par>
                            </p:childTnLst>
                          </p:cTn>
                        </p:par>
                      </p:childTnLst>
                    </p:cTn>
                  </p:par>
                </p:childTnLst>
              </p:cTn>
              <p:nextCondLst>
                <p:cond evt="onClick" delay="0">
                  <p:tgtEl>
                    <p:spTgt spid="106"/>
                  </p:tgtEl>
                </p:cond>
              </p:nextCondLst>
            </p:seq>
            <p:seq concurrent="1" nextAc="seek">
              <p:cTn id="36" restart="whenNotActive" fill="hold" evtFilter="cancelBubble" nodeType="interactiveSeq">
                <p:stCondLst>
                  <p:cond evt="onClick" delay="0">
                    <p:tgtEl>
                      <p:spTgt spid="115"/>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6"/>
                                        </p:tgtEl>
                                        <p:attrNameLst>
                                          <p:attrName>style.visibility</p:attrName>
                                        </p:attrNameLst>
                                      </p:cBhvr>
                                      <p:to>
                                        <p:strVal val="visible"/>
                                      </p:to>
                                    </p:set>
                                  </p:childTnLst>
                                </p:cTn>
                              </p:par>
                              <p:par>
                                <p:cTn id="41" presetID="1" presetClass="exit" presetSubtype="0" fill="hold" nodeType="withEffect">
                                  <p:stCondLst>
                                    <p:cond delay="0"/>
                                  </p:stCondLst>
                                  <p:childTnLst>
                                    <p:set>
                                      <p:cBhvr>
                                        <p:cTn id="42" dur="1" fill="hold">
                                          <p:stCondLst>
                                            <p:cond delay="0"/>
                                          </p:stCondLst>
                                        </p:cTn>
                                        <p:tgtEl>
                                          <p:spTgt spid="115"/>
                                        </p:tgtEl>
                                        <p:attrNameLst>
                                          <p:attrName>style.visibility</p:attrName>
                                        </p:attrNameLst>
                                      </p:cBhvr>
                                      <p:to>
                                        <p:strVal val="hidden"/>
                                      </p:to>
                                    </p:set>
                                  </p:childTnLst>
                                </p:cTn>
                              </p:par>
                            </p:childTnLst>
                          </p:cTn>
                        </p:par>
                      </p:childTnLst>
                    </p:cTn>
                  </p:par>
                </p:childTnLst>
              </p:cTn>
              <p:nextCondLst>
                <p:cond evt="onClick" delay="0">
                  <p:tgtEl>
                    <p:spTgt spid="115"/>
                  </p:tgtEl>
                </p:cond>
              </p:nextCondLst>
            </p:seq>
            <p:seq concurrent="1" nextAc="seek">
              <p:cTn id="43" restart="whenNotActive" fill="hold" evtFilter="cancelBubble" nodeType="interactiveSeq">
                <p:stCondLst>
                  <p:cond evt="onClick" delay="0">
                    <p:tgtEl>
                      <p:spTgt spid="109"/>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childTnLst>
                                </p:cTn>
                              </p:par>
                              <p:par>
                                <p:cTn id="48" presetID="1" presetClass="exit" presetSubtype="0" fill="hold" nodeType="withEffect">
                                  <p:stCondLst>
                                    <p:cond delay="0"/>
                                  </p:stCondLst>
                                  <p:childTnLst>
                                    <p:set>
                                      <p:cBhvr>
                                        <p:cTn id="49" dur="1" fill="hold">
                                          <p:stCondLst>
                                            <p:cond delay="0"/>
                                          </p:stCondLst>
                                        </p:cTn>
                                        <p:tgtEl>
                                          <p:spTgt spid="109"/>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7"/>
                                        </p:tgtEl>
                                        <p:attrNameLst>
                                          <p:attrName>style.visibility</p:attrName>
                                        </p:attrNameLst>
                                      </p:cBhvr>
                                      <p:to>
                                        <p:strVal val="visible"/>
                                      </p:to>
                                    </p:set>
                                  </p:childTnLst>
                                </p:cTn>
                              </p:par>
                            </p:childTnLst>
                          </p:cTn>
                        </p:par>
                      </p:childTnLst>
                    </p:cTn>
                  </p:par>
                </p:childTnLst>
              </p:cTn>
              <p:nextCondLst>
                <p:cond evt="onClick" delay="0">
                  <p:tgtEl>
                    <p:spTgt spid="109"/>
                  </p:tgtEl>
                </p:cond>
              </p:nextCondLst>
            </p:seq>
            <p:seq concurrent="1" nextAc="seek">
              <p:cTn id="52" restart="whenNotActive" fill="hold" evtFilter="cancelBubble" nodeType="interactiveSeq">
                <p:stCondLst>
                  <p:cond evt="onClick" delay="0">
                    <p:tgtEl>
                      <p:spTgt spid="121"/>
                    </p:tgtEl>
                  </p:cond>
                </p:stCondLst>
                <p:endSync evt="end" delay="0">
                  <p:rtn val="all"/>
                </p:endSync>
                <p:childTnLst>
                  <p:par>
                    <p:cTn id="53" fill="hold">
                      <p:stCondLst>
                        <p:cond delay="0"/>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118"/>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nodeType="clickEffect">
                                  <p:stCondLst>
                                    <p:cond delay="0"/>
                                  </p:stCondLst>
                                  <p:childTnLst>
                                    <p:set>
                                      <p:cBhvr>
                                        <p:cTn id="60" dur="1" fill="hold">
                                          <p:stCondLst>
                                            <p:cond delay="0"/>
                                          </p:stCondLst>
                                        </p:cTn>
                                        <p:tgtEl>
                                          <p:spTgt spid="118"/>
                                        </p:tgtEl>
                                        <p:attrNameLst>
                                          <p:attrName>style.visibility</p:attrName>
                                        </p:attrNameLst>
                                      </p:cBhvr>
                                      <p:to>
                                        <p:strVal val="hidden"/>
                                      </p:to>
                                    </p:set>
                                  </p:childTnLst>
                                </p:cTn>
                              </p:par>
                            </p:childTnLst>
                          </p:cTn>
                        </p:par>
                      </p:childTnLst>
                    </p:cTn>
                  </p:par>
                </p:childTnLst>
              </p:cTn>
              <p:nextCondLst>
                <p:cond evt="onClick" delay="0">
                  <p:tgtEl>
                    <p:spTgt spid="121"/>
                  </p:tgtEl>
                </p:cond>
              </p:nextCondLst>
            </p:seq>
          </p:childTnLst>
        </p:cTn>
      </p:par>
    </p:tnLst>
    <p:bldLst>
      <p:bldP spid="17" grpId="0"/>
      <p:bldP spid="19" grpId="0"/>
      <p:bldP spid="20" grpId="0"/>
    </p:bldLst>
  </p:timing>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EB34183-0B10-69EE-29C1-37A30E4E1AB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Les cultures</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EE931A77-9473-4F46-AF87-39550EF4485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F0EFDB30-C9B8-D447-B909-571A90EE06D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2A378066-8539-68CE-8C90-35DFFCECA79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352D5E5E-8B20-32EF-3053-46E7420D97D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28E51FFF-6482-2626-0D42-C4CF748739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F6D33D01-BB51-EA9D-B014-AEC0456C647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BE24234F-2915-F6F4-4DE4-3BDB9F37C05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7ED0E28A-04AE-83CC-7B69-6FD60ADD57B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A7CA4FDB-C046-B2EF-65F2-409DB1A30E5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633153" y="2567349"/>
            <a:ext cx="5032375" cy="2863633"/>
          </a:xfrm>
        </p:spPr>
        <p:txBody>
          <a:bodyPr/>
          <a:lstStyle/>
          <a:p>
            <a:pPr marL="0" indent="0">
              <a:lnSpc>
                <a:spcPct val="100000"/>
              </a:lnSpc>
              <a:buNone/>
            </a:pPr>
            <a:r>
              <a:rPr lang="fr-FR" sz="2000" dirty="0">
                <a:solidFill>
                  <a:schemeClr val="accent1">
                    <a:lumMod val="75000"/>
                  </a:schemeClr>
                </a:solidFill>
                <a:ea typeface="Times New Roman" panose="02020603050405020304" pitchFamily="18" charset="0"/>
              </a:rPr>
              <a:t>Les activités agricoles peuvent être impactées par la qualité de l’air.</a:t>
            </a:r>
          </a:p>
          <a:p>
            <a:pPr marL="0" indent="0">
              <a:lnSpc>
                <a:spcPct val="100000"/>
              </a:lnSpc>
              <a:buNone/>
            </a:pPr>
            <a:r>
              <a:rPr lang="fr-FR" sz="2000" dirty="0">
                <a:solidFill>
                  <a:schemeClr val="accent1">
                    <a:lumMod val="75000"/>
                  </a:schemeClr>
                </a:solidFill>
                <a:ea typeface="Times New Roman" panose="02020603050405020304" pitchFamily="18" charset="0"/>
              </a:rPr>
              <a:t>Les effets de la pollution atmosphérique occasionnent de </a:t>
            </a:r>
            <a:r>
              <a:rPr lang="fr-FR" sz="2000" b="1" dirty="0">
                <a:solidFill>
                  <a:schemeClr val="accent1">
                    <a:lumMod val="75000"/>
                  </a:schemeClr>
                </a:solidFill>
                <a:ea typeface="Times New Roman" panose="02020603050405020304" pitchFamily="18" charset="0"/>
              </a:rPr>
              <a:t>3 à 20% de pertes sur le rendement de production</a:t>
            </a:r>
            <a:r>
              <a:rPr lang="fr-FR" sz="2000" dirty="0">
                <a:solidFill>
                  <a:schemeClr val="accent1">
                    <a:lumMod val="75000"/>
                  </a:schemeClr>
                </a:solidFill>
                <a:ea typeface="Times New Roman" panose="02020603050405020304" pitchFamily="18" charset="0"/>
              </a:rPr>
              <a:t> en fonction du type de culture. La qualité de l’air représente donc un enjeu économique important pour le secteur agricole.</a:t>
            </a:r>
          </a:p>
          <a:p>
            <a:pPr marL="0" indent="0">
              <a:lnSpc>
                <a:spcPct val="100000"/>
              </a:lnSpc>
              <a:buNone/>
            </a:pPr>
            <a:endParaRPr lang="fr-FR" sz="2000" dirty="0">
              <a:solidFill>
                <a:schemeClr val="accent1">
                  <a:lumMod val="75000"/>
                </a:schemeClr>
              </a:solidFill>
            </a:endParaRPr>
          </a:p>
        </p:txBody>
      </p:sp>
      <p:pic>
        <p:nvPicPr>
          <p:cNvPr id="19" name="Image 5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236546" y="1704975"/>
            <a:ext cx="3219995" cy="4655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94098" y="5620472"/>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EC71CEB7-BA9B-0E1D-844B-E7B8C08FCFC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BD5742B2-28EB-5F7C-A2C5-DB506033F5B2}"/>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113</a:t>
            </a:fld>
            <a:endParaRPr lang="fr-FR" altLang="fr-FR" sz="1800" b="1" dirty="0"/>
          </a:p>
        </p:txBody>
      </p:sp>
    </p:spTree>
    <p:extLst>
      <p:ext uri="{BB962C8B-B14F-4D97-AF65-F5344CB8AC3E}">
        <p14:creationId xmlns:p14="http://schemas.microsoft.com/office/powerpoint/2010/main" val="411854881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3110327-00CF-B871-23E4-3214348A6B7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Quelles sont les conséquences de la pollution de l’air sur les matériaux, monuments et bâtiments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7951649B-E451-6DCE-1DF7-374BAB49CD2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2D05493C-CF57-E594-EFCF-356B3DBC1EC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49B8AF2C-70BB-9C22-31CF-889F5A5E639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21B56681-A388-4021-4B85-7D05E8D5601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463E4E84-49B2-54D2-078B-DB74BFF874F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1808B084-4D5F-0BBC-E249-91747C7221B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F796B72D-4F3B-2565-0DC3-7E7D8BB6EAA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C02F1611-482E-2D71-C000-CDA50CB3E77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C1327C74-6E0C-EEC1-3ACE-CCD70C8BA16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642389" y="2186204"/>
            <a:ext cx="5267036" cy="3474821"/>
          </a:xfrm>
        </p:spPr>
        <p:txBody>
          <a:bodyPr/>
          <a:lstStyle/>
          <a:p>
            <a:pPr marL="0" indent="0">
              <a:lnSpc>
                <a:spcPct val="100000"/>
              </a:lnSpc>
              <a:spcBef>
                <a:spcPts val="0"/>
              </a:spcBef>
              <a:buNone/>
            </a:pPr>
            <a:r>
              <a:rPr lang="fr-FR" sz="2000" spc="55" dirty="0">
                <a:solidFill>
                  <a:schemeClr val="accent1">
                    <a:lumMod val="75000"/>
                  </a:schemeClr>
                </a:solidFill>
                <a:ea typeface="Times New Roman" panose="02020603050405020304" pitchFamily="18" charset="0"/>
              </a:rPr>
              <a:t>La pollution de l’air </a:t>
            </a:r>
            <a:r>
              <a:rPr lang="fr-FR" sz="2000" b="1" spc="55" dirty="0">
                <a:solidFill>
                  <a:schemeClr val="accent1">
                    <a:lumMod val="75000"/>
                  </a:schemeClr>
                </a:solidFill>
                <a:ea typeface="Times New Roman" panose="02020603050405020304" pitchFamily="18" charset="0"/>
              </a:rPr>
              <a:t>détériore les façades des bâtiments</a:t>
            </a:r>
            <a:r>
              <a:rPr lang="fr-FR" sz="2000" spc="55" dirty="0">
                <a:solidFill>
                  <a:schemeClr val="accent1">
                    <a:lumMod val="75000"/>
                  </a:schemeClr>
                </a:solidFill>
                <a:ea typeface="Times New Roman" panose="02020603050405020304" pitchFamily="18" charset="0"/>
              </a:rPr>
              <a:t>. Plus fragiles, les monuments du patrimoine sont les plus touchés. Les particules engendrent principalement des dégradations esthétiques, par encrassement ou dépôts noirâtres.</a:t>
            </a:r>
          </a:p>
          <a:p>
            <a:pPr marL="0" indent="0">
              <a:lnSpc>
                <a:spcPct val="100000"/>
              </a:lnSpc>
              <a:spcBef>
                <a:spcPts val="0"/>
              </a:spcBef>
              <a:buNone/>
            </a:pPr>
            <a:endParaRPr lang="fr-FR" sz="2000" spc="55" dirty="0">
              <a:solidFill>
                <a:schemeClr val="accent1">
                  <a:lumMod val="75000"/>
                </a:schemeClr>
              </a:solidFill>
              <a:ea typeface="Times New Roman" panose="02020603050405020304" pitchFamily="18" charset="0"/>
            </a:endParaRPr>
          </a:p>
          <a:p>
            <a:pPr marL="0" indent="0">
              <a:lnSpc>
                <a:spcPct val="100000"/>
              </a:lnSpc>
              <a:spcBef>
                <a:spcPts val="0"/>
              </a:spcBef>
              <a:buNone/>
            </a:pPr>
            <a:r>
              <a:rPr lang="fr-FR" sz="2000" spc="55" dirty="0">
                <a:solidFill>
                  <a:schemeClr val="accent1">
                    <a:lumMod val="75000"/>
                  </a:schemeClr>
                </a:solidFill>
                <a:ea typeface="Times New Roman" panose="02020603050405020304" pitchFamily="18" charset="0"/>
              </a:rPr>
              <a:t>Selon un rapport publié en 2015, la pollution de l’air coûterait entre </a:t>
            </a:r>
            <a:r>
              <a:rPr lang="fr-FR" sz="2000" b="1" spc="55" dirty="0">
                <a:solidFill>
                  <a:schemeClr val="accent1">
                    <a:lumMod val="75000"/>
                  </a:schemeClr>
                </a:solidFill>
                <a:ea typeface="Times New Roman" panose="02020603050405020304" pitchFamily="18" charset="0"/>
              </a:rPr>
              <a:t>1 et 3,4 milliards d'euros</a:t>
            </a:r>
            <a:r>
              <a:rPr lang="fr-FR" sz="2000" spc="55" dirty="0">
                <a:solidFill>
                  <a:schemeClr val="accent1">
                    <a:lumMod val="75000"/>
                  </a:schemeClr>
                </a:solidFill>
                <a:ea typeface="Times New Roman" panose="02020603050405020304" pitchFamily="18" charset="0"/>
              </a:rPr>
              <a:t> seulement pour les conséquences liées aux bâtiments.</a:t>
            </a:r>
            <a:endParaRPr lang="fr-FR" sz="2000" dirty="0">
              <a:solidFill>
                <a:schemeClr val="accent1">
                  <a:lumMod val="75000"/>
                </a:schemeClr>
              </a:solidFill>
              <a:ea typeface="Times New Roman" panose="02020603050405020304" pitchFamily="18" charset="0"/>
            </a:endParaRPr>
          </a:p>
          <a:p>
            <a:pPr marL="0" indent="0">
              <a:lnSpc>
                <a:spcPct val="100000"/>
              </a:lnSpc>
              <a:spcBef>
                <a:spcPts val="0"/>
              </a:spcBef>
              <a:buNone/>
            </a:pPr>
            <a:endParaRPr lang="fr-FR" sz="2000" dirty="0">
              <a:solidFill>
                <a:schemeClr val="accent1">
                  <a:lumMod val="75000"/>
                </a:schemeClr>
              </a:solidFill>
            </a:endParaRPr>
          </a:p>
        </p:txBody>
      </p:sp>
      <p:pic>
        <p:nvPicPr>
          <p:cNvPr id="6"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275139"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C02DEA26-ED04-EBCE-08DE-3A43D25126A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9" name="Image 18">
            <a:extLst>
              <a:ext uri="{FF2B5EF4-FFF2-40B4-BE49-F238E27FC236}">
                <a16:creationId xmlns:a16="http://schemas.microsoft.com/office/drawing/2014/main" id="{66175F9F-E9E8-FC05-9062-58569F0B9E1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0507" y="1774391"/>
            <a:ext cx="6371707" cy="3982317"/>
          </a:xfrm>
          <a:prstGeom prst="rect">
            <a:avLst/>
          </a:prstGeom>
        </p:spPr>
      </p:pic>
      <p:sp>
        <p:nvSpPr>
          <p:cNvPr id="5" name="Espace réservé du numéro de diapositive 1">
            <a:extLst>
              <a:ext uri="{FF2B5EF4-FFF2-40B4-BE49-F238E27FC236}">
                <a16:creationId xmlns:a16="http://schemas.microsoft.com/office/drawing/2014/main" id="{98B55737-62F0-8792-11DF-7A9DA5C70579}"/>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114</a:t>
            </a:fld>
            <a:endParaRPr lang="fr-FR" altLang="fr-F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id="{226C0D0D-F28C-FFBD-5CD9-A0FA4FD772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507" y="1774391"/>
            <a:ext cx="6371707" cy="3982317"/>
          </a:xfrm>
          <a:prstGeom prst="rect">
            <a:avLst/>
          </a:prstGeom>
        </p:spPr>
      </p:pic>
      <p:sp>
        <p:nvSpPr>
          <p:cNvPr id="3" name="Rectangle 2">
            <a:extLst>
              <a:ext uri="{FF2B5EF4-FFF2-40B4-BE49-F238E27FC236}">
                <a16:creationId xmlns:a16="http://schemas.microsoft.com/office/drawing/2014/main" id="{3A266661-62D6-833D-BA0C-3E8F1004030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Vidéo : les conséquences de la pollution de l’air </a:t>
            </a:r>
          </a:p>
          <a:p>
            <a:pPr algn="ctr" eaLnBrk="1" hangingPunct="1">
              <a:defRPr/>
            </a:pPr>
            <a:r>
              <a:rPr lang="fr-FR" sz="3600" b="1" dirty="0">
                <a:solidFill>
                  <a:schemeClr val="accent5">
                    <a:lumMod val="75000"/>
                  </a:schemeClr>
                </a:solidFill>
              </a:rPr>
              <a:t>sur les bâtiments</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642EB3BE-DED2-E182-5F96-A4EE16E290C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hlinkClick r:id="rId3"/>
            <a:extLst>
              <a:ext uri="{FF2B5EF4-FFF2-40B4-BE49-F238E27FC236}">
                <a16:creationId xmlns:a16="http://schemas.microsoft.com/office/drawing/2014/main" id="{84CE7E1B-1D5B-EDD8-64F0-911522B765D1}"/>
              </a:ext>
            </a:extLst>
          </p:cNvPr>
          <p:cNvPicPr>
            <a:picLocks noChangeAspect="1"/>
          </p:cNvPicPr>
          <p:nvPr/>
        </p:nvPicPr>
        <p:blipFill>
          <a:blip r:embed="rId4">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1E2C1E90-47D0-B519-E686-C898F8DA9B5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B49B5D5E-E392-9ABA-BD42-502F67D0103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E1918022-AEFB-9CD8-6ACC-2664FDFC51D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4258CF49-4E0D-7221-FBA8-3C93C124495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0F9EA781-F314-C670-D322-BF928A4252F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7DE736FE-8C36-91E9-EC97-43123137179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5ADF708A-AA00-50AB-C722-97F267FBFFF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contenu 6"/>
          <p:cNvSpPr>
            <a:spLocks noGrp="1"/>
          </p:cNvSpPr>
          <p:nvPr>
            <p:ph sz="quarter" idx="4294967295"/>
          </p:nvPr>
        </p:nvSpPr>
        <p:spPr>
          <a:xfrm>
            <a:off x="6992214" y="3146208"/>
            <a:ext cx="5032375" cy="1364673"/>
          </a:xfrm>
        </p:spPr>
        <p:txBody>
          <a:bodyPr>
            <a:normAutofit/>
          </a:bodyPr>
          <a:lstStyle/>
          <a:p>
            <a:pPr marL="0" indent="0">
              <a:lnSpc>
                <a:spcPct val="100000"/>
              </a:lnSpc>
              <a:buNone/>
            </a:pPr>
            <a:r>
              <a:rPr lang="fr-FR" sz="2000" dirty="0">
                <a:solidFill>
                  <a:schemeClr val="accent1">
                    <a:lumMod val="75000"/>
                  </a:schemeClr>
                </a:solidFill>
              </a:rPr>
              <a:t>Après avoir regardé cette courte vidéo :</a:t>
            </a:r>
          </a:p>
          <a:p>
            <a:pPr marL="457200" indent="-457200">
              <a:lnSpc>
                <a:spcPct val="100000"/>
              </a:lnSpc>
              <a:buFont typeface="Arial" panose="020B0604020202020204" pitchFamily="34" charset="0"/>
              <a:buChar char="•"/>
            </a:pPr>
            <a:r>
              <a:rPr lang="fr-FR" sz="2000" dirty="0">
                <a:solidFill>
                  <a:schemeClr val="accent1">
                    <a:lumMod val="75000"/>
                  </a:schemeClr>
                </a:solidFill>
              </a:rPr>
              <a:t>Qu’avez-vous appris ? </a:t>
            </a:r>
          </a:p>
          <a:p>
            <a:pPr marL="457200" indent="-457200">
              <a:lnSpc>
                <a:spcPct val="100000"/>
              </a:lnSpc>
              <a:buFont typeface="Arial" panose="020B0604020202020204" pitchFamily="34" charset="0"/>
              <a:buChar char="•"/>
            </a:pPr>
            <a:r>
              <a:rPr lang="fr-FR" sz="2000" dirty="0">
                <a:solidFill>
                  <a:schemeClr val="accent1">
                    <a:lumMod val="75000"/>
                  </a:schemeClr>
                </a:solidFill>
              </a:rPr>
              <a:t>Qu’en pensez-vous ?  </a:t>
            </a:r>
          </a:p>
          <a:p>
            <a:pPr>
              <a:lnSpc>
                <a:spcPct val="100000"/>
              </a:lnSpc>
            </a:pPr>
            <a:endParaRPr lang="fr-FR" sz="2000" dirty="0">
              <a:solidFill>
                <a:schemeClr val="accent1">
                  <a:lumMod val="75000"/>
                </a:schemeClr>
              </a:solidFill>
            </a:endParaRPr>
          </a:p>
        </p:txBody>
      </p:sp>
      <p:pic>
        <p:nvPicPr>
          <p:cNvPr id="16" name="Image 15">
            <a:extLst>
              <a:ext uri="{FF2B5EF4-FFF2-40B4-BE49-F238E27FC236}">
                <a16:creationId xmlns:a16="http://schemas.microsoft.com/office/drawing/2014/main" id="{C1BCCEAC-4BED-7624-6B1C-FAE6CB6B7CC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EFBCA967-43A0-0219-5D01-417F6477DB99}"/>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115</a:t>
            </a:fld>
            <a:endParaRPr lang="fr-FR" altLang="fr-FR" sz="1800" b="1" dirty="0"/>
          </a:p>
        </p:txBody>
      </p:sp>
    </p:spTree>
    <p:extLst>
      <p:ext uri="{BB962C8B-B14F-4D97-AF65-F5344CB8AC3E}">
        <p14:creationId xmlns:p14="http://schemas.microsoft.com/office/powerpoint/2010/main" val="11277088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2F0305B-C22D-F6F8-FE90-2B905FDBD89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Quelles sont les conséquences de la pollution de l’air sur les végétaux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86828DF1-A6D9-4C35-6FBD-CE8B2E02BCF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C3646A0B-1A24-B059-20C7-25F87C4B78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95973A39-DED2-54D7-83A9-445364F4C2B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782E89AD-4A75-EB28-644B-1A5023A3E39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5B7B1C59-BBD2-C061-C4F5-6E9561D0DF4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D2F43962-6264-1DFE-C0D4-CE2EB32AB56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8D8D06AD-98AF-133B-F277-9DF753A8464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AD591F6C-EBE6-6F4C-B357-5B925BB46BB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oVideo">
            <a:extLst>
              <a:ext uri="{FF2B5EF4-FFF2-40B4-BE49-F238E27FC236}">
                <a16:creationId xmlns:a16="http://schemas.microsoft.com/office/drawing/2014/main" id="{850DF5F2-52AF-5FE0-928F-01A9A8F6D68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88" name="ZoneTexte 9"/>
          <p:cNvSpPr txBox="1">
            <a:spLocks noChangeArrowheads="1"/>
          </p:cNvSpPr>
          <p:nvPr/>
        </p:nvSpPr>
        <p:spPr bwMode="auto">
          <a:xfrm>
            <a:off x="7421168" y="4764796"/>
            <a:ext cx="390224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Problèmes de croissance liés à une mauvaise qualité des sols</a:t>
            </a:r>
          </a:p>
        </p:txBody>
      </p:sp>
      <p:pic>
        <p:nvPicPr>
          <p:cNvPr id="6" name="Espace réservé du contenu 5" descr="Une image contenant texte&#10;&#10;Description générée automatiquement">
            <a:extLst>
              <a:ext uri="{FF2B5EF4-FFF2-40B4-BE49-F238E27FC236}">
                <a16:creationId xmlns:a16="http://schemas.microsoft.com/office/drawing/2014/main" id="{2E10F7A6-8D47-458E-9782-D460016CC154}"/>
              </a:ext>
            </a:extLst>
          </p:cNvPr>
          <p:cNvPicPr>
            <a:picLocks noGrp="1" noChangeAspect="1"/>
          </p:cNvPicPr>
          <p:nvPr>
            <p:ph sz="quarter" idx="4294967295"/>
          </p:nvPr>
        </p:nvPicPr>
        <p:blipFill>
          <a:blip r:embed="rId7">
            <a:extLst>
              <a:ext uri="{28A0092B-C50C-407E-A947-70E740481C1C}">
                <a14:useLocalDpi xmlns:a14="http://schemas.microsoft.com/office/drawing/2010/main" val="0"/>
              </a:ext>
            </a:extLst>
          </a:blip>
          <a:stretch>
            <a:fillRect/>
          </a:stretch>
        </p:blipFill>
        <p:spPr>
          <a:xfrm>
            <a:off x="2569106" y="1731963"/>
            <a:ext cx="3597275" cy="3219450"/>
          </a:xfrm>
        </p:spPr>
      </p:pic>
      <p:sp>
        <p:nvSpPr>
          <p:cNvPr id="113684" name="ZoneTexte 9"/>
          <p:cNvSpPr txBox="1">
            <a:spLocks noChangeArrowheads="1"/>
          </p:cNvSpPr>
          <p:nvPr/>
        </p:nvSpPr>
        <p:spPr bwMode="auto">
          <a:xfrm>
            <a:off x="2726836" y="4826351"/>
            <a:ext cx="337537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fr-FR" altLang="fr-FR" sz="2000" b="1" dirty="0">
                <a:solidFill>
                  <a:schemeClr val="accent1">
                    <a:lumMod val="75000"/>
                  </a:schemeClr>
                </a:solidFill>
                <a:latin typeface="+mn-lt"/>
                <a:cs typeface="Calibri" panose="020F0502020204030204" pitchFamily="34" charset="0"/>
              </a:rPr>
              <a:t>Acidification des feuillages sous l’effet des pluies</a:t>
            </a:r>
          </a:p>
        </p:txBody>
      </p:sp>
      <p:pic>
        <p:nvPicPr>
          <p:cNvPr id="40" name="Image 39"/>
          <p:cNvPicPr preferRelativeResize="0">
            <a:picLocks noChangeAspect="1"/>
          </p:cNvPicPr>
          <p:nvPr/>
        </p:nvPicPr>
        <p:blipFill>
          <a:blip r:embed="rId8">
            <a:extLst>
              <a:ext uri="{28A0092B-C50C-407E-A947-70E740481C1C}">
                <a14:useLocalDpi xmlns:a14="http://schemas.microsoft.com/office/drawing/2010/main" val="0"/>
              </a:ext>
            </a:extLst>
          </a:blip>
          <a:stretch>
            <a:fillRect/>
          </a:stretch>
        </p:blipFill>
        <p:spPr>
          <a:xfrm>
            <a:off x="9162359" y="3459384"/>
            <a:ext cx="763508" cy="900000"/>
          </a:xfrm>
          <a:prstGeom prst="rect">
            <a:avLst/>
          </a:prstGeom>
        </p:spPr>
      </p:pic>
      <p:sp>
        <p:nvSpPr>
          <p:cNvPr id="13"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A.P</a:t>
            </a:r>
            <a:endParaRPr lang="fr-FR" altLang="fr-FR" sz="1000" dirty="0">
              <a:latin typeface="+mn-lt"/>
              <a:cs typeface="Arial" panose="020B0604020202020204" pitchFamily="34" charset="0"/>
            </a:endParaRPr>
          </a:p>
        </p:txBody>
      </p:sp>
      <p:pic>
        <p:nvPicPr>
          <p:cNvPr id="19" name="Image 18">
            <a:extLst>
              <a:ext uri="{FF2B5EF4-FFF2-40B4-BE49-F238E27FC236}">
                <a16:creationId xmlns:a16="http://schemas.microsoft.com/office/drawing/2014/main" id="{0694B594-4355-4F40-8855-295FCD7272A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1" name="Image 20">
            <a:extLst>
              <a:ext uri="{FF2B5EF4-FFF2-40B4-BE49-F238E27FC236}">
                <a16:creationId xmlns:a16="http://schemas.microsoft.com/office/drawing/2014/main" id="{4DDDF6CD-97B6-3AF8-A63E-9EF9ECC4182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485334" y="1472980"/>
            <a:ext cx="3870054" cy="3645759"/>
          </a:xfrm>
          <a:prstGeom prst="rect">
            <a:avLst/>
          </a:prstGeom>
        </p:spPr>
      </p:pic>
      <p:grpSp>
        <p:nvGrpSpPr>
          <p:cNvPr id="22" name="Groupe 21">
            <a:extLst>
              <a:ext uri="{FF2B5EF4-FFF2-40B4-BE49-F238E27FC236}">
                <a16:creationId xmlns:a16="http://schemas.microsoft.com/office/drawing/2014/main" id="{5808201C-7350-3C66-6EFF-ED1F84968BB7}"/>
              </a:ext>
            </a:extLst>
          </p:cNvPr>
          <p:cNvGrpSpPr/>
          <p:nvPr/>
        </p:nvGrpSpPr>
        <p:grpSpPr>
          <a:xfrm>
            <a:off x="4046755" y="3399314"/>
            <a:ext cx="1015200" cy="1015200"/>
            <a:chOff x="2979068" y="2181479"/>
            <a:chExt cx="1015200" cy="1015200"/>
          </a:xfrm>
          <a:solidFill>
            <a:srgbClr val="42C4E3"/>
          </a:solidFill>
        </p:grpSpPr>
        <p:sp>
          <p:nvSpPr>
            <p:cNvPr id="23" name="Numéro 1">
              <a:extLst>
                <a:ext uri="{FF2B5EF4-FFF2-40B4-BE49-F238E27FC236}">
                  <a16:creationId xmlns:a16="http://schemas.microsoft.com/office/drawing/2014/main" id="{158500E7-6C05-E23E-E5FD-87C2D8B42C09}"/>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4" name="? bleu">
              <a:extLst>
                <a:ext uri="{FF2B5EF4-FFF2-40B4-BE49-F238E27FC236}">
                  <a16:creationId xmlns:a16="http://schemas.microsoft.com/office/drawing/2014/main" id="{B7E901A7-47CB-1E33-C521-6012AE9E7F9E}"/>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5" name="Groupe 24">
            <a:extLst>
              <a:ext uri="{FF2B5EF4-FFF2-40B4-BE49-F238E27FC236}">
                <a16:creationId xmlns:a16="http://schemas.microsoft.com/office/drawing/2014/main" id="{7F8271A0-F239-E5B2-8480-781B92EE5E3B}"/>
              </a:ext>
            </a:extLst>
          </p:cNvPr>
          <p:cNvGrpSpPr/>
          <p:nvPr/>
        </p:nvGrpSpPr>
        <p:grpSpPr>
          <a:xfrm>
            <a:off x="8990537" y="3390900"/>
            <a:ext cx="1015200" cy="1015200"/>
            <a:chOff x="6429109" y="2275219"/>
            <a:chExt cx="1015200" cy="1015200"/>
          </a:xfrm>
        </p:grpSpPr>
        <p:sp>
          <p:nvSpPr>
            <p:cNvPr id="26" name="Numéro 2">
              <a:extLst>
                <a:ext uri="{FF2B5EF4-FFF2-40B4-BE49-F238E27FC236}">
                  <a16:creationId xmlns:a16="http://schemas.microsoft.com/office/drawing/2014/main" id="{01AE48B7-0B74-58E5-D85F-439C673A8F92}"/>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7" name="? bleu">
              <a:extLst>
                <a:ext uri="{FF2B5EF4-FFF2-40B4-BE49-F238E27FC236}">
                  <a16:creationId xmlns:a16="http://schemas.microsoft.com/office/drawing/2014/main" id="{17466ED1-8BEA-4BB3-DB2E-936CF285C05A}"/>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28" name="Image 27">
            <a:hlinkClick r:id="rId11" action="ppaction://hlinksldjump"/>
            <a:extLst>
              <a:ext uri="{FF2B5EF4-FFF2-40B4-BE49-F238E27FC236}">
                <a16:creationId xmlns:a16="http://schemas.microsoft.com/office/drawing/2014/main" id="{FCC35AB2-0515-28C6-5E34-F4F6B3262C24}"/>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690053" y="5149516"/>
            <a:ext cx="513908" cy="471445"/>
          </a:xfrm>
          <a:prstGeom prst="rect">
            <a:avLst/>
          </a:prstGeom>
        </p:spPr>
      </p:pic>
      <p:pic>
        <p:nvPicPr>
          <p:cNvPr id="29" name="Image 28">
            <a:hlinkClick r:id="rId13" action="ppaction://hlinksldjump"/>
            <a:extLst>
              <a:ext uri="{FF2B5EF4-FFF2-40B4-BE49-F238E27FC236}">
                <a16:creationId xmlns:a16="http://schemas.microsoft.com/office/drawing/2014/main" id="{49485FD4-2626-A3F2-9C6B-EB7AD58D577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825494" y="5149297"/>
            <a:ext cx="513908" cy="471445"/>
          </a:xfrm>
          <a:prstGeom prst="rect">
            <a:avLst/>
          </a:prstGeom>
        </p:spPr>
      </p:pic>
      <p:sp>
        <p:nvSpPr>
          <p:cNvPr id="3" name="Espace réservé du numéro de diapositive 1">
            <a:extLst>
              <a:ext uri="{FF2B5EF4-FFF2-40B4-BE49-F238E27FC236}">
                <a16:creationId xmlns:a16="http://schemas.microsoft.com/office/drawing/2014/main" id="{A94EEED6-7F8F-E958-7503-019DC6887A7F}"/>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116</a:t>
            </a:fld>
            <a:endParaRPr lang="fr-FR" altLang="fr-FR" sz="1800" b="1" dirty="0"/>
          </a:p>
        </p:txBody>
      </p:sp>
    </p:spTree>
    <p:extLst>
      <p:ext uri="{BB962C8B-B14F-4D97-AF65-F5344CB8AC3E}">
        <p14:creationId xmlns:p14="http://schemas.microsoft.com/office/powerpoint/2010/main" val="335684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40"/>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nodeType="withEffect">
                                  <p:stCondLst>
                                    <p:cond delay="0"/>
                                  </p:stCondLst>
                                  <p:childTnLst>
                                    <p:set>
                                      <p:cBhvr>
                                        <p:cTn id="18" dur="1" fill="hold">
                                          <p:stCondLst>
                                            <p:cond delay="0"/>
                                          </p:stCondLst>
                                        </p:cTn>
                                        <p:tgtEl>
                                          <p:spTgt spid="22"/>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3684"/>
                                        </p:tgtEl>
                                        <p:attrNameLst>
                                          <p:attrName>style.visibility</p:attrName>
                                        </p:attrNameLst>
                                      </p:cBhvr>
                                      <p:to>
                                        <p:strVal val="visible"/>
                                      </p:to>
                                    </p:set>
                                  </p:childTnLst>
                                </p:cTn>
                              </p:par>
                            </p:childTnLst>
                          </p:cTn>
                        </p:par>
                      </p:childTnLst>
                    </p:cTn>
                  </p:par>
                </p:childTnLst>
              </p:cTn>
              <p:nextCondLst>
                <p:cond evt="onClick" delay="0">
                  <p:tgtEl>
                    <p:spTgt spid="22"/>
                  </p:tgtEl>
                </p:cond>
              </p:nextCondLst>
            </p:seq>
            <p:seq concurrent="1" nextAc="seek">
              <p:cTn id="23" restart="whenNotActive" fill="hold" evtFilter="cancelBubble" nodeType="interactiveSeq">
                <p:stCondLst>
                  <p:cond evt="onClick" delay="0">
                    <p:tgtEl>
                      <p:spTgt spid="25"/>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25"/>
                                        </p:tgtEl>
                                        <p:attrNameLst>
                                          <p:attrName>style.visibility</p:attrName>
                                        </p:attrNameLst>
                                      </p:cBhvr>
                                      <p:to>
                                        <p:strVal val="hidden"/>
                                      </p:to>
                                    </p:set>
                                  </p:childTnLst>
                                </p:cTn>
                              </p:par>
                              <p:par>
                                <p:cTn id="28" presetID="1" presetClass="entr" presetSubtype="0" fill="hold" grpId="0" nodeType="withEffect">
                                  <p:stCondLst>
                                    <p:cond delay="0"/>
                                  </p:stCondLst>
                                  <p:childTnLst>
                                    <p:set>
                                      <p:cBhvr>
                                        <p:cTn id="29" dur="1" fill="hold">
                                          <p:stCondLst>
                                            <p:cond delay="0"/>
                                          </p:stCondLst>
                                        </p:cTn>
                                        <p:tgtEl>
                                          <p:spTgt spid="113688"/>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childTnLst>
        </p:cTn>
      </p:par>
    </p:tnLst>
    <p:bldLst>
      <p:bldP spid="113688" grpId="0"/>
      <p:bldP spid="113684" grpId="0"/>
    </p:bldLst>
  </p:timing>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67F7815-55F3-8765-BB34-D817D720E24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1">
                    <a:lumMod val="75000"/>
                  </a:schemeClr>
                </a:solidFill>
                <a:cs typeface="Calibri" panose="020F0502020204030204" pitchFamily="34" charset="0"/>
              </a:rPr>
              <a:t>Acidification des feuillages et des sols</a:t>
            </a:r>
          </a:p>
          <a:p>
            <a:pPr algn="ctr" eaLnBrk="1" hangingPunct="1">
              <a:defRPr/>
            </a:pPr>
            <a:r>
              <a:rPr lang="fr-FR" altLang="fr-FR" sz="3600" b="1" dirty="0">
                <a:solidFill>
                  <a:schemeClr val="accent1">
                    <a:lumMod val="75000"/>
                  </a:schemeClr>
                </a:solidFill>
                <a:cs typeface="Calibri" panose="020F0502020204030204" pitchFamily="34" charset="0"/>
              </a:rPr>
              <a:t> sous l’effet des pluies acides</a:t>
            </a:r>
            <a:endParaRPr lang="fr-FR" sz="3500" b="1" dirty="0">
              <a:solidFill>
                <a:schemeClr val="accent1">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C38343E2-D107-01C7-A6F7-26E64D8C739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04A9602C-F3CC-26ED-65BE-D77581A3A35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BE479C9D-92E7-6DC0-AD17-B179FFABB74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70AF4151-1B01-D954-7A84-0DCC431D3BE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5" name="PictoGuide">
            <a:extLst>
              <a:ext uri="{FF2B5EF4-FFF2-40B4-BE49-F238E27FC236}">
                <a16:creationId xmlns:a16="http://schemas.microsoft.com/office/drawing/2014/main" id="{6D0C006A-A3E2-AFC9-9643-70A4B788D06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txtP-Guide">
            <a:extLst>
              <a:ext uri="{FF2B5EF4-FFF2-40B4-BE49-F238E27FC236}">
                <a16:creationId xmlns:a16="http://schemas.microsoft.com/office/drawing/2014/main" id="{B1A7FDDC-671F-31F4-4E9D-261530E941C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7" name="ZtxtP-Video">
            <a:extLst>
              <a:ext uri="{FF2B5EF4-FFF2-40B4-BE49-F238E27FC236}">
                <a16:creationId xmlns:a16="http://schemas.microsoft.com/office/drawing/2014/main" id="{CDF8B8CE-867F-7DFB-B1A1-C07C292B7D2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 name="Image 42">
            <a:extLst>
              <a:ext uri="{FF2B5EF4-FFF2-40B4-BE49-F238E27FC236}">
                <a16:creationId xmlns:a16="http://schemas.microsoft.com/office/drawing/2014/main" id="{5EF24478-57EC-8A3E-DE14-5F123C115E2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Video">
            <a:extLst>
              <a:ext uri="{FF2B5EF4-FFF2-40B4-BE49-F238E27FC236}">
                <a16:creationId xmlns:a16="http://schemas.microsoft.com/office/drawing/2014/main" id="{1F82256D-4CB0-E8E5-7795-CFA5771A656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6419507" y="1820377"/>
            <a:ext cx="5568950" cy="4789487"/>
          </a:xfrm>
        </p:spPr>
        <p:txBody>
          <a:bodyPr>
            <a:normAutofit lnSpcReduction="10000"/>
          </a:bodyPr>
          <a:lstStyle/>
          <a:p>
            <a:pPr marL="0" indent="0">
              <a:lnSpc>
                <a:spcPct val="100000"/>
              </a:lnSpc>
              <a:buNone/>
            </a:pPr>
            <a:r>
              <a:rPr lang="fr-FR" sz="2000" dirty="0">
                <a:solidFill>
                  <a:schemeClr val="accent1">
                    <a:lumMod val="75000"/>
                  </a:schemeClr>
                </a:solidFill>
                <a:ea typeface="Times New Roman" panose="02020603050405020304" pitchFamily="18" charset="0"/>
                <a:cs typeface="Times New Roman" panose="02020603050405020304" pitchFamily="18" charset="0"/>
              </a:rPr>
              <a:t>Les </a:t>
            </a:r>
            <a:r>
              <a:rPr lang="fr-FR" sz="2000" b="1" dirty="0">
                <a:solidFill>
                  <a:schemeClr val="accent1">
                    <a:lumMod val="75000"/>
                  </a:schemeClr>
                </a:solidFill>
                <a:ea typeface="Times New Roman" panose="02020603050405020304" pitchFamily="18" charset="0"/>
                <a:cs typeface="Times New Roman" panose="02020603050405020304" pitchFamily="18" charset="0"/>
              </a:rPr>
              <a:t>pluies acides </a:t>
            </a:r>
            <a:r>
              <a:rPr lang="fr-FR" sz="2000" dirty="0">
                <a:solidFill>
                  <a:schemeClr val="accent1">
                    <a:lumMod val="75000"/>
                  </a:schemeClr>
                </a:solidFill>
                <a:ea typeface="Times New Roman" panose="02020603050405020304" pitchFamily="18" charset="0"/>
                <a:cs typeface="Times New Roman" panose="02020603050405020304" pitchFamily="18" charset="0"/>
              </a:rPr>
              <a:t>sont une conséquence indirecte d'une forme de pollution atmosphérique. Elle est due aux rejets dans l'atmosphère des produits de la combustion d'énergies fossiles.</a:t>
            </a:r>
          </a:p>
          <a:p>
            <a:pPr marL="0" indent="0">
              <a:lnSpc>
                <a:spcPct val="100000"/>
              </a:lnSpc>
              <a:buNone/>
            </a:pPr>
            <a:r>
              <a:rPr lang="fr-FR" sz="2000" dirty="0">
                <a:solidFill>
                  <a:schemeClr val="accent1">
                    <a:lumMod val="75000"/>
                  </a:schemeClr>
                </a:solidFill>
                <a:ea typeface="Times New Roman" panose="02020603050405020304" pitchFamily="18" charset="0"/>
                <a:cs typeface="Times New Roman" panose="02020603050405020304" pitchFamily="18" charset="0"/>
              </a:rPr>
              <a:t>Elles causent des </a:t>
            </a:r>
            <a:r>
              <a:rPr lang="fr-FR" sz="2000" b="1" dirty="0">
                <a:solidFill>
                  <a:schemeClr val="accent1">
                    <a:lumMod val="75000"/>
                  </a:schemeClr>
                </a:solidFill>
                <a:ea typeface="Times New Roman" panose="02020603050405020304" pitchFamily="18" charset="0"/>
                <a:cs typeface="Times New Roman" panose="02020603050405020304" pitchFamily="18" charset="0"/>
              </a:rPr>
              <a:t>dommages dans de nombreux écosystèmes </a:t>
            </a:r>
            <a:r>
              <a:rPr lang="fr-FR" sz="2000" dirty="0">
                <a:solidFill>
                  <a:schemeClr val="accent1">
                    <a:lumMod val="75000"/>
                  </a:schemeClr>
                </a:solidFill>
                <a:ea typeface="Times New Roman" panose="02020603050405020304" pitchFamily="18" charset="0"/>
                <a:cs typeface="Times New Roman" panose="02020603050405020304" pitchFamily="18" charset="0"/>
              </a:rPr>
              <a:t>: </a:t>
            </a:r>
          </a:p>
          <a:p>
            <a:pPr marL="285750" indent="-285750">
              <a:lnSpc>
                <a:spcPct val="100000"/>
              </a:lnSpc>
              <a:spcBef>
                <a:spcPts val="0"/>
              </a:spcBef>
              <a:buFont typeface="Arial" panose="020B0604020202020204" pitchFamily="34" charset="0"/>
              <a:buChar char="•"/>
            </a:pPr>
            <a:r>
              <a:rPr lang="fr-FR" sz="2000" b="1" dirty="0">
                <a:solidFill>
                  <a:schemeClr val="accent1">
                    <a:lumMod val="75000"/>
                  </a:schemeClr>
                </a:solidFill>
                <a:ea typeface="Times New Roman" panose="02020603050405020304" pitchFamily="18" charset="0"/>
              </a:rPr>
              <a:t>perte d'éléments minéraux pour la végétation</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les feuilles sont brûlées </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le sol perd de sa fertilité (les sols sableux sont les plus sensibles)</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les forêts dépérissent avec la dégradation de la chlorophylle (jaunissement des feuilles) </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les lacs s’acidifient </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de nombreuses espèces subissent un dépeuplement…</a:t>
            </a:r>
          </a:p>
        </p:txBody>
      </p:sp>
      <p:grpSp>
        <p:nvGrpSpPr>
          <p:cNvPr id="9" name="Groupe 8"/>
          <p:cNvGrpSpPr>
            <a:grpSpLocks/>
          </p:cNvGrpSpPr>
          <p:nvPr/>
        </p:nvGrpSpPr>
        <p:grpSpPr bwMode="auto">
          <a:xfrm>
            <a:off x="1783963" y="5693668"/>
            <a:ext cx="3609835" cy="1003352"/>
            <a:chOff x="8781396" y="3646872"/>
            <a:chExt cx="3142758" cy="775792"/>
          </a:xfrm>
          <a:solidFill>
            <a:schemeClr val="accent5"/>
          </a:solidFill>
        </p:grpSpPr>
        <p:sp>
          <p:nvSpPr>
            <p:cNvPr id="10" name="Ellipse 3"/>
            <p:cNvSpPr/>
            <p:nvPr/>
          </p:nvSpPr>
          <p:spPr>
            <a:xfrm>
              <a:off x="8781396" y="3646872"/>
              <a:ext cx="3142758" cy="77579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1" name="l'épaisseur de la zone respirable"/>
            <p:cNvSpPr txBox="1">
              <a:spLocks noChangeArrowheads="1"/>
            </p:cNvSpPr>
            <p:nvPr/>
          </p:nvSpPr>
          <p:spPr bwMode="auto">
            <a:xfrm>
              <a:off x="8910977" y="3646872"/>
              <a:ext cx="2902331" cy="775792"/>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None/>
              </a:pPr>
              <a:r>
                <a:rPr lang="fr-FR" altLang="fr-FR" sz="1600" dirty="0">
                  <a:solidFill>
                    <a:schemeClr val="bg1"/>
                  </a:solidFill>
                  <a:latin typeface="+mn-lt"/>
                  <a:cs typeface="Calibri" panose="020F0502020204030204" pitchFamily="34" charset="0"/>
                </a:rPr>
                <a:t>Le savais-tu ? </a:t>
              </a:r>
            </a:p>
            <a:p>
              <a:pPr marL="0" indent="0" algn="ctr">
                <a:spcBef>
                  <a:spcPts val="0"/>
                </a:spcBef>
                <a:buNone/>
              </a:pPr>
              <a:r>
                <a:rPr lang="fr-FR" sz="1600" dirty="0">
                  <a:solidFill>
                    <a:schemeClr val="bg1"/>
                  </a:solidFill>
                  <a:ea typeface="Times New Roman" panose="02020603050405020304" pitchFamily="18" charset="0"/>
                  <a:cs typeface="Times New Roman" panose="02020603050405020304" pitchFamily="18" charset="0"/>
                </a:rPr>
                <a:t>Ces retombées peuvent être humides (précipitations) ou sèches (dépôts acides avec les gaz, particules).</a:t>
              </a:r>
            </a:p>
          </p:txBody>
        </p:sp>
      </p:grpSp>
      <p:pic>
        <p:nvPicPr>
          <p:cNvPr id="13"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0966778" y="5563440"/>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Image 4" descr="Une image contenant texte&#10;&#10;Description générée automatiquement">
            <a:extLst>
              <a:ext uri="{FF2B5EF4-FFF2-40B4-BE49-F238E27FC236}">
                <a16:creationId xmlns:a16="http://schemas.microsoft.com/office/drawing/2014/main" id="{FCBBC0B6-13E9-4E82-BD71-75CEA0B0A5E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1593" y="1226818"/>
            <a:ext cx="5150863" cy="4609992"/>
          </a:xfrm>
          <a:prstGeom prst="rect">
            <a:avLst/>
          </a:prstGeom>
        </p:spPr>
      </p:pic>
      <p:pic>
        <p:nvPicPr>
          <p:cNvPr id="20" name="Image 19">
            <a:extLst>
              <a:ext uri="{FF2B5EF4-FFF2-40B4-BE49-F238E27FC236}">
                <a16:creationId xmlns:a16="http://schemas.microsoft.com/office/drawing/2014/main" id="{CEF41C46-F0C9-C34A-57AC-19B0EDFF4A6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21C7BA97-FABB-7A22-03FC-F6918C291962}"/>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117</a:t>
            </a:fld>
            <a:endParaRPr lang="fr-FR" altLang="fr-FR" sz="1800" b="1" dirty="0"/>
          </a:p>
        </p:txBody>
      </p:sp>
    </p:spTree>
    <p:extLst>
      <p:ext uri="{BB962C8B-B14F-4D97-AF65-F5344CB8AC3E}">
        <p14:creationId xmlns:p14="http://schemas.microsoft.com/office/powerpoint/2010/main" val="357812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2599CB3-34D9-BB54-C3E2-6ED633700D6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Calibri" panose="020F0502020204030204" pitchFamily="34" charset="0"/>
              </a:rPr>
              <a:t>Problèmes de croissance liés à une mauvaise </a:t>
            </a:r>
          </a:p>
          <a:p>
            <a:pPr algn="ctr" eaLnBrk="1" hangingPunct="1">
              <a:defRPr/>
            </a:pPr>
            <a:r>
              <a:rPr lang="fr-FR" altLang="fr-FR" sz="3600" b="1" dirty="0">
                <a:solidFill>
                  <a:schemeClr val="accent5">
                    <a:lumMod val="75000"/>
                  </a:schemeClr>
                </a:solidFill>
                <a:cs typeface="Calibri" panose="020F0502020204030204" pitchFamily="34" charset="0"/>
              </a:rPr>
              <a:t>qualité des sols</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0D14528E-10F2-F556-F403-A874CA8582A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8FC1B1FC-2040-7F91-75FE-922AC3BD30F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67961B71-971D-E65C-CF39-DBCAABB12FE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C07E85CC-4672-B592-342E-EC2C46906BE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6E8D2299-6686-02DF-6305-2AD96A6D142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3FE2A682-491A-0484-EFF2-F6E052A78FE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019F951E-B67C-FDA9-911D-2C9D1D1E303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26A44E6A-70CB-58CA-1188-316167B4398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5D104AD5-70BF-89B5-7645-D5428C0C378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837362" y="2235200"/>
            <a:ext cx="5032375" cy="4121150"/>
          </a:xfrm>
        </p:spPr>
        <p:txBody>
          <a:bodyPr>
            <a:normAutofit/>
          </a:bodyPr>
          <a:lstStyle/>
          <a:p>
            <a:pPr marL="0" indent="0">
              <a:lnSpc>
                <a:spcPct val="100000"/>
              </a:lnSpc>
              <a:buNone/>
            </a:pPr>
            <a:r>
              <a:rPr lang="fr-FR" sz="2000" dirty="0">
                <a:solidFill>
                  <a:schemeClr val="accent1">
                    <a:lumMod val="75000"/>
                  </a:schemeClr>
                </a:solidFill>
                <a:ea typeface="Times New Roman" panose="02020603050405020304" pitchFamily="18" charset="0"/>
              </a:rPr>
              <a:t>La pollution de l’air perturbe les arbres et des forêts entières, qui se mettent à produire des </a:t>
            </a:r>
            <a:r>
              <a:rPr lang="fr-FR" sz="2000" b="1" dirty="0">
                <a:solidFill>
                  <a:schemeClr val="accent1">
                    <a:lumMod val="75000"/>
                  </a:schemeClr>
                </a:solidFill>
                <a:ea typeface="Times New Roman" panose="02020603050405020304" pitchFamily="18" charset="0"/>
              </a:rPr>
              <a:t>branches déformées</a:t>
            </a:r>
            <a:r>
              <a:rPr lang="fr-FR" sz="2000" dirty="0">
                <a:solidFill>
                  <a:schemeClr val="accent1">
                    <a:lumMod val="75000"/>
                  </a:schemeClr>
                </a:solidFill>
                <a:ea typeface="Times New Roman" panose="02020603050405020304" pitchFamily="18" charset="0"/>
              </a:rPr>
              <a:t>. Parmi les premières victimes, les sapins et les épicéas qui jaunissent. Les particules grasses des véhicules </a:t>
            </a:r>
            <a:r>
              <a:rPr lang="fr-FR" sz="2000" b="1" dirty="0">
                <a:solidFill>
                  <a:schemeClr val="accent1">
                    <a:lumMod val="75000"/>
                  </a:schemeClr>
                </a:solidFill>
                <a:ea typeface="Times New Roman" panose="02020603050405020304" pitchFamily="18" charset="0"/>
              </a:rPr>
              <a:t>bouchent aussi les pores </a:t>
            </a:r>
            <a:r>
              <a:rPr lang="fr-FR" sz="2000" dirty="0">
                <a:solidFill>
                  <a:schemeClr val="accent1">
                    <a:lumMod val="75000"/>
                  </a:schemeClr>
                </a:solidFill>
                <a:ea typeface="Times New Roman" panose="02020603050405020304" pitchFamily="18" charset="0"/>
              </a:rPr>
              <a:t>des feuilles. </a:t>
            </a:r>
            <a:r>
              <a:rPr lang="fr-FR" sz="2000" b="1" dirty="0">
                <a:solidFill>
                  <a:schemeClr val="accent1">
                    <a:lumMod val="75000"/>
                  </a:schemeClr>
                </a:solidFill>
                <a:ea typeface="Times New Roman" panose="02020603050405020304" pitchFamily="18" charset="0"/>
              </a:rPr>
              <a:t>La plante respire mal et sa photosynthèse est perturbée</a:t>
            </a:r>
            <a:r>
              <a:rPr lang="fr-FR" sz="2000" dirty="0">
                <a:solidFill>
                  <a:schemeClr val="accent1">
                    <a:lumMod val="75000"/>
                  </a:schemeClr>
                </a:solidFill>
                <a:ea typeface="Times New Roman" panose="02020603050405020304" pitchFamily="18" charset="0"/>
              </a:rPr>
              <a:t>.</a:t>
            </a:r>
          </a:p>
          <a:p>
            <a:pPr marL="0" indent="0">
              <a:lnSpc>
                <a:spcPct val="100000"/>
              </a:lnSpc>
              <a:buNone/>
            </a:pPr>
            <a:r>
              <a:rPr lang="fr-FR" sz="2000" dirty="0">
                <a:solidFill>
                  <a:schemeClr val="accent1">
                    <a:lumMod val="75000"/>
                  </a:schemeClr>
                </a:solidFill>
                <a:ea typeface="Times New Roman" panose="02020603050405020304" pitchFamily="18" charset="0"/>
              </a:rPr>
              <a:t>Ex : l’ozone crée un </a:t>
            </a:r>
            <a:r>
              <a:rPr lang="fr-FR" sz="2000" b="1" dirty="0">
                <a:solidFill>
                  <a:schemeClr val="accent1">
                    <a:lumMod val="75000"/>
                  </a:schemeClr>
                </a:solidFill>
                <a:ea typeface="Times New Roman" panose="02020603050405020304" pitchFamily="18" charset="0"/>
              </a:rPr>
              <a:t>stress oxydatif</a:t>
            </a:r>
            <a:r>
              <a:rPr lang="fr-FR" sz="2000" dirty="0">
                <a:solidFill>
                  <a:schemeClr val="accent1">
                    <a:lumMod val="75000"/>
                  </a:schemeClr>
                </a:solidFill>
                <a:ea typeface="Times New Roman" panose="02020603050405020304" pitchFamily="18" charset="0"/>
              </a:rPr>
              <a:t>, une diminution de la photosynthèse et donc de la croissance. </a:t>
            </a:r>
          </a:p>
        </p:txBody>
      </p:sp>
      <p:pic>
        <p:nvPicPr>
          <p:cNvPr id="20"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0933278"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5369E404-351E-CD1A-1F5E-4FB23D3CD0A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7" name="Image 16">
            <a:extLst>
              <a:ext uri="{FF2B5EF4-FFF2-40B4-BE49-F238E27FC236}">
                <a16:creationId xmlns:a16="http://schemas.microsoft.com/office/drawing/2014/main" id="{360AFCB0-47FC-3A57-050C-BC50523CB6D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93838" y="1454366"/>
            <a:ext cx="5203565" cy="4901984"/>
          </a:xfrm>
          <a:prstGeom prst="rect">
            <a:avLst/>
          </a:prstGeom>
        </p:spPr>
      </p:pic>
      <p:sp>
        <p:nvSpPr>
          <p:cNvPr id="2" name="Espace réservé du numéro de diapositive 1">
            <a:extLst>
              <a:ext uri="{FF2B5EF4-FFF2-40B4-BE49-F238E27FC236}">
                <a16:creationId xmlns:a16="http://schemas.microsoft.com/office/drawing/2014/main" id="{765AD8FB-9DA5-80C4-E450-9422C904B874}"/>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118</a:t>
            </a:fld>
            <a:endParaRPr lang="fr-FR" altLang="fr-FR" sz="1800" b="1" dirty="0"/>
          </a:p>
        </p:txBody>
      </p:sp>
    </p:spTree>
    <p:extLst>
      <p:ext uri="{BB962C8B-B14F-4D97-AF65-F5344CB8AC3E}">
        <p14:creationId xmlns:p14="http://schemas.microsoft.com/office/powerpoint/2010/main" val="316844230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e 24">
            <a:extLst>
              <a:ext uri="{FF2B5EF4-FFF2-40B4-BE49-F238E27FC236}">
                <a16:creationId xmlns:a16="http://schemas.microsoft.com/office/drawing/2014/main" id="{721FA832-4250-904C-21E8-7CAF9DD428F6}"/>
              </a:ext>
            </a:extLst>
          </p:cNvPr>
          <p:cNvGrpSpPr/>
          <p:nvPr/>
        </p:nvGrpSpPr>
        <p:grpSpPr>
          <a:xfrm>
            <a:off x="6493666" y="2002069"/>
            <a:ext cx="5294108" cy="3289420"/>
            <a:chOff x="6493666" y="2002069"/>
            <a:chExt cx="5294108" cy="3289420"/>
          </a:xfrm>
        </p:grpSpPr>
        <p:sp>
          <p:nvSpPr>
            <p:cNvPr id="113688" name="ZoneTexte 9"/>
            <p:cNvSpPr txBox="1">
              <a:spLocks noChangeArrowheads="1"/>
            </p:cNvSpPr>
            <p:nvPr/>
          </p:nvSpPr>
          <p:spPr bwMode="auto">
            <a:xfrm>
              <a:off x="6493666" y="4891379"/>
              <a:ext cx="52941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 trou dans la couche d’ozone</a:t>
              </a:r>
            </a:p>
          </p:txBody>
        </p:sp>
        <p:pic>
          <p:nvPicPr>
            <p:cNvPr id="23" name="Image 22">
              <a:extLst>
                <a:ext uri="{FF2B5EF4-FFF2-40B4-BE49-F238E27FC236}">
                  <a16:creationId xmlns:a16="http://schemas.microsoft.com/office/drawing/2014/main" id="{DF21578B-00A4-A9CF-F3B5-3C0F04C06A9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86002" y="2002069"/>
              <a:ext cx="2949570" cy="2777662"/>
            </a:xfrm>
            <a:prstGeom prst="rect">
              <a:avLst/>
            </a:prstGeom>
          </p:spPr>
        </p:pic>
      </p:grpSp>
      <p:grpSp>
        <p:nvGrpSpPr>
          <p:cNvPr id="24" name="Groupe 23">
            <a:extLst>
              <a:ext uri="{FF2B5EF4-FFF2-40B4-BE49-F238E27FC236}">
                <a16:creationId xmlns:a16="http://schemas.microsoft.com/office/drawing/2014/main" id="{156430DC-AA4A-5A13-81E2-18EBF9C550C8}"/>
              </a:ext>
            </a:extLst>
          </p:cNvPr>
          <p:cNvGrpSpPr/>
          <p:nvPr/>
        </p:nvGrpSpPr>
        <p:grpSpPr>
          <a:xfrm>
            <a:off x="1765331" y="1935843"/>
            <a:ext cx="5164624" cy="3355646"/>
            <a:chOff x="1765331" y="1935843"/>
            <a:chExt cx="5164624" cy="3355646"/>
          </a:xfrm>
        </p:grpSpPr>
        <p:sp>
          <p:nvSpPr>
            <p:cNvPr id="113684" name="ZoneTexte 9"/>
            <p:cNvSpPr txBox="1">
              <a:spLocks noChangeArrowheads="1"/>
            </p:cNvSpPr>
            <p:nvPr/>
          </p:nvSpPr>
          <p:spPr bwMode="auto">
            <a:xfrm>
              <a:off x="1765331" y="4922157"/>
              <a:ext cx="51646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fr-FR" altLang="fr-FR" sz="2000" b="1" dirty="0">
                  <a:solidFill>
                    <a:schemeClr val="accent1">
                      <a:lumMod val="75000"/>
                    </a:schemeClr>
                  </a:solidFill>
                  <a:latin typeface="+mn-lt"/>
                  <a:cs typeface="Calibri" panose="020F0502020204030204" pitchFamily="34" charset="0"/>
                </a:rPr>
                <a:t>L’aggravation de l’effet de serre</a:t>
              </a:r>
            </a:p>
          </p:txBody>
        </p:sp>
        <p:pic>
          <p:nvPicPr>
            <p:cNvPr id="20" name="Image 19">
              <a:extLst>
                <a:ext uri="{FF2B5EF4-FFF2-40B4-BE49-F238E27FC236}">
                  <a16:creationId xmlns:a16="http://schemas.microsoft.com/office/drawing/2014/main" id="{BCE9D2A0-0ACA-5954-04D2-F255ADAA87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7227" y="1935843"/>
              <a:ext cx="3020074" cy="2844057"/>
            </a:xfrm>
            <a:prstGeom prst="rect">
              <a:avLst/>
            </a:prstGeom>
          </p:spPr>
        </p:pic>
      </p:grpSp>
      <p:sp>
        <p:nvSpPr>
          <p:cNvPr id="2" name="Rectangle 2">
            <a:extLst>
              <a:ext uri="{FF2B5EF4-FFF2-40B4-BE49-F238E27FC236}">
                <a16:creationId xmlns:a16="http://schemas.microsoft.com/office/drawing/2014/main" id="{769C86BC-A381-F488-174B-936CA4A8E83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Quelles sont les principales conséquences de la pollution de l’air sur la planète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48DF35D0-A6C0-9ED5-188B-3C829D2957D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16BD81F0-B105-EE1D-760F-C10D1D1A169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A11EFA08-E2CE-ED30-1687-09089D24076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0ED48E65-0E64-4807-EE3A-52F3A392B68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788AA5F2-7A6C-E34C-BB7A-B619ADF7E6B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9DF4F22E-DCD6-50BC-50E4-F74CE39E239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4B868EEE-1F0C-794E-6335-80A9B7A028A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9D28273C-5051-D3B0-8832-0B7A816E975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82DD6DF3-1D4B-F7D6-C5A0-5D886C04719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EdS.CO</a:t>
            </a:r>
            <a:endParaRPr lang="fr-FR" altLang="fr-FR" sz="1000" dirty="0">
              <a:latin typeface="+mn-lt"/>
              <a:cs typeface="Arial" panose="020B0604020202020204" pitchFamily="34" charset="0"/>
            </a:endParaRPr>
          </a:p>
        </p:txBody>
      </p:sp>
      <p:pic>
        <p:nvPicPr>
          <p:cNvPr id="15" name="Image 14">
            <a:extLst>
              <a:ext uri="{FF2B5EF4-FFF2-40B4-BE49-F238E27FC236}">
                <a16:creationId xmlns:a16="http://schemas.microsoft.com/office/drawing/2014/main" id="{8DB18DCC-3371-B12A-2870-59B409F3695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26" name="Groupe 25">
            <a:extLst>
              <a:ext uri="{FF2B5EF4-FFF2-40B4-BE49-F238E27FC236}">
                <a16:creationId xmlns:a16="http://schemas.microsoft.com/office/drawing/2014/main" id="{4435D896-C3D7-97E6-5C77-C8D3162B396D}"/>
              </a:ext>
            </a:extLst>
          </p:cNvPr>
          <p:cNvGrpSpPr/>
          <p:nvPr/>
        </p:nvGrpSpPr>
        <p:grpSpPr>
          <a:xfrm>
            <a:off x="3769664" y="3257950"/>
            <a:ext cx="1015200" cy="1015200"/>
            <a:chOff x="2979068" y="2181479"/>
            <a:chExt cx="1015200" cy="1015200"/>
          </a:xfrm>
          <a:solidFill>
            <a:srgbClr val="42C4E3"/>
          </a:solidFill>
        </p:grpSpPr>
        <p:sp>
          <p:nvSpPr>
            <p:cNvPr id="27" name="Numéro 1">
              <a:extLst>
                <a:ext uri="{FF2B5EF4-FFF2-40B4-BE49-F238E27FC236}">
                  <a16:creationId xmlns:a16="http://schemas.microsoft.com/office/drawing/2014/main" id="{118ED8B7-0053-1F2F-38AE-363BD031C82F}"/>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F2BEADA0-C7A5-B0BC-7563-4216534E242F}"/>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9" name="Groupe 28">
            <a:extLst>
              <a:ext uri="{FF2B5EF4-FFF2-40B4-BE49-F238E27FC236}">
                <a16:creationId xmlns:a16="http://schemas.microsoft.com/office/drawing/2014/main" id="{65A1A89E-DB16-63A9-653A-EE7369E9D8B4}"/>
              </a:ext>
            </a:extLst>
          </p:cNvPr>
          <p:cNvGrpSpPr/>
          <p:nvPr/>
        </p:nvGrpSpPr>
        <p:grpSpPr>
          <a:xfrm>
            <a:off x="8713446" y="3249536"/>
            <a:ext cx="1015200" cy="1015200"/>
            <a:chOff x="6429109" y="2275219"/>
            <a:chExt cx="1015200" cy="1015200"/>
          </a:xfrm>
        </p:grpSpPr>
        <p:sp>
          <p:nvSpPr>
            <p:cNvPr id="30" name="Numéro 2">
              <a:extLst>
                <a:ext uri="{FF2B5EF4-FFF2-40B4-BE49-F238E27FC236}">
                  <a16:creationId xmlns:a16="http://schemas.microsoft.com/office/drawing/2014/main" id="{FEE15051-58C7-C2F9-BBBF-F11E5A14E38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1" name="? bleu">
              <a:extLst>
                <a:ext uri="{FF2B5EF4-FFF2-40B4-BE49-F238E27FC236}">
                  <a16:creationId xmlns:a16="http://schemas.microsoft.com/office/drawing/2014/main" id="{3F245D13-9ECD-4906-1725-30C16338FC42}"/>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32" name="Image 31">
            <a:hlinkClick r:id="rId10" action="ppaction://hlinksldjump"/>
            <a:extLst>
              <a:ext uri="{FF2B5EF4-FFF2-40B4-BE49-F238E27FC236}">
                <a16:creationId xmlns:a16="http://schemas.microsoft.com/office/drawing/2014/main" id="{A8469F6E-541D-6649-9024-6B689E99A7B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068088" y="5020511"/>
            <a:ext cx="513908" cy="471445"/>
          </a:xfrm>
          <a:prstGeom prst="rect">
            <a:avLst/>
          </a:prstGeom>
        </p:spPr>
      </p:pic>
      <p:pic>
        <p:nvPicPr>
          <p:cNvPr id="34" name="Image 33">
            <a:hlinkClick r:id="rId12" action="ppaction://hlinksldjump"/>
            <a:extLst>
              <a:ext uri="{FF2B5EF4-FFF2-40B4-BE49-F238E27FC236}">
                <a16:creationId xmlns:a16="http://schemas.microsoft.com/office/drawing/2014/main" id="{977112C4-E346-3994-F6F3-F086911F13D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839892" y="5020510"/>
            <a:ext cx="513908" cy="471445"/>
          </a:xfrm>
          <a:prstGeom prst="rect">
            <a:avLst/>
          </a:prstGeom>
        </p:spPr>
      </p:pic>
      <p:sp>
        <p:nvSpPr>
          <p:cNvPr id="9" name="Espace réservé du numéro de diapositive 1">
            <a:extLst>
              <a:ext uri="{FF2B5EF4-FFF2-40B4-BE49-F238E27FC236}">
                <a16:creationId xmlns:a16="http://schemas.microsoft.com/office/drawing/2014/main" id="{6921D2DA-67E1-4480-BE3A-6FEDF464FCC3}"/>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119</a:t>
            </a:fld>
            <a:endParaRPr lang="fr-FR" altLang="fr-FR" sz="1800" b="1" dirty="0"/>
          </a:p>
        </p:txBody>
      </p:sp>
    </p:spTree>
    <p:extLst>
      <p:ext uri="{BB962C8B-B14F-4D97-AF65-F5344CB8AC3E}">
        <p14:creationId xmlns:p14="http://schemas.microsoft.com/office/powerpoint/2010/main" val="80502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6"/>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14" restart="whenNotActive" fill="hold" evtFilter="cancelBubble" nodeType="interactiveSeq">
                <p:stCondLst>
                  <p:cond evt="onClick" delay="0">
                    <p:tgtEl>
                      <p:spTgt spid="29"/>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nodeType="withEffect">
                                  <p:stCondLst>
                                    <p:cond delay="0"/>
                                  </p:stCondLst>
                                  <p:childTnLst>
                                    <p:set>
                                      <p:cBhvr>
                                        <p:cTn id="1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01AD035-3DC1-7138-5BB2-0853BBF9478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De quoi se compose l’air que l’on inspire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B1114B8A-03E4-88D3-D2E5-635B323C536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00900DC9-22CA-EAC4-8FE7-C71F17EA718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5F8004E6-AA58-8CEA-33C5-137C0B6FD4B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04447B3D-6E08-4499-4213-CF781EB4598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156CA4D5-2EEA-CB70-BD35-C0C93E4BB36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1BC388D4-18CC-A3EF-E639-6E6274E0FAD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0E9C2E82-3F01-6BCD-C362-676BB3F8D70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69A24D34-CB2A-7873-DB04-A2E23DCBF21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C828B2D3-0CFF-FDF8-CEBD-64B81CFF646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60"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9" name="dioxygène"/>
          <p:cNvSpPr>
            <a:spLocks noChangeArrowheads="1"/>
          </p:cNvSpPr>
          <p:nvPr/>
        </p:nvSpPr>
        <p:spPr bwMode="auto">
          <a:xfrm>
            <a:off x="6521926" y="3021888"/>
            <a:ext cx="52244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rgbClr val="E52D22"/>
                </a:solidFill>
                <a:latin typeface="+mn-lt"/>
                <a:cs typeface="Arial" panose="020B0604020202020204" pitchFamily="34" charset="0"/>
              </a:rPr>
              <a:t>21% </a:t>
            </a:r>
            <a:r>
              <a:rPr lang="fr-FR" altLang="fr-FR" sz="3200" b="1" dirty="0">
                <a:solidFill>
                  <a:srgbClr val="E52D22"/>
                </a:solidFill>
                <a:latin typeface="+mn-lt"/>
                <a:cs typeface="Arial" panose="020B0604020202020204" pitchFamily="34" charset="0"/>
              </a:rPr>
              <a:t>de dioxygène (O</a:t>
            </a:r>
            <a:r>
              <a:rPr lang="fr-FR" altLang="fr-FR" sz="3200" b="1" baseline="-25000" dirty="0">
                <a:solidFill>
                  <a:srgbClr val="E52D22"/>
                </a:solidFill>
                <a:latin typeface="+mn-lt"/>
                <a:cs typeface="Arial" panose="020B0604020202020204" pitchFamily="34" charset="0"/>
              </a:rPr>
              <a:t>2</a:t>
            </a:r>
            <a:r>
              <a:rPr lang="fr-FR" altLang="fr-FR" sz="3200" b="1" dirty="0">
                <a:solidFill>
                  <a:srgbClr val="E52D22"/>
                </a:solidFill>
                <a:latin typeface="+mn-lt"/>
                <a:cs typeface="Arial" panose="020B0604020202020204" pitchFamily="34" charset="0"/>
              </a:rPr>
              <a:t>)</a:t>
            </a:r>
            <a:endParaRPr lang="fr-FR" altLang="fr-FR" sz="3200" b="1" baseline="-25000" dirty="0">
              <a:solidFill>
                <a:srgbClr val="E52D22"/>
              </a:solidFill>
              <a:latin typeface="+mn-lt"/>
              <a:cs typeface="Arial" panose="020B0604020202020204" pitchFamily="34" charset="0"/>
            </a:endParaRPr>
          </a:p>
        </p:txBody>
      </p:sp>
      <p:sp>
        <p:nvSpPr>
          <p:cNvPr id="27666"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7667"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grpSp>
        <p:nvGrpSpPr>
          <p:cNvPr id="3" name="Groupe ROUGE"/>
          <p:cNvGrpSpPr>
            <a:grpSpLocks noChangeAspect="1"/>
          </p:cNvGrpSpPr>
          <p:nvPr/>
        </p:nvGrpSpPr>
        <p:grpSpPr bwMode="auto">
          <a:xfrm>
            <a:off x="5516950" y="1923435"/>
            <a:ext cx="694112" cy="708749"/>
            <a:chOff x="7029269" y="1323810"/>
            <a:chExt cx="1771462" cy="1249740"/>
          </a:xfrm>
          <a:solidFill>
            <a:srgbClr val="0F90D1"/>
          </a:solidFill>
        </p:grpSpPr>
        <p:sp>
          <p:nvSpPr>
            <p:cNvPr id="44" name="rond rouge"/>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31" name="? bleu"/>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1</a:t>
              </a:r>
            </a:p>
          </p:txBody>
        </p:sp>
      </p:grpSp>
      <p:sp>
        <p:nvSpPr>
          <p:cNvPr id="8" name="texte diazote"/>
          <p:cNvSpPr>
            <a:spLocks noChangeArrowheads="1"/>
          </p:cNvSpPr>
          <p:nvPr/>
        </p:nvSpPr>
        <p:spPr bwMode="auto">
          <a:xfrm>
            <a:off x="6468049" y="1874929"/>
            <a:ext cx="50260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 typeface="Arial" panose="020B0604020202020204" pitchFamily="34" charset="0"/>
              <a:buNone/>
              <a:defRPr/>
            </a:pPr>
            <a:r>
              <a:rPr lang="fr-FR" altLang="fr-FR" sz="4800" b="1" dirty="0">
                <a:solidFill>
                  <a:srgbClr val="0F90D1"/>
                </a:solidFill>
                <a:latin typeface="+mn-lt"/>
                <a:cs typeface="Arial" panose="020B0604020202020204" pitchFamily="34" charset="0"/>
              </a:rPr>
              <a:t>78% </a:t>
            </a:r>
            <a:r>
              <a:rPr lang="fr-FR" altLang="fr-FR" sz="3200" b="1" dirty="0">
                <a:solidFill>
                  <a:srgbClr val="0F90D1"/>
                </a:solidFill>
                <a:latin typeface="+mn-lt"/>
                <a:cs typeface="Arial" panose="020B0604020202020204" pitchFamily="34" charset="0"/>
              </a:rPr>
              <a:t>de diazote (N</a:t>
            </a:r>
            <a:r>
              <a:rPr lang="fr-FR" altLang="fr-FR" sz="3200" b="1" baseline="-25000" dirty="0">
                <a:solidFill>
                  <a:srgbClr val="0F90D1"/>
                </a:solidFill>
                <a:latin typeface="+mn-lt"/>
                <a:cs typeface="Arial" panose="020B0604020202020204" pitchFamily="34" charset="0"/>
              </a:rPr>
              <a:t>2</a:t>
            </a:r>
            <a:r>
              <a:rPr lang="fr-FR" altLang="fr-FR" sz="3200" b="1" dirty="0">
                <a:solidFill>
                  <a:srgbClr val="0F90D1"/>
                </a:solidFill>
                <a:latin typeface="+mn-lt"/>
                <a:cs typeface="Arial" panose="020B0604020202020204" pitchFamily="34" charset="0"/>
              </a:rPr>
              <a:t>)</a:t>
            </a:r>
          </a:p>
        </p:txBody>
      </p:sp>
      <p:sp>
        <p:nvSpPr>
          <p:cNvPr id="10" name="1 %"/>
          <p:cNvSpPr>
            <a:spLocks noChangeArrowheads="1"/>
          </p:cNvSpPr>
          <p:nvPr/>
        </p:nvSpPr>
        <p:spPr bwMode="auto">
          <a:xfrm>
            <a:off x="6521927" y="4232886"/>
            <a:ext cx="5670074" cy="267765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4000" b="1" dirty="0">
                <a:solidFill>
                  <a:srgbClr val="4D4B4C"/>
                </a:solidFill>
                <a:latin typeface="+mn-lt"/>
                <a:cs typeface="Arial" charset="0"/>
              </a:rPr>
              <a:t>1% </a:t>
            </a:r>
            <a:r>
              <a:rPr lang="fr-FR" altLang="fr-FR" sz="2000" b="1" dirty="0">
                <a:solidFill>
                  <a:srgbClr val="4D4B4C"/>
                </a:solidFill>
                <a:latin typeface="+mn-lt"/>
                <a:cs typeface="Arial" charset="0"/>
              </a:rPr>
              <a:t>d’autres gaz et de particules fines</a:t>
            </a:r>
          </a:p>
          <a:p>
            <a:pPr eaLnBrk="1" hangingPunct="1">
              <a:lnSpc>
                <a:spcPct val="100000"/>
              </a:lnSpc>
              <a:spcBef>
                <a:spcPct val="0"/>
              </a:spcBef>
              <a:buFontTx/>
              <a:buNone/>
              <a:defRPr/>
            </a:pPr>
            <a:endParaRPr lang="fr-FR" altLang="fr-FR" sz="1000" dirty="0">
              <a:solidFill>
                <a:schemeClr val="tx1">
                  <a:lumMod val="95000"/>
                  <a:lumOff val="5000"/>
                </a:schemeClr>
              </a:solidFill>
              <a:latin typeface="Candara" panose="020E0502030303020204" pitchFamily="34" charset="0"/>
              <a:cs typeface="Arial" charset="0"/>
            </a:endParaRPr>
          </a:p>
          <a:p>
            <a:pPr>
              <a:lnSpc>
                <a:spcPct val="100000"/>
              </a:lnSpc>
              <a:spcBef>
                <a:spcPct val="0"/>
              </a:spcBef>
              <a:buFontTx/>
              <a:buNone/>
              <a:defRPr/>
            </a:pPr>
            <a:r>
              <a:rPr lang="fr-FR" altLang="fr-FR" sz="1400" dirty="0">
                <a:solidFill>
                  <a:srgbClr val="4D4B4C"/>
                </a:solidFill>
                <a:latin typeface="+mn-lt"/>
                <a:cs typeface="Arial" charset="0"/>
              </a:rPr>
              <a:t>Dont :</a:t>
            </a:r>
          </a:p>
          <a:p>
            <a:pPr marL="342900" indent="-166688">
              <a:lnSpc>
                <a:spcPct val="100000"/>
              </a:lnSpc>
              <a:spcBef>
                <a:spcPct val="0"/>
              </a:spcBef>
              <a:defRPr/>
            </a:pPr>
            <a:r>
              <a:rPr lang="fr-FR" altLang="fr-FR" sz="1400" dirty="0">
                <a:solidFill>
                  <a:srgbClr val="4D4B4C"/>
                </a:solidFill>
                <a:latin typeface="+mn-lt"/>
                <a:cs typeface="Arial" charset="0"/>
              </a:rPr>
              <a:t>environ 93% d’argon (Ar)</a:t>
            </a:r>
          </a:p>
          <a:p>
            <a:pPr marL="342900" indent="-166688">
              <a:lnSpc>
                <a:spcPct val="100000"/>
              </a:lnSpc>
              <a:spcBef>
                <a:spcPct val="0"/>
              </a:spcBef>
              <a:defRPr/>
            </a:pPr>
            <a:r>
              <a:rPr lang="fr-FR" altLang="fr-FR" sz="1400" dirty="0">
                <a:solidFill>
                  <a:srgbClr val="4D4B4C"/>
                </a:solidFill>
                <a:latin typeface="+mn-lt"/>
                <a:cs typeface="Arial" charset="0"/>
              </a:rPr>
              <a:t>Environ 4% de dioxyde de carbone (CO</a:t>
            </a:r>
            <a:r>
              <a:rPr lang="fr-FR" altLang="fr-FR" sz="1400" baseline="-25000" dirty="0">
                <a:solidFill>
                  <a:srgbClr val="4D4B4C"/>
                </a:solidFill>
                <a:latin typeface="+mn-lt"/>
                <a:cs typeface="Arial" charset="0"/>
              </a:rPr>
              <a:t>2</a:t>
            </a:r>
            <a:r>
              <a:rPr lang="fr-FR" altLang="fr-FR" sz="1400" dirty="0">
                <a:solidFill>
                  <a:srgbClr val="4D4B4C"/>
                </a:solidFill>
                <a:latin typeface="+mn-lt"/>
                <a:cs typeface="Arial" charset="0"/>
              </a:rPr>
              <a:t>)</a:t>
            </a:r>
          </a:p>
          <a:p>
            <a:pPr marL="342900" indent="-166688">
              <a:lnSpc>
                <a:spcPct val="100000"/>
              </a:lnSpc>
              <a:spcBef>
                <a:spcPct val="0"/>
              </a:spcBef>
              <a:defRPr/>
            </a:pPr>
            <a:r>
              <a:rPr lang="fr-FR" altLang="fr-FR" sz="1400" dirty="0">
                <a:solidFill>
                  <a:srgbClr val="4D4B4C"/>
                </a:solidFill>
                <a:latin typeface="+mn-lt"/>
                <a:cs typeface="Arial" charset="0"/>
              </a:rPr>
              <a:t>Moins de 1% de gaz rares : néon (Ne), krypton (Kr), xénon (Xe), hélium (He)…</a:t>
            </a:r>
          </a:p>
          <a:p>
            <a:pPr marL="342900" indent="-166688">
              <a:lnSpc>
                <a:spcPct val="100000"/>
              </a:lnSpc>
              <a:spcBef>
                <a:spcPct val="0"/>
              </a:spcBef>
              <a:defRPr/>
            </a:pPr>
            <a:r>
              <a:rPr lang="fr-FR" altLang="fr-FR" sz="1400" dirty="0">
                <a:solidFill>
                  <a:srgbClr val="4D4B4C"/>
                </a:solidFill>
                <a:latin typeface="+mn-lt"/>
                <a:cs typeface="Arial" charset="0"/>
              </a:rPr>
              <a:t>Environ 2% de gaz polluants : oxydes d’azote (NO</a:t>
            </a:r>
            <a:r>
              <a:rPr lang="fr-FR" altLang="fr-FR" sz="1400" baseline="-25000" dirty="0">
                <a:solidFill>
                  <a:srgbClr val="4D4B4C"/>
                </a:solidFill>
                <a:latin typeface="+mn-lt"/>
                <a:cs typeface="Arial" charset="0"/>
              </a:rPr>
              <a:t>2</a:t>
            </a:r>
            <a:r>
              <a:rPr lang="fr-FR" altLang="fr-FR" sz="1400" dirty="0">
                <a:solidFill>
                  <a:srgbClr val="4D4B4C"/>
                </a:solidFill>
                <a:latin typeface="+mn-lt"/>
                <a:cs typeface="Arial" charset="0"/>
              </a:rPr>
              <a:t>…), oxydes de soufre (SO</a:t>
            </a:r>
            <a:r>
              <a:rPr lang="fr-FR" altLang="fr-FR" sz="1400" baseline="-25000" dirty="0">
                <a:solidFill>
                  <a:srgbClr val="4D4B4C"/>
                </a:solidFill>
                <a:latin typeface="+mn-lt"/>
                <a:cs typeface="Arial" charset="0"/>
              </a:rPr>
              <a:t>2</a:t>
            </a:r>
            <a:r>
              <a:rPr lang="fr-FR" altLang="fr-FR" sz="1400" dirty="0">
                <a:solidFill>
                  <a:srgbClr val="4D4B4C"/>
                </a:solidFill>
                <a:latin typeface="+mn-lt"/>
                <a:cs typeface="Arial" charset="0"/>
              </a:rPr>
              <a:t>…), ozone (O</a:t>
            </a:r>
            <a:r>
              <a:rPr lang="fr-FR" altLang="fr-FR" sz="1400" baseline="-25000" dirty="0">
                <a:solidFill>
                  <a:srgbClr val="4D4B4C"/>
                </a:solidFill>
                <a:latin typeface="+mn-lt"/>
                <a:cs typeface="Arial" charset="0"/>
              </a:rPr>
              <a:t>3</a:t>
            </a:r>
            <a:r>
              <a:rPr lang="fr-FR" altLang="fr-FR" sz="1400" dirty="0">
                <a:solidFill>
                  <a:srgbClr val="4D4B4C"/>
                </a:solidFill>
                <a:latin typeface="+mn-lt"/>
                <a:cs typeface="Arial" charset="0"/>
              </a:rPr>
              <a:t>)…</a:t>
            </a:r>
          </a:p>
          <a:p>
            <a:pPr eaLnBrk="1" hangingPunct="1">
              <a:lnSpc>
                <a:spcPct val="100000"/>
              </a:lnSpc>
              <a:spcBef>
                <a:spcPct val="0"/>
              </a:spcBef>
              <a:buFontTx/>
              <a:buNone/>
              <a:defRPr/>
            </a:pPr>
            <a:endParaRPr lang="fr-FR" altLang="fr-FR" sz="2000" dirty="0">
              <a:solidFill>
                <a:srgbClr val="4794A1"/>
              </a:solidFill>
              <a:latin typeface="+mn-lt"/>
              <a:cs typeface="Arial" charset="0"/>
            </a:endParaRPr>
          </a:p>
        </p:txBody>
      </p:sp>
      <p:sp>
        <p:nvSpPr>
          <p:cNvPr id="27673" name="Rectangle 6"/>
          <p:cNvSpPr>
            <a:spLocks noChangeArrowheads="1"/>
          </p:cNvSpPr>
          <p:nvPr/>
        </p:nvSpPr>
        <p:spPr bwMode="auto">
          <a:xfrm>
            <a:off x="1787525" y="6299200"/>
            <a:ext cx="38687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2000" dirty="0">
                <a:latin typeface="+mn-lt"/>
                <a:cs typeface="Arial" panose="020B0604020202020204" pitchFamily="34" charset="0"/>
              </a:rPr>
              <a:t>*Composition de l’air sec</a:t>
            </a:r>
          </a:p>
        </p:txBody>
      </p:sp>
      <p:grpSp>
        <p:nvGrpSpPr>
          <p:cNvPr id="21" name="Groupe BLEU"/>
          <p:cNvGrpSpPr>
            <a:grpSpLocks noChangeAspect="1"/>
          </p:cNvGrpSpPr>
          <p:nvPr/>
        </p:nvGrpSpPr>
        <p:grpSpPr bwMode="auto">
          <a:xfrm>
            <a:off x="5516950" y="3077297"/>
            <a:ext cx="694112" cy="708749"/>
            <a:chOff x="7029269" y="1323810"/>
            <a:chExt cx="1771462" cy="1249740"/>
          </a:xfrm>
          <a:solidFill>
            <a:srgbClr val="E52D22"/>
          </a:solidFill>
        </p:grpSpPr>
        <p:sp>
          <p:nvSpPr>
            <p:cNvPr id="22" name="rond rouge"/>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23" name="? bleu"/>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2</a:t>
              </a:r>
            </a:p>
          </p:txBody>
        </p:sp>
      </p:grpSp>
      <p:grpSp>
        <p:nvGrpSpPr>
          <p:cNvPr id="24" name="Groupe GRIS"/>
          <p:cNvGrpSpPr>
            <a:grpSpLocks noChangeAspect="1"/>
          </p:cNvGrpSpPr>
          <p:nvPr/>
        </p:nvGrpSpPr>
        <p:grpSpPr bwMode="auto">
          <a:xfrm>
            <a:off x="5516950" y="4210734"/>
            <a:ext cx="694112" cy="708749"/>
            <a:chOff x="7029269" y="1323810"/>
            <a:chExt cx="1771462" cy="1249740"/>
          </a:xfrm>
          <a:solidFill>
            <a:srgbClr val="4D4B4C"/>
          </a:solidFill>
        </p:grpSpPr>
        <p:sp>
          <p:nvSpPr>
            <p:cNvPr id="25" name="rond rouge"/>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26" name="? bleu"/>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3</a:t>
              </a:r>
            </a:p>
          </p:txBody>
        </p:sp>
      </p:grpSp>
      <p:pic>
        <p:nvPicPr>
          <p:cNvPr id="18" name="Image 17">
            <a:extLst>
              <a:ext uri="{FF2B5EF4-FFF2-40B4-BE49-F238E27FC236}">
                <a16:creationId xmlns:a16="http://schemas.microsoft.com/office/drawing/2014/main" id="{625EF8B6-114B-511E-6C70-1473569B37A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9" name="Image 18">
            <a:hlinkClick r:id="rId8" action="ppaction://hlinksldjump"/>
            <a:extLst>
              <a:ext uri="{FF2B5EF4-FFF2-40B4-BE49-F238E27FC236}">
                <a16:creationId xmlns:a16="http://schemas.microsoft.com/office/drawing/2014/main" id="{BF5CDCCF-8EAE-D12F-7E29-F3C68C8EE6B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88235" y="1704975"/>
            <a:ext cx="596233" cy="546968"/>
          </a:xfrm>
          <a:prstGeom prst="rect">
            <a:avLst/>
          </a:prstGeom>
        </p:spPr>
      </p:pic>
      <p:pic>
        <p:nvPicPr>
          <p:cNvPr id="20" name="Image 19">
            <a:hlinkClick r:id="rId10" action="ppaction://hlinksldjump"/>
            <a:extLst>
              <a:ext uri="{FF2B5EF4-FFF2-40B4-BE49-F238E27FC236}">
                <a16:creationId xmlns:a16="http://schemas.microsoft.com/office/drawing/2014/main" id="{20A86EFF-6AF8-A666-A2FB-911D51F56EE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788475" y="2965993"/>
            <a:ext cx="596233" cy="546968"/>
          </a:xfrm>
          <a:prstGeom prst="rect">
            <a:avLst/>
          </a:prstGeom>
        </p:spPr>
      </p:pic>
      <p:sp>
        <p:nvSpPr>
          <p:cNvPr id="29" name="Espace réservé du numéro de diapositive 1">
            <a:extLst>
              <a:ext uri="{FF2B5EF4-FFF2-40B4-BE49-F238E27FC236}">
                <a16:creationId xmlns:a16="http://schemas.microsoft.com/office/drawing/2014/main" id="{CA37C7DF-7848-4AAD-B035-6F9591CCA090}"/>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a:t>
            </a:fld>
            <a:endParaRPr lang="fr-FR" altLang="fr-FR" sz="1800" b="1" dirty="0"/>
          </a:p>
        </p:txBody>
      </p:sp>
      <p:pic>
        <p:nvPicPr>
          <p:cNvPr id="12" name="Image 11">
            <a:extLst>
              <a:ext uri="{FF2B5EF4-FFF2-40B4-BE49-F238E27FC236}">
                <a16:creationId xmlns:a16="http://schemas.microsoft.com/office/drawing/2014/main" id="{9EF8D4BE-D18E-FC57-80CD-FA997522449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67596" y="1874929"/>
            <a:ext cx="3611554" cy="3297155"/>
          </a:xfrm>
          <a:prstGeom prst="rect">
            <a:avLst/>
          </a:prstGeom>
        </p:spPr>
      </p:pic>
    </p:spTree>
    <p:extLst>
      <p:ext uri="{BB962C8B-B14F-4D97-AF65-F5344CB8AC3E}">
        <p14:creationId xmlns:p14="http://schemas.microsoft.com/office/powerpoint/2010/main" val="40142910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1"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10" restart="whenNotActive" fill="hold" evtFilter="cancelBubble" nodeType="interactiveSeq">
                <p:stCondLst>
                  <p:cond evt="onClick" delay="0">
                    <p:tgtEl>
                      <p:spTgt spid="21"/>
                    </p:tgtEl>
                  </p:cond>
                </p:stCondLst>
                <p:endSync evt="end" delay="0">
                  <p:rtn val="all"/>
                </p:endSync>
                <p:childTnLst>
                  <p:par>
                    <p:cTn id="11" fill="hold">
                      <p:stCondLst>
                        <p:cond delay="0"/>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heckerboard(across)">
                                      <p:cBhvr>
                                        <p:cTn id="15" dur="500"/>
                                        <p:tgtEl>
                                          <p:spTgt spid="9"/>
                                        </p:tgtEl>
                                      </p:cBhvr>
                                    </p:animEffect>
                                  </p:childTnLst>
                                </p:cTn>
                              </p:par>
                              <p:par>
                                <p:cTn id="16" presetID="1" presetClass="entr" presetSubtype="0"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18" restart="whenNotActive" fill="hold" evtFilter="cancelBubble" nodeType="interactiveSeq">
                <p:stCondLst>
                  <p:cond evt="onClick" delay="0">
                    <p:tgtEl>
                      <p:spTgt spid="24"/>
                    </p:tgtEl>
                  </p:cond>
                </p:stCondLst>
                <p:endSync evt="end" delay="0">
                  <p:rtn val="all"/>
                </p:endSync>
                <p:childTnLst>
                  <p:par>
                    <p:cTn id="19" fill="hold">
                      <p:stCondLst>
                        <p:cond delay="0"/>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checkerboard(across)">
                                      <p:cBhvr>
                                        <p:cTn id="23" dur="500"/>
                                        <p:tgtEl>
                                          <p:spTgt spid="10"/>
                                        </p:tgtEl>
                                      </p:cBhvr>
                                    </p:animEffect>
                                  </p:childTnLst>
                                </p:cTn>
                              </p:par>
                            </p:childTnLst>
                          </p:cTn>
                        </p:par>
                      </p:childTnLst>
                    </p:cTn>
                  </p:par>
                </p:childTnLst>
              </p:cTn>
              <p:nextCondLst>
                <p:cond evt="onClick" delay="0">
                  <p:tgtEl>
                    <p:spTgt spid="24"/>
                  </p:tgtEl>
                </p:cond>
              </p:nextCondLst>
            </p:seq>
          </p:childTnLst>
        </p:cTn>
      </p:par>
    </p:tnLst>
    <p:bldLst>
      <p:bldP spid="9" grpId="0"/>
      <p:bldP spid="8" grpId="0"/>
      <p:bldP spid="10" grpId="0"/>
    </p:bldLst>
  </p:timing>
</p:sld>
</file>

<file path=ppt/slides/slide1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24930" name="Groupe 26">
            <a:extLst>
              <a:ext uri="{FF2B5EF4-FFF2-40B4-BE49-F238E27FC236}">
                <a16:creationId xmlns:a16="http://schemas.microsoft.com/office/drawing/2014/main" id="{C053E351-64DF-47B5-80CD-30872C34F66B}"/>
              </a:ext>
            </a:extLst>
          </p:cNvPr>
          <p:cNvGrpSpPr>
            <a:grpSpLocks/>
          </p:cNvGrpSpPr>
          <p:nvPr/>
        </p:nvGrpSpPr>
        <p:grpSpPr bwMode="auto">
          <a:xfrm>
            <a:off x="1295588" y="1133994"/>
            <a:ext cx="7387009" cy="5724006"/>
            <a:chOff x="4400549" y="890588"/>
            <a:chExt cx="7321551" cy="5967412"/>
          </a:xfrm>
        </p:grpSpPr>
        <p:grpSp>
          <p:nvGrpSpPr>
            <p:cNvPr id="124961" name="Groupe 37">
              <a:extLst>
                <a:ext uri="{FF2B5EF4-FFF2-40B4-BE49-F238E27FC236}">
                  <a16:creationId xmlns:a16="http://schemas.microsoft.com/office/drawing/2014/main" id="{D29871D2-B734-48DE-A501-F7A030835C69}"/>
                </a:ext>
              </a:extLst>
            </p:cNvPr>
            <p:cNvGrpSpPr>
              <a:grpSpLocks/>
            </p:cNvGrpSpPr>
            <p:nvPr/>
          </p:nvGrpSpPr>
          <p:grpSpPr bwMode="auto">
            <a:xfrm>
              <a:off x="4400549" y="890588"/>
              <a:ext cx="7321551" cy="5967412"/>
              <a:chOff x="3268368" y="1385358"/>
              <a:chExt cx="6813075" cy="4857749"/>
            </a:xfrm>
          </p:grpSpPr>
          <p:pic>
            <p:nvPicPr>
              <p:cNvPr id="124971" name="Image 2">
                <a:extLst>
                  <a:ext uri="{FF2B5EF4-FFF2-40B4-BE49-F238E27FC236}">
                    <a16:creationId xmlns:a16="http://schemas.microsoft.com/office/drawing/2014/main" id="{529B6740-EABE-419C-92CF-43E3D7AEA89D}"/>
                  </a:ext>
                </a:extLst>
              </p:cNvPr>
              <p:cNvPicPr>
                <a:picLocks noChangeAspect="1"/>
              </p:cNvPicPr>
              <p:nvPr/>
            </p:nvPicPr>
            <p:blipFill>
              <a:blip r:embed="rId3">
                <a:extLst>
                  <a:ext uri="{28A0092B-C50C-407E-A947-70E740481C1C}">
                    <a14:useLocalDpi xmlns:a14="http://schemas.microsoft.com/office/drawing/2010/main" val="0"/>
                  </a:ext>
                </a:extLst>
              </a:blip>
              <a:srcRect l="12196" r="9698"/>
              <a:stretch>
                <a:fillRect/>
              </a:stretch>
            </p:blipFill>
            <p:spPr bwMode="auto">
              <a:xfrm>
                <a:off x="3268368" y="1385358"/>
                <a:ext cx="6745120" cy="485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Flèche vers le haut 32">
                <a:extLst>
                  <a:ext uri="{FF2B5EF4-FFF2-40B4-BE49-F238E27FC236}">
                    <a16:creationId xmlns:a16="http://schemas.microsoft.com/office/drawing/2014/main" id="{5965E7F7-60F3-4EB2-80CA-C39E2723E7C9}"/>
                  </a:ext>
                </a:extLst>
              </p:cNvPr>
              <p:cNvSpPr/>
              <p:nvPr/>
            </p:nvSpPr>
            <p:spPr>
              <a:xfrm rot="11790253">
                <a:off x="8775554" y="2224059"/>
                <a:ext cx="431357" cy="619011"/>
              </a:xfrm>
              <a:prstGeom prst="upArrow">
                <a:avLst>
                  <a:gd name="adj1" fmla="val 50000"/>
                  <a:gd name="adj2" fmla="val 68657"/>
                </a:avLst>
              </a:prstGeom>
              <a:ln>
                <a:solidFill>
                  <a:srgbClr val="EDA505"/>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35" name="ZoneTexte 34">
                <a:extLst>
                  <a:ext uri="{FF2B5EF4-FFF2-40B4-BE49-F238E27FC236}">
                    <a16:creationId xmlns:a16="http://schemas.microsoft.com/office/drawing/2014/main" id="{3F3E08CD-300E-405C-A382-3A2AD14853FE}"/>
                  </a:ext>
                </a:extLst>
              </p:cNvPr>
              <p:cNvSpPr txBox="1"/>
              <p:nvPr/>
            </p:nvSpPr>
            <p:spPr>
              <a:xfrm>
                <a:off x="8305789" y="2923193"/>
                <a:ext cx="918849" cy="438089"/>
              </a:xfrm>
              <a:prstGeom prst="rect">
                <a:avLst/>
              </a:prstGeom>
              <a:noFill/>
            </p:spPr>
            <p:txBody>
              <a:bodyPr>
                <a:spAutoFit/>
              </a:bodyPr>
              <a:lstStyle/>
              <a:p>
                <a:pPr algn="ctr">
                  <a:defRPr/>
                </a:pPr>
                <a:r>
                  <a:rPr lang="fr-FR" sz="1600" b="1" dirty="0">
                    <a:solidFill>
                      <a:srgbClr val="EDA505"/>
                    </a:solidFill>
                  </a:rPr>
                  <a:t>23.2 %</a:t>
                </a:r>
              </a:p>
              <a:p>
                <a:pPr algn="ctr">
                  <a:defRPr/>
                </a:pPr>
                <a:r>
                  <a:rPr lang="fr-FR" sz="1200" dirty="0">
                    <a:solidFill>
                      <a:schemeClr val="tx1">
                        <a:lumMod val="50000"/>
                        <a:lumOff val="50000"/>
                      </a:schemeClr>
                    </a:solidFill>
                  </a:rPr>
                  <a:t>Absorbé</a:t>
                </a:r>
              </a:p>
            </p:txBody>
          </p:sp>
          <p:sp>
            <p:nvSpPr>
              <p:cNvPr id="38" name="ZoneTexte 37">
                <a:extLst>
                  <a:ext uri="{FF2B5EF4-FFF2-40B4-BE49-F238E27FC236}">
                    <a16:creationId xmlns:a16="http://schemas.microsoft.com/office/drawing/2014/main" id="{AAC33D95-2160-4D10-A412-80FAFB1198C5}"/>
                  </a:ext>
                </a:extLst>
              </p:cNvPr>
              <p:cNvSpPr txBox="1"/>
              <p:nvPr/>
            </p:nvSpPr>
            <p:spPr>
              <a:xfrm>
                <a:off x="8163973" y="4121153"/>
                <a:ext cx="918849" cy="576365"/>
              </a:xfrm>
              <a:prstGeom prst="rect">
                <a:avLst/>
              </a:prstGeom>
              <a:noFill/>
            </p:spPr>
            <p:txBody>
              <a:bodyPr>
                <a:spAutoFit/>
              </a:bodyPr>
              <a:lstStyle/>
              <a:p>
                <a:pPr algn="ctr">
                  <a:defRPr/>
                </a:pPr>
                <a:r>
                  <a:rPr lang="fr-FR" sz="1600" b="1" dirty="0">
                    <a:solidFill>
                      <a:srgbClr val="EDA505"/>
                    </a:solidFill>
                  </a:rPr>
                  <a:t>54.4 %</a:t>
                </a:r>
              </a:p>
              <a:p>
                <a:pPr algn="ctr">
                  <a:defRPr/>
                </a:pPr>
                <a:r>
                  <a:rPr lang="fr-FR" sz="1200" dirty="0">
                    <a:solidFill>
                      <a:schemeClr val="tx1">
                        <a:lumMod val="75000"/>
                        <a:lumOff val="25000"/>
                      </a:schemeClr>
                    </a:solidFill>
                  </a:rPr>
                  <a:t>Atteint la surface</a:t>
                </a:r>
              </a:p>
            </p:txBody>
          </p:sp>
          <p:sp>
            <p:nvSpPr>
              <p:cNvPr id="39" name="Flèche vers le haut 38">
                <a:extLst>
                  <a:ext uri="{FF2B5EF4-FFF2-40B4-BE49-F238E27FC236}">
                    <a16:creationId xmlns:a16="http://schemas.microsoft.com/office/drawing/2014/main" id="{4D5E4009-9613-49BA-B05C-0E852B23DD2A}"/>
                  </a:ext>
                </a:extLst>
              </p:cNvPr>
              <p:cNvSpPr>
                <a:spLocks/>
              </p:cNvSpPr>
              <p:nvPr/>
            </p:nvSpPr>
            <p:spPr>
              <a:xfrm rot="12105662">
                <a:off x="8691351" y="3562880"/>
                <a:ext cx="251132" cy="540181"/>
              </a:xfrm>
              <a:prstGeom prst="upArrow">
                <a:avLst>
                  <a:gd name="adj1" fmla="val 50000"/>
                  <a:gd name="adj2" fmla="val 70043"/>
                </a:avLst>
              </a:prstGeom>
              <a:ln>
                <a:solidFill>
                  <a:srgbClr val="EDA505"/>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40" name="Flèche vers le haut 39">
                <a:extLst>
                  <a:ext uri="{FF2B5EF4-FFF2-40B4-BE49-F238E27FC236}">
                    <a16:creationId xmlns:a16="http://schemas.microsoft.com/office/drawing/2014/main" id="{50CA8A87-F788-491F-88C4-204083CE5998}"/>
                  </a:ext>
                </a:extLst>
              </p:cNvPr>
              <p:cNvSpPr>
                <a:spLocks/>
              </p:cNvSpPr>
              <p:nvPr/>
            </p:nvSpPr>
            <p:spPr>
              <a:xfrm rot="20415033">
                <a:off x="7787274" y="1897108"/>
                <a:ext cx="360449" cy="2251184"/>
              </a:xfrm>
              <a:prstGeom prst="upArrow">
                <a:avLst>
                  <a:gd name="adj1" fmla="val 50000"/>
                  <a:gd name="adj2" fmla="val 107574"/>
                </a:avLst>
              </a:prstGeom>
              <a:ln>
                <a:solidFill>
                  <a:srgbClr val="EDA505"/>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41" name="Flèche vers le haut 40">
                <a:extLst>
                  <a:ext uri="{FF2B5EF4-FFF2-40B4-BE49-F238E27FC236}">
                    <a16:creationId xmlns:a16="http://schemas.microsoft.com/office/drawing/2014/main" id="{0DAFEF98-2A7F-4C8D-84C5-AA2474C40AED}"/>
                  </a:ext>
                </a:extLst>
              </p:cNvPr>
              <p:cNvSpPr>
                <a:spLocks/>
              </p:cNvSpPr>
              <p:nvPr/>
            </p:nvSpPr>
            <p:spPr>
              <a:xfrm rot="20351925">
                <a:off x="8113747" y="1846708"/>
                <a:ext cx="360449" cy="1091992"/>
              </a:xfrm>
              <a:prstGeom prst="upArrow">
                <a:avLst>
                  <a:gd name="adj1" fmla="val 50000"/>
                  <a:gd name="adj2" fmla="val 107574"/>
                </a:avLst>
              </a:prstGeom>
              <a:ln>
                <a:solidFill>
                  <a:srgbClr val="EDA505"/>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42" name="ZoneTexte 41">
                <a:extLst>
                  <a:ext uri="{FF2B5EF4-FFF2-40B4-BE49-F238E27FC236}">
                    <a16:creationId xmlns:a16="http://schemas.microsoft.com/office/drawing/2014/main" id="{E381E612-7F89-404D-9669-52C646E6142B}"/>
                  </a:ext>
                </a:extLst>
              </p:cNvPr>
              <p:cNvSpPr txBox="1"/>
              <p:nvPr/>
            </p:nvSpPr>
            <p:spPr>
              <a:xfrm>
                <a:off x="7259896" y="1504249"/>
                <a:ext cx="918849" cy="438089"/>
              </a:xfrm>
              <a:prstGeom prst="rect">
                <a:avLst/>
              </a:prstGeom>
              <a:noFill/>
            </p:spPr>
            <p:txBody>
              <a:bodyPr>
                <a:spAutoFit/>
              </a:bodyPr>
              <a:lstStyle/>
              <a:p>
                <a:pPr algn="ctr">
                  <a:defRPr/>
                </a:pPr>
                <a:r>
                  <a:rPr lang="fr-FR" sz="1600" b="1" dirty="0">
                    <a:solidFill>
                      <a:srgbClr val="EDA505"/>
                    </a:solidFill>
                  </a:rPr>
                  <a:t>29.4 %</a:t>
                </a:r>
              </a:p>
              <a:p>
                <a:pPr algn="ctr">
                  <a:defRPr/>
                </a:pPr>
                <a:r>
                  <a:rPr lang="fr-FR" sz="1200" dirty="0">
                    <a:solidFill>
                      <a:schemeClr val="tx1">
                        <a:lumMod val="50000"/>
                        <a:lumOff val="50000"/>
                      </a:schemeClr>
                    </a:solidFill>
                  </a:rPr>
                  <a:t>Réfléchi</a:t>
                </a:r>
              </a:p>
            </p:txBody>
          </p:sp>
          <p:sp>
            <p:nvSpPr>
              <p:cNvPr id="43" name="Rectangle 42">
                <a:extLst>
                  <a:ext uri="{FF2B5EF4-FFF2-40B4-BE49-F238E27FC236}">
                    <a16:creationId xmlns:a16="http://schemas.microsoft.com/office/drawing/2014/main" id="{40F53EDA-59CF-40B9-8072-DD3123DA991B}"/>
                  </a:ext>
                </a:extLst>
              </p:cNvPr>
              <p:cNvSpPr/>
              <p:nvPr/>
            </p:nvSpPr>
            <p:spPr>
              <a:xfrm>
                <a:off x="5612796" y="2853331"/>
                <a:ext cx="1905586" cy="353943"/>
              </a:xfrm>
              <a:prstGeom prst="rect">
                <a:avLst/>
              </a:prstGeom>
              <a:noFill/>
            </p:spPr>
            <p:txBody>
              <a:bodyPr spcFirstLastPara="1" wrap="none">
                <a:prstTxWarp prst="textArchUp">
                  <a:avLst>
                    <a:gd name="adj" fmla="val 11285937"/>
                  </a:avLst>
                </a:prstTxWarp>
                <a:spAutoFit/>
              </a:bodyPr>
              <a:lstStyle/>
              <a:p>
                <a:pPr algn="ctr">
                  <a:defRPr/>
                </a:pPr>
                <a:r>
                  <a:rPr lang="fr-FR" sz="1600" dirty="0">
                    <a:ln w="0"/>
                    <a:solidFill>
                      <a:schemeClr val="bg1"/>
                    </a:solidFill>
                    <a:effectLst>
                      <a:outerShdw blurRad="38100" dist="19050" dir="2700000" algn="tl" rotWithShape="0">
                        <a:schemeClr val="dk1">
                          <a:alpha val="40000"/>
                        </a:schemeClr>
                      </a:outerShdw>
                    </a:effectLst>
                  </a:rPr>
                  <a:t>Gaz à effet de serre</a:t>
                </a:r>
              </a:p>
              <a:p>
                <a:pPr algn="ctr">
                  <a:defRPr/>
                </a:pPr>
                <a:r>
                  <a:rPr lang="fr-FR" sz="1200" dirty="0">
                    <a:ln w="0"/>
                    <a:solidFill>
                      <a:schemeClr val="bg1"/>
                    </a:solidFill>
                    <a:effectLst>
                      <a:outerShdw blurRad="38100" dist="19050" dir="2700000" algn="tl" rotWithShape="0">
                        <a:schemeClr val="dk1">
                          <a:alpha val="40000"/>
                        </a:schemeClr>
                      </a:outerShdw>
                    </a:effectLst>
                  </a:rPr>
                  <a:t>(H</a:t>
                </a:r>
                <a:r>
                  <a:rPr lang="fr-FR" sz="1200" baseline="-25000" dirty="0">
                    <a:ln w="0"/>
                    <a:solidFill>
                      <a:schemeClr val="bg1"/>
                    </a:solidFill>
                    <a:effectLst>
                      <a:outerShdw blurRad="38100" dist="19050" dir="2700000" algn="tl" rotWithShape="0">
                        <a:schemeClr val="dk1">
                          <a:alpha val="40000"/>
                        </a:schemeClr>
                      </a:outerShdw>
                    </a:effectLst>
                  </a:rPr>
                  <a:t>2</a:t>
                </a:r>
                <a:r>
                  <a:rPr lang="fr-FR" sz="1200" dirty="0">
                    <a:ln w="0"/>
                    <a:solidFill>
                      <a:schemeClr val="bg1"/>
                    </a:solidFill>
                    <a:effectLst>
                      <a:outerShdw blurRad="38100" dist="19050" dir="2700000" algn="tl" rotWithShape="0">
                        <a:schemeClr val="dk1">
                          <a:alpha val="40000"/>
                        </a:schemeClr>
                      </a:outerShdw>
                    </a:effectLst>
                  </a:rPr>
                  <a:t>O, CO</a:t>
                </a:r>
                <a:r>
                  <a:rPr lang="fr-FR" sz="1200" baseline="-25000" dirty="0">
                    <a:ln w="0"/>
                    <a:solidFill>
                      <a:schemeClr val="bg1"/>
                    </a:solidFill>
                    <a:effectLst>
                      <a:outerShdw blurRad="38100" dist="19050" dir="2700000" algn="tl" rotWithShape="0">
                        <a:schemeClr val="dk1">
                          <a:alpha val="40000"/>
                        </a:schemeClr>
                      </a:outerShdw>
                    </a:effectLst>
                  </a:rPr>
                  <a:t>2</a:t>
                </a:r>
                <a:r>
                  <a:rPr lang="fr-FR" sz="1200" dirty="0">
                    <a:ln w="0"/>
                    <a:solidFill>
                      <a:schemeClr val="bg1"/>
                    </a:solidFill>
                    <a:effectLst>
                      <a:outerShdw blurRad="38100" dist="19050" dir="2700000" algn="tl" rotWithShape="0">
                        <a:schemeClr val="dk1">
                          <a:alpha val="40000"/>
                        </a:schemeClr>
                      </a:outerShdw>
                    </a:effectLst>
                  </a:rPr>
                  <a:t>, CH</a:t>
                </a:r>
                <a:r>
                  <a:rPr lang="fr-FR" sz="1200" baseline="-25000" dirty="0">
                    <a:ln w="0"/>
                    <a:solidFill>
                      <a:schemeClr val="bg1"/>
                    </a:solidFill>
                    <a:effectLst>
                      <a:outerShdw blurRad="38100" dist="19050" dir="2700000" algn="tl" rotWithShape="0">
                        <a:schemeClr val="dk1">
                          <a:alpha val="40000"/>
                        </a:schemeClr>
                      </a:outerShdw>
                    </a:effectLst>
                  </a:rPr>
                  <a:t>4</a:t>
                </a:r>
                <a:r>
                  <a:rPr lang="fr-FR" sz="1200" dirty="0">
                    <a:ln w="0"/>
                    <a:solidFill>
                      <a:schemeClr val="bg1"/>
                    </a:solidFill>
                    <a:effectLst>
                      <a:outerShdw blurRad="38100" dist="19050" dir="2700000" algn="tl" rotWithShape="0">
                        <a:schemeClr val="dk1">
                          <a:alpha val="40000"/>
                        </a:schemeClr>
                      </a:outerShdw>
                    </a:effectLst>
                  </a:rPr>
                  <a:t>, O</a:t>
                </a:r>
                <a:r>
                  <a:rPr lang="fr-FR" sz="1200" baseline="-25000" dirty="0">
                    <a:ln w="0"/>
                    <a:solidFill>
                      <a:schemeClr val="bg1"/>
                    </a:solidFill>
                    <a:effectLst>
                      <a:outerShdw blurRad="38100" dist="19050" dir="2700000" algn="tl" rotWithShape="0">
                        <a:schemeClr val="dk1">
                          <a:alpha val="40000"/>
                        </a:schemeClr>
                      </a:outerShdw>
                    </a:effectLst>
                  </a:rPr>
                  <a:t>3</a:t>
                </a:r>
                <a:r>
                  <a:rPr lang="fr-FR" sz="1200" dirty="0">
                    <a:ln w="0"/>
                    <a:solidFill>
                      <a:schemeClr val="bg1"/>
                    </a:solidFill>
                    <a:effectLst>
                      <a:outerShdw blurRad="38100" dist="19050" dir="2700000" algn="tl" rotWithShape="0">
                        <a:schemeClr val="dk1">
                          <a:alpha val="40000"/>
                        </a:schemeClr>
                      </a:outerShdw>
                    </a:effectLst>
                  </a:rPr>
                  <a:t>, N</a:t>
                </a:r>
                <a:r>
                  <a:rPr lang="fr-FR" sz="1200" baseline="-25000" dirty="0">
                    <a:ln w="0"/>
                    <a:solidFill>
                      <a:schemeClr val="bg1"/>
                    </a:solidFill>
                    <a:effectLst>
                      <a:outerShdw blurRad="38100" dist="19050" dir="2700000" algn="tl" rotWithShape="0">
                        <a:schemeClr val="dk1">
                          <a:alpha val="40000"/>
                        </a:schemeClr>
                      </a:outerShdw>
                    </a:effectLst>
                  </a:rPr>
                  <a:t>2</a:t>
                </a:r>
                <a:r>
                  <a:rPr lang="fr-FR" sz="1200" dirty="0">
                    <a:ln w="0"/>
                    <a:solidFill>
                      <a:schemeClr val="bg1"/>
                    </a:solidFill>
                    <a:effectLst>
                      <a:outerShdw blurRad="38100" dist="19050" dir="2700000" algn="tl" rotWithShape="0">
                        <a:schemeClr val="dk1">
                          <a:alpha val="40000"/>
                        </a:schemeClr>
                      </a:outerShdw>
                    </a:effectLst>
                  </a:rPr>
                  <a:t>)</a:t>
                </a:r>
              </a:p>
            </p:txBody>
          </p:sp>
          <p:grpSp>
            <p:nvGrpSpPr>
              <p:cNvPr id="124980" name="Groupe 25">
                <a:extLst>
                  <a:ext uri="{FF2B5EF4-FFF2-40B4-BE49-F238E27FC236}">
                    <a16:creationId xmlns:a16="http://schemas.microsoft.com/office/drawing/2014/main" id="{B2A8381A-8A72-4B2C-A34B-8336F87788D5}"/>
                  </a:ext>
                </a:extLst>
              </p:cNvPr>
              <p:cNvGrpSpPr>
                <a:grpSpLocks noChangeAspect="1"/>
              </p:cNvGrpSpPr>
              <p:nvPr/>
            </p:nvGrpSpPr>
            <p:grpSpPr bwMode="auto">
              <a:xfrm rot="-2798495">
                <a:off x="4897744" y="3291744"/>
                <a:ext cx="399702" cy="651190"/>
                <a:chOff x="1391090" y="2963506"/>
                <a:chExt cx="567710" cy="936519"/>
              </a:xfrm>
            </p:grpSpPr>
            <p:sp>
              <p:nvSpPr>
                <p:cNvPr id="54" name="Double vague 53">
                  <a:extLst>
                    <a:ext uri="{FF2B5EF4-FFF2-40B4-BE49-F238E27FC236}">
                      <a16:creationId xmlns:a16="http://schemas.microsoft.com/office/drawing/2014/main" id="{4B7A87DD-9578-43BD-8A0A-EF37DCF5BB36}"/>
                    </a:ext>
                  </a:extLst>
                </p:cNvPr>
                <p:cNvSpPr>
                  <a:spLocks noChangeAspect="1"/>
                </p:cNvSpPr>
                <p:nvPr/>
              </p:nvSpPr>
              <p:spPr>
                <a:xfrm rot="16200000">
                  <a:off x="1342708" y="3329546"/>
                  <a:ext cx="664978" cy="433176"/>
                </a:xfrm>
                <a:prstGeom prst="doubleWave">
                  <a:avLst/>
                </a:prstGeom>
                <a:solidFill>
                  <a:srgbClr val="FF33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sp>
              <p:nvSpPr>
                <p:cNvPr id="55" name="Triangle isocèle 54">
                  <a:extLst>
                    <a:ext uri="{FF2B5EF4-FFF2-40B4-BE49-F238E27FC236}">
                      <a16:creationId xmlns:a16="http://schemas.microsoft.com/office/drawing/2014/main" id="{D126B273-39C1-4B01-84B3-ABB078880511}"/>
                    </a:ext>
                  </a:extLst>
                </p:cNvPr>
                <p:cNvSpPr>
                  <a:spLocks/>
                </p:cNvSpPr>
                <p:nvPr/>
              </p:nvSpPr>
              <p:spPr>
                <a:xfrm rot="21593201">
                  <a:off x="1399792" y="2935418"/>
                  <a:ext cx="587358" cy="269814"/>
                </a:xfrm>
                <a:prstGeom prst="triangle">
                  <a:avLst/>
                </a:prstGeom>
                <a:solidFill>
                  <a:srgbClr val="FF33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grpSp>
          <p:grpSp>
            <p:nvGrpSpPr>
              <p:cNvPr id="124981" name="Groupe 28">
                <a:extLst>
                  <a:ext uri="{FF2B5EF4-FFF2-40B4-BE49-F238E27FC236}">
                    <a16:creationId xmlns:a16="http://schemas.microsoft.com/office/drawing/2014/main" id="{6F66485F-E989-4D21-92BC-DA5942A665E6}"/>
                  </a:ext>
                </a:extLst>
              </p:cNvPr>
              <p:cNvGrpSpPr>
                <a:grpSpLocks noChangeAspect="1"/>
              </p:cNvGrpSpPr>
              <p:nvPr/>
            </p:nvGrpSpPr>
            <p:grpSpPr bwMode="auto">
              <a:xfrm rot="9306813">
                <a:off x="4419377" y="3644164"/>
                <a:ext cx="399702" cy="643955"/>
                <a:chOff x="1391090" y="2963506"/>
                <a:chExt cx="567710" cy="926114"/>
              </a:xfrm>
            </p:grpSpPr>
            <p:sp>
              <p:nvSpPr>
                <p:cNvPr id="52" name="Double vague 51">
                  <a:extLst>
                    <a:ext uri="{FF2B5EF4-FFF2-40B4-BE49-F238E27FC236}">
                      <a16:creationId xmlns:a16="http://schemas.microsoft.com/office/drawing/2014/main" id="{9C3A2265-9F42-4CDA-9195-79E7EBAA4634}"/>
                    </a:ext>
                  </a:extLst>
                </p:cNvPr>
                <p:cNvSpPr>
                  <a:spLocks/>
                </p:cNvSpPr>
                <p:nvPr/>
              </p:nvSpPr>
              <p:spPr>
                <a:xfrm rot="16200000">
                  <a:off x="1318216" y="3441406"/>
                  <a:ext cx="650488" cy="346201"/>
                </a:xfrm>
                <a:prstGeom prst="doubleWave">
                  <a:avLst/>
                </a:prstGeom>
                <a:solidFill>
                  <a:srgbClr val="FF33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sp>
              <p:nvSpPr>
                <p:cNvPr id="53" name="Triangle isocèle 52">
                  <a:extLst>
                    <a:ext uri="{FF2B5EF4-FFF2-40B4-BE49-F238E27FC236}">
                      <a16:creationId xmlns:a16="http://schemas.microsoft.com/office/drawing/2014/main" id="{07855570-1E84-4A5C-B614-6FDE01DBDF8B}"/>
                    </a:ext>
                  </a:extLst>
                </p:cNvPr>
                <p:cNvSpPr>
                  <a:spLocks/>
                </p:cNvSpPr>
                <p:nvPr/>
              </p:nvSpPr>
              <p:spPr>
                <a:xfrm rot="21593201">
                  <a:off x="1324636" y="3087003"/>
                  <a:ext cx="608474" cy="258337"/>
                </a:xfrm>
                <a:prstGeom prst="triangle">
                  <a:avLst/>
                </a:prstGeom>
                <a:solidFill>
                  <a:srgbClr val="FF33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grpSp>
          <p:sp>
            <p:nvSpPr>
              <p:cNvPr id="124982" name="ZoneTexte 31">
                <a:extLst>
                  <a:ext uri="{FF2B5EF4-FFF2-40B4-BE49-F238E27FC236}">
                    <a16:creationId xmlns:a16="http://schemas.microsoft.com/office/drawing/2014/main" id="{9658C593-D240-416F-B825-051DA46026AB}"/>
                  </a:ext>
                </a:extLst>
              </p:cNvPr>
              <p:cNvSpPr txBox="1">
                <a:spLocks noChangeArrowheads="1"/>
              </p:cNvSpPr>
              <p:nvPr/>
            </p:nvSpPr>
            <p:spPr bwMode="auto">
              <a:xfrm>
                <a:off x="4468341" y="4165305"/>
                <a:ext cx="1293201" cy="27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fr-FR" altLang="fr-FR" sz="1600" b="1" dirty="0">
                    <a:solidFill>
                      <a:srgbClr val="FF3300"/>
                    </a:solidFill>
                  </a:rPr>
                  <a:t>85.9 %</a:t>
                </a:r>
              </a:p>
            </p:txBody>
          </p:sp>
          <p:sp>
            <p:nvSpPr>
              <p:cNvPr id="47" name="ZoneTexte 46">
                <a:extLst>
                  <a:ext uri="{FF2B5EF4-FFF2-40B4-BE49-F238E27FC236}">
                    <a16:creationId xmlns:a16="http://schemas.microsoft.com/office/drawing/2014/main" id="{13C07B31-90F8-4750-B7C6-59E43F67434C}"/>
                  </a:ext>
                </a:extLst>
              </p:cNvPr>
              <p:cNvSpPr txBox="1"/>
              <p:nvPr/>
            </p:nvSpPr>
            <p:spPr>
              <a:xfrm>
                <a:off x="5680986" y="5822851"/>
                <a:ext cx="788851" cy="400612"/>
              </a:xfrm>
              <a:prstGeom prst="rect">
                <a:avLst/>
              </a:prstGeom>
              <a:noFill/>
            </p:spPr>
            <p:txBody>
              <a:bodyPr>
                <a:spAutoFit/>
              </a:bodyPr>
              <a:lstStyle/>
              <a:p>
                <a:pPr algn="ctr">
                  <a:defRPr/>
                </a:pPr>
                <a:r>
                  <a:rPr lang="fr-FR" sz="2000" b="1" dirty="0">
                    <a:latin typeface="+mn-lt"/>
                  </a:rPr>
                  <a:t>Terre</a:t>
                </a:r>
                <a:endParaRPr lang="fr-FR" b="1" dirty="0">
                  <a:latin typeface="+mn-lt"/>
                </a:endParaRPr>
              </a:p>
            </p:txBody>
          </p:sp>
          <p:grpSp>
            <p:nvGrpSpPr>
              <p:cNvPr id="124984" name="Groupe 33">
                <a:extLst>
                  <a:ext uri="{FF2B5EF4-FFF2-40B4-BE49-F238E27FC236}">
                    <a16:creationId xmlns:a16="http://schemas.microsoft.com/office/drawing/2014/main" id="{71547A2A-CDBB-46A4-9BEE-D3C10415E0EF}"/>
                  </a:ext>
                </a:extLst>
              </p:cNvPr>
              <p:cNvGrpSpPr>
                <a:grpSpLocks noChangeAspect="1"/>
              </p:cNvGrpSpPr>
              <p:nvPr/>
            </p:nvGrpSpPr>
            <p:grpSpPr bwMode="auto">
              <a:xfrm rot="-2155373">
                <a:off x="3850396" y="1869730"/>
                <a:ext cx="362700" cy="874824"/>
                <a:chOff x="1838594" y="3149363"/>
                <a:chExt cx="860048" cy="806011"/>
              </a:xfrm>
            </p:grpSpPr>
            <p:sp>
              <p:nvSpPr>
                <p:cNvPr id="50" name="Double vague 49">
                  <a:extLst>
                    <a:ext uri="{FF2B5EF4-FFF2-40B4-BE49-F238E27FC236}">
                      <a16:creationId xmlns:a16="http://schemas.microsoft.com/office/drawing/2014/main" id="{8638EF85-5F6A-45BF-86DD-E1BF00B4548D}"/>
                    </a:ext>
                  </a:extLst>
                </p:cNvPr>
                <p:cNvSpPr>
                  <a:spLocks/>
                </p:cNvSpPr>
                <p:nvPr/>
              </p:nvSpPr>
              <p:spPr>
                <a:xfrm rot="17004150">
                  <a:off x="1717207" y="3413346"/>
                  <a:ext cx="663190" cy="420349"/>
                </a:xfrm>
                <a:prstGeom prst="doubleWave">
                  <a:avLst/>
                </a:prstGeom>
                <a:solidFill>
                  <a:srgbClr val="FF33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sp>
              <p:nvSpPr>
                <p:cNvPr id="51" name="Triangle isocèle 50">
                  <a:extLst>
                    <a:ext uri="{FF2B5EF4-FFF2-40B4-BE49-F238E27FC236}">
                      <a16:creationId xmlns:a16="http://schemas.microsoft.com/office/drawing/2014/main" id="{97E8B23A-B425-431E-BF74-C6F8A7019604}"/>
                    </a:ext>
                  </a:extLst>
                </p:cNvPr>
                <p:cNvSpPr>
                  <a:spLocks/>
                </p:cNvSpPr>
                <p:nvPr/>
              </p:nvSpPr>
              <p:spPr>
                <a:xfrm rot="740736">
                  <a:off x="1929175" y="3140118"/>
                  <a:ext cx="770640" cy="165500"/>
                </a:xfrm>
                <a:prstGeom prst="triangle">
                  <a:avLst/>
                </a:prstGeom>
                <a:solidFill>
                  <a:srgbClr val="FF3300"/>
                </a:solidFill>
                <a:ln>
                  <a:solidFill>
                    <a:srgbClr val="C00000"/>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fr-FR"/>
                </a:p>
              </p:txBody>
            </p:sp>
          </p:grpSp>
          <p:sp>
            <p:nvSpPr>
              <p:cNvPr id="49" name="ZoneTexte 48">
                <a:extLst>
                  <a:ext uri="{FF2B5EF4-FFF2-40B4-BE49-F238E27FC236}">
                    <a16:creationId xmlns:a16="http://schemas.microsoft.com/office/drawing/2014/main" id="{3348D5BE-A88B-4D58-A4A8-041DB09EE5B2}"/>
                  </a:ext>
                </a:extLst>
              </p:cNvPr>
              <p:cNvSpPr txBox="1"/>
              <p:nvPr/>
            </p:nvSpPr>
            <p:spPr>
              <a:xfrm>
                <a:off x="8364879" y="1442219"/>
                <a:ext cx="1716564" cy="475566"/>
              </a:xfrm>
              <a:prstGeom prst="rect">
                <a:avLst/>
              </a:prstGeom>
              <a:noFill/>
            </p:spPr>
            <p:txBody>
              <a:bodyPr>
                <a:spAutoFit/>
              </a:bodyPr>
              <a:lstStyle/>
              <a:p>
                <a:pPr algn="ctr">
                  <a:defRPr/>
                </a:pPr>
                <a:r>
                  <a:rPr lang="fr-FR" sz="1600" b="1" dirty="0">
                    <a:solidFill>
                      <a:schemeClr val="bg1">
                        <a:lumMod val="95000"/>
                      </a:schemeClr>
                    </a:solidFill>
                  </a:rPr>
                  <a:t>Rayonnement solaire (UV, IR…)</a:t>
                </a:r>
              </a:p>
            </p:txBody>
          </p:sp>
        </p:grpSp>
        <p:sp>
          <p:nvSpPr>
            <p:cNvPr id="29" name="Rectangle 22">
              <a:extLst>
                <a:ext uri="{FF2B5EF4-FFF2-40B4-BE49-F238E27FC236}">
                  <a16:creationId xmlns:a16="http://schemas.microsoft.com/office/drawing/2014/main" id="{3C26A2A6-E5AA-4284-9B87-3462C3C059E4}"/>
                </a:ext>
              </a:extLst>
            </p:cNvPr>
            <p:cNvSpPr>
              <a:spLocks noChangeArrowheads="1"/>
            </p:cNvSpPr>
            <p:nvPr/>
          </p:nvSpPr>
          <p:spPr bwMode="auto">
            <a:xfrm>
              <a:off x="6547129" y="3707438"/>
              <a:ext cx="1405631" cy="590931"/>
            </a:xfrm>
            <a:prstGeom prst="rect">
              <a:avLst/>
            </a:prstGeom>
            <a:solidFill>
              <a:schemeClr val="bg1">
                <a:alpha val="40000"/>
              </a:schemeClr>
            </a:solidFill>
            <a:ln>
              <a:noFill/>
            </a:ln>
            <a:effectLst>
              <a:softEdge rad="88900"/>
            </a:effectLst>
          </p:spPr>
          <p:txBody>
            <a:bodyPr>
              <a:spAutoFit/>
            </a:bodyPr>
            <a:lstStyle>
              <a:lvl1pPr indent="15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indent="0" algn="ctr">
                <a:spcBef>
                  <a:spcPts val="0"/>
                </a:spcBef>
                <a:buFont typeface="Arial" panose="020B0604020202020204" pitchFamily="34" charset="0"/>
                <a:buNone/>
                <a:defRPr/>
              </a:pPr>
              <a:r>
                <a:rPr lang="fr-FR" sz="1200" b="1" dirty="0">
                  <a:ln w="0">
                    <a:noFill/>
                  </a:ln>
                  <a:solidFill>
                    <a:srgbClr val="FF3300"/>
                  </a:solidFill>
                </a:rPr>
                <a:t>Rayonnement infrarouge réémis par le sol </a:t>
              </a:r>
              <a:endParaRPr lang="fr-FR" altLang="fr-FR" sz="1200" b="1" dirty="0">
                <a:ln w="0">
                  <a:noFill/>
                </a:ln>
                <a:solidFill>
                  <a:srgbClr val="FF3300"/>
                </a:solidFill>
                <a:latin typeface="Corbel" panose="020B0503020204020204" pitchFamily="34" charset="0"/>
              </a:endParaRPr>
            </a:p>
          </p:txBody>
        </p:sp>
        <p:sp>
          <p:nvSpPr>
            <p:cNvPr id="30" name="Rectangle 22">
              <a:extLst>
                <a:ext uri="{FF2B5EF4-FFF2-40B4-BE49-F238E27FC236}">
                  <a16:creationId xmlns:a16="http://schemas.microsoft.com/office/drawing/2014/main" id="{B4505592-5464-4518-96D2-2BBD51B22CFD}"/>
                </a:ext>
              </a:extLst>
            </p:cNvPr>
            <p:cNvSpPr>
              <a:spLocks noChangeArrowheads="1"/>
            </p:cNvSpPr>
            <p:nvPr/>
          </p:nvSpPr>
          <p:spPr bwMode="auto">
            <a:xfrm>
              <a:off x="4855033" y="2685297"/>
              <a:ext cx="1331967" cy="840231"/>
            </a:xfrm>
            <a:prstGeom prst="rect">
              <a:avLst/>
            </a:prstGeom>
            <a:noFill/>
            <a:ln>
              <a:noFill/>
            </a:ln>
            <a:effectLst>
              <a:softEdge rad="63500"/>
            </a:effectLst>
          </p:spPr>
          <p:txBody>
            <a:bodyPr>
              <a:spAutoFit/>
            </a:bodyPr>
            <a:lstStyle>
              <a:lvl1pPr indent="15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indent="0" algn="ctr">
                <a:spcBef>
                  <a:spcPts val="0"/>
                </a:spcBef>
                <a:buFont typeface="Arial" panose="020B0604020202020204" pitchFamily="34" charset="0"/>
                <a:buNone/>
                <a:defRPr/>
              </a:pPr>
              <a:r>
                <a:rPr lang="fr-FR" altLang="fr-FR" sz="1300" b="1" dirty="0">
                  <a:ln w="0">
                    <a:noFill/>
                  </a:ln>
                  <a:solidFill>
                    <a:schemeClr val="tx1">
                      <a:lumMod val="50000"/>
                      <a:lumOff val="50000"/>
                    </a:schemeClr>
                  </a:solidFill>
                </a:rPr>
                <a:t>Les GES bloquent le passage des rayons IR</a:t>
              </a:r>
              <a:endParaRPr lang="fr-FR" altLang="fr-FR" sz="1300" b="1" dirty="0">
                <a:ln w="0">
                  <a:noFill/>
                </a:ln>
                <a:solidFill>
                  <a:schemeClr val="tx1">
                    <a:lumMod val="50000"/>
                    <a:lumOff val="50000"/>
                  </a:schemeClr>
                </a:solidFill>
                <a:latin typeface="Corbel" panose="020B0503020204020204" pitchFamily="34" charset="0"/>
              </a:endParaRPr>
            </a:p>
          </p:txBody>
        </p:sp>
        <p:sp>
          <p:nvSpPr>
            <p:cNvPr id="31" name="Rectangle 22">
              <a:extLst>
                <a:ext uri="{FF2B5EF4-FFF2-40B4-BE49-F238E27FC236}">
                  <a16:creationId xmlns:a16="http://schemas.microsoft.com/office/drawing/2014/main" id="{0AE7A213-83D3-4687-9B76-37EF5363DC3F}"/>
                </a:ext>
              </a:extLst>
            </p:cNvPr>
            <p:cNvSpPr>
              <a:spLocks noChangeArrowheads="1"/>
            </p:cNvSpPr>
            <p:nvPr/>
          </p:nvSpPr>
          <p:spPr bwMode="auto">
            <a:xfrm>
              <a:off x="5730323" y="4577666"/>
              <a:ext cx="1250925" cy="590931"/>
            </a:xfrm>
            <a:prstGeom prst="rect">
              <a:avLst/>
            </a:prstGeom>
            <a:solidFill>
              <a:schemeClr val="bg1">
                <a:alpha val="40000"/>
              </a:schemeClr>
            </a:solidFill>
            <a:ln>
              <a:noFill/>
            </a:ln>
            <a:effectLst>
              <a:softEdge rad="88900"/>
            </a:effectLst>
          </p:spPr>
          <p:txBody>
            <a:bodyPr>
              <a:spAutoFit/>
            </a:bodyPr>
            <a:lstStyle>
              <a:lvl1pPr indent="1588">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indent="0" algn="ctr">
                <a:spcBef>
                  <a:spcPts val="0"/>
                </a:spcBef>
                <a:buFont typeface="Arial" panose="020B0604020202020204" pitchFamily="34" charset="0"/>
                <a:buNone/>
                <a:defRPr/>
              </a:pPr>
              <a:r>
                <a:rPr lang="fr-FR" sz="1200" b="1" dirty="0">
                  <a:ln w="0">
                    <a:noFill/>
                  </a:ln>
                  <a:solidFill>
                    <a:srgbClr val="FF3300"/>
                  </a:solidFill>
                </a:rPr>
                <a:t>Retour du rayonnement vers la surface</a:t>
              </a:r>
              <a:endParaRPr lang="fr-FR" altLang="fr-FR" sz="1200" b="1" dirty="0">
                <a:ln w="0">
                  <a:noFill/>
                </a:ln>
                <a:solidFill>
                  <a:srgbClr val="FF3300"/>
                </a:solidFill>
                <a:latin typeface="Corbel" panose="020B0503020204020204" pitchFamily="34" charset="0"/>
              </a:endParaRPr>
            </a:p>
          </p:txBody>
        </p:sp>
      </p:grpSp>
      <p:sp>
        <p:nvSpPr>
          <p:cNvPr id="2" name="Rectangle 2">
            <a:extLst>
              <a:ext uri="{FF2B5EF4-FFF2-40B4-BE49-F238E27FC236}">
                <a16:creationId xmlns:a16="http://schemas.microsoft.com/office/drawing/2014/main" id="{C1B82CE7-6D37-F23F-4D78-09A2D13D6394}"/>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Arial" charset="0"/>
              </a:rPr>
              <a:t>L’aggravation de l’effet de serre</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AB20806B-D558-2C7D-235E-E384F051D8A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DF837A9F-1FA8-3AF4-2CA1-6356C5871D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429EB5CE-32E1-8259-6C35-9AF9B35A5CB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7D2A740F-96AE-8BA0-C7E5-9B8B359ACC4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325441AA-8D3A-6796-7052-657B4966530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AB5B3039-CDEE-7F0B-8889-101B2FCE344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E0E195E9-437E-5B19-9B0C-3F0644B9A54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DD6A8E97-8C8B-C733-C047-6BA270999D9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07245814-3EDA-5575-D946-061751208A8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4"/>
          <p:cNvSpPr>
            <a:spLocks noGrp="1"/>
          </p:cNvSpPr>
          <p:nvPr>
            <p:ph sz="quarter" idx="4294967295"/>
          </p:nvPr>
        </p:nvSpPr>
        <p:spPr>
          <a:xfrm>
            <a:off x="8856754" y="1362075"/>
            <a:ext cx="3335246" cy="4121150"/>
          </a:xfrm>
        </p:spPr>
        <p:txBody>
          <a:bodyPr>
            <a:noAutofit/>
          </a:bodyPr>
          <a:lstStyle/>
          <a:p>
            <a:pPr marL="0" indent="0">
              <a:lnSpc>
                <a:spcPct val="110000"/>
              </a:lnSpc>
              <a:buNone/>
              <a:defRPr/>
            </a:pPr>
            <a:r>
              <a:rPr lang="fr-FR" sz="2000" dirty="0">
                <a:solidFill>
                  <a:schemeClr val="accent1">
                    <a:lumMod val="75000"/>
                  </a:schemeClr>
                </a:solidFill>
              </a:rPr>
              <a:t>Les </a:t>
            </a:r>
            <a:r>
              <a:rPr lang="fr-FR" sz="2000" b="1" dirty="0">
                <a:solidFill>
                  <a:schemeClr val="accent1">
                    <a:lumMod val="75000"/>
                  </a:schemeClr>
                </a:solidFill>
              </a:rPr>
              <a:t>activités humaines </a:t>
            </a:r>
            <a:r>
              <a:rPr lang="fr-FR" sz="2000" dirty="0">
                <a:solidFill>
                  <a:schemeClr val="accent1">
                    <a:lumMod val="75000"/>
                  </a:schemeClr>
                </a:solidFill>
              </a:rPr>
              <a:t>(déforestation, agriculture intensive, combustions, pétrole…) produisent de grandes quantités de gaz à effet de serre, ce qui affectent la composition chimique de l’atmosphère et crée un effet de serre additionnel.</a:t>
            </a:r>
          </a:p>
          <a:p>
            <a:pPr marL="0" indent="0">
              <a:lnSpc>
                <a:spcPct val="110000"/>
              </a:lnSpc>
              <a:buNone/>
              <a:defRPr/>
            </a:pPr>
            <a:r>
              <a:rPr lang="fr-FR" sz="2000" dirty="0">
                <a:solidFill>
                  <a:schemeClr val="accent1">
                    <a:lumMod val="75000"/>
                  </a:schemeClr>
                </a:solidFill>
              </a:rPr>
              <a:t>Cet </a:t>
            </a:r>
            <a:r>
              <a:rPr lang="fr-FR" sz="2000" b="1" dirty="0">
                <a:solidFill>
                  <a:schemeClr val="accent1">
                    <a:lumMod val="75000"/>
                  </a:schemeClr>
                </a:solidFill>
              </a:rPr>
              <a:t>effet de serre additionnel </a:t>
            </a:r>
            <a:r>
              <a:rPr lang="fr-FR" sz="2000" dirty="0">
                <a:solidFill>
                  <a:schemeClr val="accent1">
                    <a:lumMod val="75000"/>
                  </a:schemeClr>
                </a:solidFill>
              </a:rPr>
              <a:t>est responsable en grande partie du changement climatique. </a:t>
            </a:r>
          </a:p>
        </p:txBody>
      </p:sp>
      <p:pic>
        <p:nvPicPr>
          <p:cNvPr id="63"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326944" y="5591249"/>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7" name="Groupe 36"/>
          <p:cNvGrpSpPr>
            <a:grpSpLocks/>
          </p:cNvGrpSpPr>
          <p:nvPr/>
        </p:nvGrpSpPr>
        <p:grpSpPr bwMode="auto">
          <a:xfrm>
            <a:off x="1318588" y="5899649"/>
            <a:ext cx="6646692" cy="851783"/>
            <a:chOff x="8781396" y="3091313"/>
            <a:chExt cx="5786676" cy="658599"/>
          </a:xfrm>
          <a:solidFill>
            <a:schemeClr val="accent5"/>
          </a:solidFill>
        </p:grpSpPr>
        <p:sp>
          <p:nvSpPr>
            <p:cNvPr id="44" name="Ellipse 3"/>
            <p:cNvSpPr/>
            <p:nvPr/>
          </p:nvSpPr>
          <p:spPr>
            <a:xfrm>
              <a:off x="8781396" y="3091313"/>
              <a:ext cx="5786676" cy="65859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45" name="l'épaisseur de la zone respirable"/>
            <p:cNvSpPr txBox="1">
              <a:spLocks noChangeArrowheads="1"/>
            </p:cNvSpPr>
            <p:nvPr/>
          </p:nvSpPr>
          <p:spPr bwMode="auto">
            <a:xfrm>
              <a:off x="8923230" y="3091313"/>
              <a:ext cx="5559099" cy="604451"/>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None/>
              </a:pPr>
              <a:r>
                <a:rPr lang="fr-FR" altLang="fr-FR" sz="1600" dirty="0">
                  <a:solidFill>
                    <a:schemeClr val="bg1"/>
                  </a:solidFill>
                  <a:latin typeface="+mn-lt"/>
                  <a:cs typeface="Calibri" panose="020F0502020204030204" pitchFamily="34" charset="0"/>
                </a:rPr>
                <a:t>Le savais-tu ? </a:t>
              </a:r>
            </a:p>
            <a:p>
              <a:pPr algn="ctr">
                <a:spcBef>
                  <a:spcPts val="0"/>
                </a:spcBef>
                <a:buNone/>
              </a:pPr>
              <a:r>
                <a:rPr lang="fr-FR" altLang="fr-FR" sz="1600" dirty="0">
                  <a:solidFill>
                    <a:schemeClr val="bg1"/>
                  </a:solidFill>
                  <a:latin typeface="+mn-lt"/>
                  <a:cs typeface="Arial" panose="020B0604020202020204" pitchFamily="34" charset="0"/>
                </a:rPr>
                <a:t>L’effet de serre est un phénomène naturel permettant de réchauffer la planète. Sans lui, la vie ne serait pas possible sur Terre.</a:t>
              </a:r>
            </a:p>
          </p:txBody>
        </p:sp>
      </p:grpSp>
      <p:pic>
        <p:nvPicPr>
          <p:cNvPr id="15" name="Image 14">
            <a:extLst>
              <a:ext uri="{FF2B5EF4-FFF2-40B4-BE49-F238E27FC236}">
                <a16:creationId xmlns:a16="http://schemas.microsoft.com/office/drawing/2014/main" id="{7C3F713C-A6AD-AF0D-6AB8-1799FECE18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6" name="Plus 5">
            <a:extLst>
              <a:ext uri="{FF2B5EF4-FFF2-40B4-BE49-F238E27FC236}">
                <a16:creationId xmlns:a16="http://schemas.microsoft.com/office/drawing/2014/main" id="{C7793253-36B2-4BBC-73A2-9ABED065A7DD}"/>
              </a:ext>
            </a:extLst>
          </p:cNvPr>
          <p:cNvPicPr preferRelativeResize="0">
            <a:picLocks/>
          </p:cNvPicPr>
          <p:nvPr/>
        </p:nvPicPr>
        <p:blipFill>
          <a:blip r:embed="rId11" cstate="print">
            <a:extLst>
              <a:ext uri="{28A0092B-C50C-407E-A947-70E740481C1C}">
                <a14:useLocalDpi xmlns:a14="http://schemas.microsoft.com/office/drawing/2010/main" val="0"/>
              </a:ext>
            </a:extLst>
          </a:blip>
          <a:stretch>
            <a:fillRect/>
          </a:stretch>
        </p:blipFill>
        <p:spPr bwMode="auto">
          <a:xfrm>
            <a:off x="10143307" y="5591249"/>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1">
            <a:extLst>
              <a:ext uri="{FF2B5EF4-FFF2-40B4-BE49-F238E27FC236}">
                <a16:creationId xmlns:a16="http://schemas.microsoft.com/office/drawing/2014/main" id="{B0FF587F-83B5-3B35-A519-0A61586E0FD4}"/>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120</a:t>
            </a:fld>
            <a:endParaRPr lang="fr-FR" altLang="fr-FR" sz="1800" b="1" dirty="0"/>
          </a:p>
        </p:txBody>
      </p:sp>
    </p:spTree>
    <p:extLst>
      <p:ext uri="{BB962C8B-B14F-4D97-AF65-F5344CB8AC3E}">
        <p14:creationId xmlns:p14="http://schemas.microsoft.com/office/powerpoint/2010/main" val="6956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0A4FCE13-BB1E-56A4-E8A6-AEAC7CCB67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61910" y="1426205"/>
            <a:ext cx="4968250" cy="4678690"/>
          </a:xfrm>
          <a:prstGeom prst="rect">
            <a:avLst/>
          </a:prstGeom>
        </p:spPr>
      </p:pic>
      <p:sp>
        <p:nvSpPr>
          <p:cNvPr id="4" name="Rectangle 2">
            <a:extLst>
              <a:ext uri="{FF2B5EF4-FFF2-40B4-BE49-F238E27FC236}">
                <a16:creationId xmlns:a16="http://schemas.microsoft.com/office/drawing/2014/main" id="{AE785E93-7EAE-C519-0693-09201856A21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trou dans la couche d’ozone</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39F1DA9F-4A90-7209-D5BD-91C37F27E07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2" name="PictoVideo">
            <a:extLst>
              <a:ext uri="{FF2B5EF4-FFF2-40B4-BE49-F238E27FC236}">
                <a16:creationId xmlns:a16="http://schemas.microsoft.com/office/drawing/2014/main" id="{3AEE27BF-F00D-ABC3-889E-67ABCCF3D4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Info">
            <a:extLst>
              <a:ext uri="{FF2B5EF4-FFF2-40B4-BE49-F238E27FC236}">
                <a16:creationId xmlns:a16="http://schemas.microsoft.com/office/drawing/2014/main" id="{484F9969-305C-BD02-35DC-1BC4B363C2E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4" name="ZtxtP-Video">
            <a:extLst>
              <a:ext uri="{FF2B5EF4-FFF2-40B4-BE49-F238E27FC236}">
                <a16:creationId xmlns:a16="http://schemas.microsoft.com/office/drawing/2014/main" id="{4FFE96ED-26F5-D48E-0AE9-5BE07FC7BF9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5" name="PictoGuide">
            <a:extLst>
              <a:ext uri="{FF2B5EF4-FFF2-40B4-BE49-F238E27FC236}">
                <a16:creationId xmlns:a16="http://schemas.microsoft.com/office/drawing/2014/main" id="{8FA1EF25-D1A6-CBA9-F11D-F4E4083848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txtP-Guide">
            <a:extLst>
              <a:ext uri="{FF2B5EF4-FFF2-40B4-BE49-F238E27FC236}">
                <a16:creationId xmlns:a16="http://schemas.microsoft.com/office/drawing/2014/main" id="{7C6B7F62-86B8-807F-33E3-FA1DBE2EE2E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7" name="ZtxtP-Video">
            <a:extLst>
              <a:ext uri="{FF2B5EF4-FFF2-40B4-BE49-F238E27FC236}">
                <a16:creationId xmlns:a16="http://schemas.microsoft.com/office/drawing/2014/main" id="{52632D00-8E10-72EE-B7B6-33B8017AFDB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 name="Image 42">
            <a:extLst>
              <a:ext uri="{FF2B5EF4-FFF2-40B4-BE49-F238E27FC236}">
                <a16:creationId xmlns:a16="http://schemas.microsoft.com/office/drawing/2014/main" id="{7C8FDC89-189B-5DA5-A949-B22A932A935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Video">
            <a:extLst>
              <a:ext uri="{FF2B5EF4-FFF2-40B4-BE49-F238E27FC236}">
                <a16:creationId xmlns:a16="http://schemas.microsoft.com/office/drawing/2014/main" id="{5DAA51CD-C6AC-C06D-E6F9-F18C5B70E9B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812148" y="1837604"/>
            <a:ext cx="5032375" cy="4121150"/>
          </a:xfrm>
        </p:spPr>
        <p:txBody>
          <a:bodyPr>
            <a:normAutofit/>
          </a:bodyPr>
          <a:lstStyle/>
          <a:p>
            <a:pPr marL="0" indent="0">
              <a:lnSpc>
                <a:spcPct val="100000"/>
              </a:lnSpc>
              <a:spcAft>
                <a:spcPts val="0"/>
              </a:spcAft>
              <a:buNone/>
            </a:pPr>
            <a:r>
              <a:rPr lang="fr-FR" sz="2000" dirty="0">
                <a:solidFill>
                  <a:schemeClr val="accent1">
                    <a:lumMod val="75000"/>
                  </a:schemeClr>
                </a:solidFill>
                <a:ea typeface="Times New Roman" panose="02020603050405020304" pitchFamily="18" charset="0"/>
                <a:cs typeface="Times New Roman" panose="02020603050405020304" pitchFamily="18" charset="0"/>
              </a:rPr>
              <a:t>Dans la stratosphère, l'ozone constitue un </a:t>
            </a:r>
            <a:r>
              <a:rPr lang="fr-FR" sz="2000" b="1" dirty="0">
                <a:solidFill>
                  <a:schemeClr val="accent1">
                    <a:lumMod val="75000"/>
                  </a:schemeClr>
                </a:solidFill>
                <a:ea typeface="Times New Roman" panose="02020603050405020304" pitchFamily="18" charset="0"/>
                <a:cs typeface="Times New Roman" panose="02020603050405020304" pitchFamily="18" charset="0"/>
              </a:rPr>
              <a:t>filtre naturel </a:t>
            </a:r>
            <a:r>
              <a:rPr lang="fr-FR" sz="2000" dirty="0">
                <a:solidFill>
                  <a:schemeClr val="accent1">
                    <a:lumMod val="75000"/>
                  </a:schemeClr>
                </a:solidFill>
                <a:ea typeface="Times New Roman" panose="02020603050405020304" pitchFamily="18" charset="0"/>
                <a:cs typeface="Times New Roman" panose="02020603050405020304" pitchFamily="18" charset="0"/>
              </a:rPr>
              <a:t>contre l'action néfaste de certains rayons ultraviolets du soleil. On appelle ce filtre « la couche d'ozone ».</a:t>
            </a:r>
            <a:endParaRPr lang="fr-FR" sz="2000" dirty="0">
              <a:solidFill>
                <a:schemeClr val="accent1">
                  <a:lumMod val="75000"/>
                </a:schemeClr>
              </a:solidFill>
              <a:ea typeface="Calibri" panose="020F0502020204030204" pitchFamily="34" charset="0"/>
              <a:cs typeface="Times New Roman" panose="02020603050405020304" pitchFamily="18" charset="0"/>
            </a:endParaRPr>
          </a:p>
          <a:p>
            <a:pPr marL="0" indent="0">
              <a:lnSpc>
                <a:spcPct val="100000"/>
              </a:lnSpc>
              <a:spcAft>
                <a:spcPts val="0"/>
              </a:spcAft>
              <a:buNone/>
            </a:pPr>
            <a:r>
              <a:rPr lang="fr-FR" sz="2000" dirty="0">
                <a:solidFill>
                  <a:schemeClr val="accent1">
                    <a:lumMod val="75000"/>
                  </a:schemeClr>
                </a:solidFill>
                <a:ea typeface="Times New Roman" panose="02020603050405020304" pitchFamily="18" charset="0"/>
                <a:cs typeface="Times New Roman" panose="02020603050405020304" pitchFamily="18" charset="0"/>
              </a:rPr>
              <a:t>Certaines activités agrandissent ce trou, par exemple l’utilisation de </a:t>
            </a:r>
            <a:r>
              <a:rPr lang="fr-FR" sz="2000" b="1" dirty="0">
                <a:solidFill>
                  <a:schemeClr val="accent1">
                    <a:lumMod val="75000"/>
                  </a:schemeClr>
                </a:solidFill>
                <a:ea typeface="Times New Roman" panose="02020603050405020304" pitchFamily="18" charset="0"/>
                <a:cs typeface="Times New Roman" panose="02020603050405020304" pitchFamily="18" charset="0"/>
              </a:rPr>
              <a:t>chlorofluorocarbones</a:t>
            </a:r>
            <a:r>
              <a:rPr lang="fr-FR" sz="2000" dirty="0">
                <a:solidFill>
                  <a:schemeClr val="accent1">
                    <a:lumMod val="75000"/>
                  </a:schemeClr>
                </a:solidFill>
                <a:ea typeface="Times New Roman" panose="02020603050405020304" pitchFamily="18" charset="0"/>
                <a:cs typeface="Times New Roman" panose="02020603050405020304" pitchFamily="18" charset="0"/>
              </a:rPr>
              <a:t> (CFC) dans un grand nombre de processus industriels et de produits de consommation (notamment dans les bombes aérosols). En se décomposant sous l'action de la lumière, ces molécules libèrent du </a:t>
            </a:r>
            <a:r>
              <a:rPr lang="fr-FR" sz="2000" b="1" dirty="0">
                <a:solidFill>
                  <a:schemeClr val="accent1">
                    <a:lumMod val="75000"/>
                  </a:schemeClr>
                </a:solidFill>
                <a:ea typeface="Times New Roman" panose="02020603050405020304" pitchFamily="18" charset="0"/>
                <a:cs typeface="Times New Roman" panose="02020603050405020304" pitchFamily="18" charset="0"/>
              </a:rPr>
              <a:t>chlore</a:t>
            </a:r>
            <a:r>
              <a:rPr lang="fr-FR" sz="2000" dirty="0">
                <a:solidFill>
                  <a:schemeClr val="accent1">
                    <a:lumMod val="75000"/>
                  </a:schemeClr>
                </a:solidFill>
                <a:ea typeface="Times New Roman" panose="02020603050405020304" pitchFamily="18" charset="0"/>
                <a:cs typeface="Times New Roman" panose="02020603050405020304" pitchFamily="18" charset="0"/>
              </a:rPr>
              <a:t> qui casse les molécules d'ozone et détériore le filtre.</a:t>
            </a:r>
            <a:endParaRPr lang="fr-FR" sz="2000" dirty="0">
              <a:solidFill>
                <a:schemeClr val="accent1">
                  <a:lumMod val="75000"/>
                </a:schemeClr>
              </a:solidFill>
              <a:ea typeface="Calibri" panose="020F0502020204030204" pitchFamily="34" charset="0"/>
              <a:cs typeface="Times New Roman" panose="02020603050405020304" pitchFamily="18" charset="0"/>
            </a:endParaRPr>
          </a:p>
        </p:txBody>
      </p:sp>
      <p:grpSp>
        <p:nvGrpSpPr>
          <p:cNvPr id="7" name="Groupe 6"/>
          <p:cNvGrpSpPr>
            <a:grpSpLocks/>
          </p:cNvGrpSpPr>
          <p:nvPr/>
        </p:nvGrpSpPr>
        <p:grpSpPr bwMode="auto">
          <a:xfrm>
            <a:off x="1355704" y="5396002"/>
            <a:ext cx="5032522" cy="1325563"/>
            <a:chOff x="8781396" y="2888693"/>
            <a:chExt cx="4381363" cy="1024926"/>
          </a:xfrm>
          <a:solidFill>
            <a:schemeClr val="accent5"/>
          </a:solidFill>
        </p:grpSpPr>
        <p:sp>
          <p:nvSpPr>
            <p:cNvPr id="9" name="Ellipse 3"/>
            <p:cNvSpPr/>
            <p:nvPr/>
          </p:nvSpPr>
          <p:spPr>
            <a:xfrm>
              <a:off x="8781396" y="2888693"/>
              <a:ext cx="4381363" cy="102492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0" name="l'épaisseur de la zone respirable"/>
            <p:cNvSpPr txBox="1">
              <a:spLocks noChangeArrowheads="1"/>
            </p:cNvSpPr>
            <p:nvPr/>
          </p:nvSpPr>
          <p:spPr bwMode="auto">
            <a:xfrm>
              <a:off x="8919173" y="2916450"/>
              <a:ext cx="4186685" cy="947133"/>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None/>
              </a:pPr>
              <a:r>
                <a:rPr lang="fr-FR" altLang="fr-FR" sz="1600" dirty="0">
                  <a:solidFill>
                    <a:schemeClr val="bg1"/>
                  </a:solidFill>
                  <a:latin typeface="+mn-lt"/>
                  <a:cs typeface="Calibri" panose="020F0502020204030204" pitchFamily="34" charset="0"/>
                </a:rPr>
                <a:t>Le savais-tu ? </a:t>
              </a:r>
            </a:p>
            <a:p>
              <a:pPr marL="0" indent="0" algn="ctr">
                <a:spcBef>
                  <a:spcPts val="0"/>
                </a:spcBef>
                <a:buNone/>
              </a:pPr>
              <a:r>
                <a:rPr lang="fr-FR" sz="1600" dirty="0">
                  <a:solidFill>
                    <a:schemeClr val="bg1"/>
                  </a:solidFill>
                  <a:ea typeface="Times New Roman" panose="02020603050405020304" pitchFamily="18" charset="0"/>
                  <a:cs typeface="Times New Roman" panose="02020603050405020304" pitchFamily="18" charset="0"/>
                </a:rPr>
                <a:t>Les Etats ont interdit les CFC avec le Protocole de Montréal (Accord multilatéral de protection de l’environnement) en 1987. Depuis les années 1990, le trou de la couche d’ozone a commencé à se résorber. </a:t>
              </a:r>
            </a:p>
          </p:txBody>
        </p:sp>
      </p:grpSp>
      <p:pic>
        <p:nvPicPr>
          <p:cNvPr id="20" name="Image 19">
            <a:extLst>
              <a:ext uri="{FF2B5EF4-FFF2-40B4-BE49-F238E27FC236}">
                <a16:creationId xmlns:a16="http://schemas.microsoft.com/office/drawing/2014/main" id="{BEB11601-D3E7-46FB-0F45-B6F03513366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3" name="Plus 5">
            <a:extLst>
              <a:ext uri="{FF2B5EF4-FFF2-40B4-BE49-F238E27FC236}">
                <a16:creationId xmlns:a16="http://schemas.microsoft.com/office/drawing/2014/main" id="{3E226EE2-5ADD-E8C6-AB70-56D3A5382748}"/>
              </a:ext>
            </a:extLst>
          </p:cNvPr>
          <p:cNvPicPr preferRelativeResize="0">
            <a:picLocks/>
          </p:cNvPicPr>
          <p:nvPr/>
        </p:nvPicPr>
        <p:blipFill>
          <a:blip r:embed="rId9" cstate="print">
            <a:extLst>
              <a:ext uri="{28A0092B-C50C-407E-A947-70E740481C1C}">
                <a14:useLocalDpi xmlns:a14="http://schemas.microsoft.com/office/drawing/2010/main" val="0"/>
              </a:ext>
            </a:extLst>
          </a:blip>
          <a:stretch>
            <a:fillRect/>
          </a:stretch>
        </p:blipFill>
        <p:spPr bwMode="auto">
          <a:xfrm>
            <a:off x="10994120" y="5422323"/>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463322A5-57C6-C78A-E6A4-A0F5D92A9E52}"/>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121</a:t>
            </a:fld>
            <a:endParaRPr lang="fr-FR" altLang="fr-FR" sz="1800" b="1" dirty="0"/>
          </a:p>
        </p:txBody>
      </p:sp>
    </p:spTree>
    <p:extLst>
      <p:ext uri="{BB962C8B-B14F-4D97-AF65-F5344CB8AC3E}">
        <p14:creationId xmlns:p14="http://schemas.microsoft.com/office/powerpoint/2010/main" val="3297719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3"/>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4693AEE8-CDC4-96C3-9616-A7257FA3893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Les conséquences du trou dans la couche d’ozone</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3EE8E1AD-2BBB-E68C-A6A0-135CA33F8EC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39EF8A77-DEA9-5490-D26A-D40CDF2D9B7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F5330325-757C-E896-AAFF-0C34B3743C2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94973954-BA9E-0F38-B7A2-D277254DF1A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19851BB3-6123-27C5-EC56-0F9D730FB6E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A727FD65-C7A5-D151-C5F7-C407D76EA55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7201E2D3-28A1-39F9-1B1E-EC37A15B19A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AFC845BA-5F13-9057-DD27-E130418AC27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237919FC-BCEE-5EC4-863C-E7D266F72F0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7159625" y="2068513"/>
            <a:ext cx="5032375" cy="4121150"/>
          </a:xfrm>
        </p:spPr>
        <p:txBody>
          <a:bodyPr>
            <a:normAutofit/>
          </a:bodyPr>
          <a:lstStyle/>
          <a:p>
            <a:pPr marL="0" indent="0">
              <a:lnSpc>
                <a:spcPct val="100000"/>
              </a:lnSpc>
              <a:spcBef>
                <a:spcPts val="0"/>
              </a:spcBef>
              <a:buNone/>
            </a:pPr>
            <a:r>
              <a:rPr lang="fr-FR" sz="2000" dirty="0">
                <a:solidFill>
                  <a:schemeClr val="accent1">
                    <a:lumMod val="75000"/>
                  </a:schemeClr>
                </a:solidFill>
                <a:ea typeface="Times New Roman" panose="02020603050405020304" pitchFamily="18" charset="0"/>
                <a:cs typeface="Times New Roman" panose="02020603050405020304" pitchFamily="18" charset="0"/>
              </a:rPr>
              <a:t>Les conséquences du trou dans la couche d’ozone se manifestent sur</a:t>
            </a:r>
            <a:r>
              <a:rPr lang="fr-FR" sz="2000" b="1" dirty="0">
                <a:solidFill>
                  <a:schemeClr val="accent1">
                    <a:lumMod val="75000"/>
                  </a:schemeClr>
                </a:solidFill>
                <a:ea typeface="Times New Roman" panose="02020603050405020304" pitchFamily="18" charset="0"/>
                <a:cs typeface="Times New Roman" panose="02020603050405020304" pitchFamily="18" charset="0"/>
              </a:rPr>
              <a:t> l’homme </a:t>
            </a:r>
            <a:r>
              <a:rPr lang="fr-FR" sz="2000" dirty="0">
                <a:solidFill>
                  <a:schemeClr val="accent1">
                    <a:lumMod val="75000"/>
                  </a:schemeClr>
                </a:solidFill>
                <a:ea typeface="Times New Roman" panose="02020603050405020304" pitchFamily="18" charset="0"/>
                <a:cs typeface="Times New Roman" panose="02020603050405020304" pitchFamily="18" charset="0"/>
              </a:rPr>
              <a:t>par :</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Un risque accru de cancer de la peau</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Un risque accru de cataracte</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Un affaiblissement du système immunitaire… </a:t>
            </a:r>
          </a:p>
          <a:p>
            <a:pPr>
              <a:lnSpc>
                <a:spcPct val="100000"/>
              </a:lnSpc>
              <a:spcBef>
                <a:spcPts val="0"/>
              </a:spcBef>
            </a:pPr>
            <a:endParaRPr lang="fr-FR" sz="2000" dirty="0">
              <a:solidFill>
                <a:schemeClr val="accent1">
                  <a:lumMod val="75000"/>
                </a:schemeClr>
              </a:solidFill>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fr-FR" sz="2000" dirty="0">
                <a:solidFill>
                  <a:schemeClr val="accent1">
                    <a:lumMod val="75000"/>
                  </a:schemeClr>
                </a:solidFill>
                <a:ea typeface="Times New Roman" panose="02020603050405020304" pitchFamily="18" charset="0"/>
                <a:cs typeface="Times New Roman" panose="02020603050405020304" pitchFamily="18" charset="0"/>
              </a:rPr>
              <a:t>Et sur </a:t>
            </a:r>
            <a:r>
              <a:rPr lang="fr-FR" sz="2000" b="1" dirty="0">
                <a:solidFill>
                  <a:schemeClr val="accent1">
                    <a:lumMod val="75000"/>
                  </a:schemeClr>
                </a:solidFill>
                <a:ea typeface="Times New Roman" panose="02020603050405020304" pitchFamily="18" charset="0"/>
                <a:cs typeface="Times New Roman" panose="02020603050405020304" pitchFamily="18" charset="0"/>
              </a:rPr>
              <a:t>la biodiversité </a:t>
            </a:r>
            <a:r>
              <a:rPr lang="fr-FR" sz="2000" dirty="0">
                <a:solidFill>
                  <a:schemeClr val="accent1">
                    <a:lumMod val="75000"/>
                  </a:schemeClr>
                </a:solidFill>
                <a:ea typeface="Times New Roman" panose="02020603050405020304" pitchFamily="18" charset="0"/>
                <a:cs typeface="Times New Roman" panose="02020603050405020304" pitchFamily="18" charset="0"/>
              </a:rPr>
              <a:t>par :</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Une réduction de la photosynthèse </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Une diminution des rendements et de la qualité des cultures</a:t>
            </a:r>
          </a:p>
          <a:p>
            <a:pPr marL="285750" indent="-28575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cs typeface="Times New Roman" panose="02020603050405020304" pitchFamily="18" charset="0"/>
              </a:rPr>
              <a:t>Une disparition du plancton…</a:t>
            </a:r>
          </a:p>
        </p:txBody>
      </p:sp>
      <p:pic>
        <p:nvPicPr>
          <p:cNvPr id="33"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261947" y="5322888"/>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330A3F5B-5ABC-8F37-CDD1-0EC457D45F8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4" name="Image 3">
            <a:extLst>
              <a:ext uri="{FF2B5EF4-FFF2-40B4-BE49-F238E27FC236}">
                <a16:creationId xmlns:a16="http://schemas.microsoft.com/office/drawing/2014/main" id="{AA75C3E8-FED7-5C1E-373E-16822951FAE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49413" y="1704975"/>
            <a:ext cx="4968250" cy="4678690"/>
          </a:xfrm>
          <a:prstGeom prst="rect">
            <a:avLst/>
          </a:prstGeom>
        </p:spPr>
      </p:pic>
      <p:sp>
        <p:nvSpPr>
          <p:cNvPr id="2" name="Espace réservé du numéro de diapositive 1">
            <a:extLst>
              <a:ext uri="{FF2B5EF4-FFF2-40B4-BE49-F238E27FC236}">
                <a16:creationId xmlns:a16="http://schemas.microsoft.com/office/drawing/2014/main" id="{985ACC34-F2E3-1E24-61E2-6B3EE38A92F5}"/>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122</a:t>
            </a:fld>
            <a:endParaRPr lang="fr-FR" altLang="fr-FR" sz="1800" b="1" dirty="0"/>
          </a:p>
        </p:txBody>
      </p:sp>
    </p:spTree>
    <p:extLst>
      <p:ext uri="{BB962C8B-B14F-4D97-AF65-F5344CB8AC3E}">
        <p14:creationId xmlns:p14="http://schemas.microsoft.com/office/powerpoint/2010/main" val="163452199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Groupe 50">
            <a:extLst>
              <a:ext uri="{FF2B5EF4-FFF2-40B4-BE49-F238E27FC236}">
                <a16:creationId xmlns:a16="http://schemas.microsoft.com/office/drawing/2014/main" id="{E093F223-C1DD-4A04-859F-7CF801011164}"/>
              </a:ext>
            </a:extLst>
          </p:cNvPr>
          <p:cNvGrpSpPr/>
          <p:nvPr/>
        </p:nvGrpSpPr>
        <p:grpSpPr>
          <a:xfrm>
            <a:off x="8679822" y="1031570"/>
            <a:ext cx="3170237" cy="2832162"/>
            <a:chOff x="8679822" y="1031570"/>
            <a:chExt cx="3170237" cy="2832162"/>
          </a:xfrm>
        </p:grpSpPr>
        <p:sp>
          <p:nvSpPr>
            <p:cNvPr id="65" name="Rectangle 32"/>
            <p:cNvSpPr>
              <a:spLocks noChangeArrowheads="1"/>
            </p:cNvSpPr>
            <p:nvPr/>
          </p:nvSpPr>
          <p:spPr bwMode="auto">
            <a:xfrm>
              <a:off x="8679822" y="3463622"/>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Acidification des océans</a:t>
              </a:r>
            </a:p>
          </p:txBody>
        </p:sp>
        <p:pic>
          <p:nvPicPr>
            <p:cNvPr id="50" name="Image 49">
              <a:extLst>
                <a:ext uri="{FF2B5EF4-FFF2-40B4-BE49-F238E27FC236}">
                  <a16:creationId xmlns:a16="http://schemas.microsoft.com/office/drawing/2014/main" id="{95819E5F-81BB-9C7B-3CD8-AD630B8B62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3805" y="1031570"/>
              <a:ext cx="2671862" cy="2670785"/>
            </a:xfrm>
            <a:prstGeom prst="rect">
              <a:avLst/>
            </a:prstGeom>
          </p:spPr>
        </p:pic>
      </p:grpSp>
      <p:pic>
        <p:nvPicPr>
          <p:cNvPr id="8" name="Image 7" descr="Une image contenant texte, horloge&#10;&#10;Description générée automatiquement">
            <a:extLst>
              <a:ext uri="{FF2B5EF4-FFF2-40B4-BE49-F238E27FC236}">
                <a16:creationId xmlns:a16="http://schemas.microsoft.com/office/drawing/2014/main" id="{35AF9088-4806-4A4C-BB87-5055123FA97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15602" y="4153981"/>
            <a:ext cx="2749302" cy="2438405"/>
          </a:xfrm>
          <a:prstGeom prst="rect">
            <a:avLst/>
          </a:prstGeom>
        </p:spPr>
      </p:pic>
      <p:sp>
        <p:nvSpPr>
          <p:cNvPr id="3" name="Rectangle 2">
            <a:extLst>
              <a:ext uri="{FF2B5EF4-FFF2-40B4-BE49-F238E27FC236}">
                <a16:creationId xmlns:a16="http://schemas.microsoft.com/office/drawing/2014/main" id="{66F8CB9F-B4FE-72A7-AD6B-D9EB784F6EB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rPr>
              <a:t>Quelles sont les conséquences du dérèglement climatique ? </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F3B12E7D-08EE-E955-706E-AAD907271A1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98389A90-64E2-1F61-D8AB-B21FC1ECD1F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C3B78F78-0B85-DA9F-91A6-DC4A234137E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49CBE6FB-9D5C-63DF-B0B7-6457EA7BABB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89592FAB-77EF-113B-4265-35F1C987EA1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6FB7888A-8B55-8722-71EC-E8F5695CFDF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BB62E55B-9AFE-37AC-2CD6-8107E4BFEE7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8308DEC1-9E4D-C7EE-784C-F0BECDAB41A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oVideo">
            <a:extLst>
              <a:ext uri="{FF2B5EF4-FFF2-40B4-BE49-F238E27FC236}">
                <a16:creationId xmlns:a16="http://schemas.microsoft.com/office/drawing/2014/main" id="{49E08033-B08B-EEB1-131A-915219AA8DF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11" descr="Une image contenant texte, graphiques vectoriels&#10;&#10;Description générée automatiquement">
            <a:extLst>
              <a:ext uri="{FF2B5EF4-FFF2-40B4-BE49-F238E27FC236}">
                <a16:creationId xmlns:a16="http://schemas.microsoft.com/office/drawing/2014/main" id="{ACC2D511-1049-42FD-B19F-0EA0E26D66C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725897" y="1241622"/>
            <a:ext cx="3901448" cy="2438405"/>
          </a:xfrm>
          <a:prstGeom prst="rect">
            <a:avLst/>
          </a:prstGeom>
        </p:spPr>
      </p:pic>
      <p:pic>
        <p:nvPicPr>
          <p:cNvPr id="10" name="Image 9">
            <a:extLst>
              <a:ext uri="{FF2B5EF4-FFF2-40B4-BE49-F238E27FC236}">
                <a16:creationId xmlns:a16="http://schemas.microsoft.com/office/drawing/2014/main" id="{302A719E-AA6C-4615-95D5-266F244BBC2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88019" y="4071641"/>
            <a:ext cx="2749302" cy="2438405"/>
          </a:xfrm>
          <a:prstGeom prst="rect">
            <a:avLst/>
          </a:prstGeom>
        </p:spPr>
      </p:pic>
      <p:pic>
        <p:nvPicPr>
          <p:cNvPr id="4" name="Image 3">
            <a:extLst>
              <a:ext uri="{FF2B5EF4-FFF2-40B4-BE49-F238E27FC236}">
                <a16:creationId xmlns:a16="http://schemas.microsoft.com/office/drawing/2014/main" id="{04D88AFD-C440-4747-BFF9-2DDF0E924EB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63270" y="1177434"/>
            <a:ext cx="2749302" cy="2438405"/>
          </a:xfrm>
          <a:prstGeom prst="rect">
            <a:avLst/>
          </a:prstGeom>
        </p:spPr>
      </p:pic>
      <p:grpSp>
        <p:nvGrpSpPr>
          <p:cNvPr id="45" name="Groupe 6"/>
          <p:cNvGrpSpPr>
            <a:grpSpLocks/>
          </p:cNvGrpSpPr>
          <p:nvPr/>
        </p:nvGrpSpPr>
        <p:grpSpPr bwMode="auto">
          <a:xfrm>
            <a:off x="8674858" y="4468124"/>
            <a:ext cx="2928772" cy="2199452"/>
            <a:chOff x="6840733" y="4211818"/>
            <a:chExt cx="2930185" cy="2199802"/>
          </a:xfrm>
        </p:grpSpPr>
        <p:pic>
          <p:nvPicPr>
            <p:cNvPr id="46" name="Imag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6840733" y="4618689"/>
              <a:ext cx="1366195" cy="1792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Bulle ronde"/>
            <p:cNvSpPr/>
            <p:nvPr/>
          </p:nvSpPr>
          <p:spPr bwMode="auto">
            <a:xfrm>
              <a:off x="7893986" y="4211818"/>
              <a:ext cx="1876932" cy="1027909"/>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56" name="ZoneTexte 14"/>
            <p:cNvSpPr txBox="1">
              <a:spLocks noChangeArrowheads="1"/>
            </p:cNvSpPr>
            <p:nvPr/>
          </p:nvSpPr>
          <p:spPr bwMode="auto">
            <a:xfrm>
              <a:off x="7949925" y="4333493"/>
              <a:ext cx="1765054" cy="83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200" dirty="0">
                  <a:latin typeface="+mn-lt"/>
                  <a:cs typeface="Calibri" panose="020F0502020204030204" pitchFamily="34" charset="0"/>
                </a:rPr>
                <a:t>Et d’autres encore comme la perturbation des grands équilibres écologiques, …</a:t>
              </a:r>
            </a:p>
          </p:txBody>
        </p:sp>
      </p:grpSp>
      <p:sp>
        <p:nvSpPr>
          <p:cNvPr id="20" name="Rectangle 32"/>
          <p:cNvSpPr>
            <a:spLocks noChangeArrowheads="1"/>
          </p:cNvSpPr>
          <p:nvPr/>
        </p:nvSpPr>
        <p:spPr bwMode="auto">
          <a:xfrm>
            <a:off x="1929100" y="3521036"/>
            <a:ext cx="3170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a:solidFill>
                  <a:schemeClr val="accent1">
                    <a:lumMod val="75000"/>
                  </a:schemeClr>
                </a:solidFill>
                <a:latin typeface="+mn-lt"/>
                <a:cs typeface="Calibri" panose="020F0502020204030204" pitchFamily="34" charset="0"/>
              </a:rPr>
              <a:t>Modifications </a:t>
            </a:r>
            <a:r>
              <a:rPr lang="fr-FR" altLang="fr-FR" sz="2000" b="1" dirty="0">
                <a:solidFill>
                  <a:schemeClr val="accent1">
                    <a:lumMod val="75000"/>
                  </a:schemeClr>
                </a:solidFill>
                <a:latin typeface="+mn-lt"/>
                <a:cs typeface="Calibri" panose="020F0502020204030204" pitchFamily="34" charset="0"/>
              </a:rPr>
              <a:t>des températures</a:t>
            </a:r>
          </a:p>
        </p:txBody>
      </p:sp>
      <p:grpSp>
        <p:nvGrpSpPr>
          <p:cNvPr id="37" name="Groupe 36"/>
          <p:cNvGrpSpPr/>
          <p:nvPr/>
        </p:nvGrpSpPr>
        <p:grpSpPr>
          <a:xfrm>
            <a:off x="2660372" y="2224686"/>
            <a:ext cx="1015200" cy="1015200"/>
            <a:chOff x="6429109" y="2275219"/>
            <a:chExt cx="1015200" cy="1015200"/>
          </a:xfrm>
        </p:grpSpPr>
        <p:sp>
          <p:nvSpPr>
            <p:cNvPr id="38"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9"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099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sp>
        <p:nvSpPr>
          <p:cNvPr id="16" name="Rectangle 32"/>
          <p:cNvSpPr>
            <a:spLocks noChangeArrowheads="1"/>
          </p:cNvSpPr>
          <p:nvPr/>
        </p:nvSpPr>
        <p:spPr bwMode="auto">
          <a:xfrm>
            <a:off x="5736004" y="3585331"/>
            <a:ext cx="23367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Montée des eaux, fonte des glaces</a:t>
            </a:r>
          </a:p>
        </p:txBody>
      </p:sp>
      <p:sp>
        <p:nvSpPr>
          <p:cNvPr id="17" name="Rectangle 32"/>
          <p:cNvSpPr>
            <a:spLocks noChangeArrowheads="1"/>
          </p:cNvSpPr>
          <p:nvPr/>
        </p:nvSpPr>
        <p:spPr bwMode="auto">
          <a:xfrm>
            <a:off x="1390512" y="6389626"/>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Sécheresses</a:t>
            </a:r>
          </a:p>
        </p:txBody>
      </p:sp>
      <p:sp>
        <p:nvSpPr>
          <p:cNvPr id="19" name="Rectangle 32"/>
          <p:cNvSpPr>
            <a:spLocks noChangeArrowheads="1"/>
          </p:cNvSpPr>
          <p:nvPr/>
        </p:nvSpPr>
        <p:spPr bwMode="auto">
          <a:xfrm>
            <a:off x="5334931" y="6389626"/>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Précipitations et crues</a:t>
            </a:r>
          </a:p>
        </p:txBody>
      </p:sp>
      <p:grpSp>
        <p:nvGrpSpPr>
          <p:cNvPr id="24" name="Groupe 23"/>
          <p:cNvGrpSpPr/>
          <p:nvPr/>
        </p:nvGrpSpPr>
        <p:grpSpPr>
          <a:xfrm>
            <a:off x="6412449" y="2182183"/>
            <a:ext cx="1015200" cy="1015200"/>
            <a:chOff x="2979068" y="2181479"/>
            <a:chExt cx="1015200" cy="1015200"/>
          </a:xfrm>
          <a:solidFill>
            <a:srgbClr val="42C4E3"/>
          </a:solidFill>
        </p:grpSpPr>
        <p:sp>
          <p:nvSpPr>
            <p:cNvPr id="25"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27" name="Groupe 26"/>
          <p:cNvGrpSpPr/>
          <p:nvPr/>
        </p:nvGrpSpPr>
        <p:grpSpPr>
          <a:xfrm>
            <a:off x="9783515" y="2156908"/>
            <a:ext cx="1015200" cy="1015200"/>
            <a:chOff x="9725308" y="2293938"/>
            <a:chExt cx="1015200" cy="1015200"/>
          </a:xfrm>
        </p:grpSpPr>
        <p:sp>
          <p:nvSpPr>
            <p:cNvPr id="28"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9"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0" name="Groupe 29"/>
          <p:cNvGrpSpPr/>
          <p:nvPr/>
        </p:nvGrpSpPr>
        <p:grpSpPr>
          <a:xfrm>
            <a:off x="6396797" y="4865583"/>
            <a:ext cx="1015200" cy="1015200"/>
            <a:chOff x="6250282" y="5007328"/>
            <a:chExt cx="1015200" cy="1015200"/>
          </a:xfrm>
        </p:grpSpPr>
        <p:sp>
          <p:nvSpPr>
            <p:cNvPr id="31"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33" name="Groupe 32"/>
          <p:cNvGrpSpPr/>
          <p:nvPr/>
        </p:nvGrpSpPr>
        <p:grpSpPr>
          <a:xfrm>
            <a:off x="3091254" y="4802770"/>
            <a:ext cx="1015200" cy="1015200"/>
            <a:chOff x="3027027" y="5047015"/>
            <a:chExt cx="1015200" cy="1015200"/>
          </a:xfrm>
        </p:grpSpPr>
        <p:sp>
          <p:nvSpPr>
            <p:cNvPr id="34"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6"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40" name="Groupe 39"/>
          <p:cNvGrpSpPr/>
          <p:nvPr/>
        </p:nvGrpSpPr>
        <p:grpSpPr>
          <a:xfrm>
            <a:off x="9823878" y="4802770"/>
            <a:ext cx="1015200" cy="1015200"/>
            <a:chOff x="9902970" y="5173076"/>
            <a:chExt cx="1015200" cy="1015200"/>
          </a:xfrm>
        </p:grpSpPr>
        <p:sp>
          <p:nvSpPr>
            <p:cNvPr id="42"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4"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47"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err="1">
                <a:latin typeface="+mn-lt"/>
                <a:cs typeface="Arial" panose="020B0604020202020204" pitchFamily="34" charset="0"/>
              </a:rPr>
              <a:t>G.MtetE.A;S;PetC</a:t>
            </a:r>
            <a:endParaRPr lang="fr-FR" altLang="fr-FR" sz="1600" dirty="0">
              <a:latin typeface="+mn-lt"/>
              <a:cs typeface="Arial" panose="020B0604020202020204" pitchFamily="34" charset="0"/>
            </a:endParaRPr>
          </a:p>
        </p:txBody>
      </p:sp>
      <p:pic>
        <p:nvPicPr>
          <p:cNvPr id="21" name="Image 20">
            <a:extLst>
              <a:ext uri="{FF2B5EF4-FFF2-40B4-BE49-F238E27FC236}">
                <a16:creationId xmlns:a16="http://schemas.microsoft.com/office/drawing/2014/main" id="{521DDE5B-6263-D9DD-DD8B-6B4B0C47443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52" name="Image 51">
            <a:hlinkClick r:id="rId14" action="ppaction://hlinksldjump"/>
            <a:extLst>
              <a:ext uri="{FF2B5EF4-FFF2-40B4-BE49-F238E27FC236}">
                <a16:creationId xmlns:a16="http://schemas.microsoft.com/office/drawing/2014/main" id="{BC712BAC-5FD0-8CB5-B889-6A9015A73F30}"/>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463194" y="3694999"/>
            <a:ext cx="513908" cy="471445"/>
          </a:xfrm>
          <a:prstGeom prst="rect">
            <a:avLst/>
          </a:prstGeom>
        </p:spPr>
      </p:pic>
      <p:pic>
        <p:nvPicPr>
          <p:cNvPr id="22" name="Image 21">
            <a:hlinkClick r:id="rId16" action="ppaction://hlinksldjump"/>
            <a:extLst>
              <a:ext uri="{FF2B5EF4-FFF2-40B4-BE49-F238E27FC236}">
                <a16:creationId xmlns:a16="http://schemas.microsoft.com/office/drawing/2014/main" id="{AF2D61B9-70A5-89DE-D44C-C10C692C1D5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82722" y="3730487"/>
            <a:ext cx="513908" cy="471445"/>
          </a:xfrm>
          <a:prstGeom prst="rect">
            <a:avLst/>
          </a:prstGeom>
        </p:spPr>
      </p:pic>
      <p:pic>
        <p:nvPicPr>
          <p:cNvPr id="23" name="Image 22">
            <a:hlinkClick r:id="rId17" action="ppaction://hlinksldjump"/>
            <a:extLst>
              <a:ext uri="{FF2B5EF4-FFF2-40B4-BE49-F238E27FC236}">
                <a16:creationId xmlns:a16="http://schemas.microsoft.com/office/drawing/2014/main" id="{D4B808C1-9B09-3CF8-157B-7D31B61ADE7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1601879" y="3615839"/>
            <a:ext cx="513908" cy="471445"/>
          </a:xfrm>
          <a:prstGeom prst="rect">
            <a:avLst/>
          </a:prstGeom>
        </p:spPr>
      </p:pic>
      <p:sp>
        <p:nvSpPr>
          <p:cNvPr id="35" name="Espace réservé du numéro de diapositive 1">
            <a:extLst>
              <a:ext uri="{FF2B5EF4-FFF2-40B4-BE49-F238E27FC236}">
                <a16:creationId xmlns:a16="http://schemas.microsoft.com/office/drawing/2014/main" id="{8E5A6A7F-5FB8-33A7-EA3F-C5A6F3D80011}"/>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123</a:t>
            </a:fld>
            <a:endParaRPr lang="fr-FR" altLang="fr-FR" sz="1800" b="1" dirty="0"/>
          </a:p>
        </p:txBody>
      </p:sp>
    </p:spTree>
    <p:extLst>
      <p:ext uri="{BB962C8B-B14F-4D97-AF65-F5344CB8AC3E}">
        <p14:creationId xmlns:p14="http://schemas.microsoft.com/office/powerpoint/2010/main" val="210386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4"/>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24"/>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0" restart="whenNotActive" fill="hold" evtFilter="cancelBubble" nodeType="interactiveSeq">
                <p:stCondLst>
                  <p:cond evt="onClick" delay="0">
                    <p:tgtEl>
                      <p:spTgt spid="37"/>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37"/>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29" restart="whenNotActive" fill="hold" evtFilter="cancelBubble" nodeType="interactiveSeq">
                <p:stCondLst>
                  <p:cond evt="onClick" delay="0">
                    <p:tgtEl>
                      <p:spTgt spid="27"/>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27"/>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51"/>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36" restart="whenNotActive" fill="hold" evtFilter="cancelBubble" nodeType="interactiveSeq">
                <p:stCondLst>
                  <p:cond evt="onClick" delay="0">
                    <p:tgtEl>
                      <p:spTgt spid="30"/>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30"/>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seq concurrent="1" nextAc="seek">
              <p:cTn id="45" restart="whenNotActive" fill="hold" evtFilter="cancelBubble" nodeType="interactiveSeq">
                <p:stCondLst>
                  <p:cond evt="onClick" delay="0">
                    <p:tgtEl>
                      <p:spTgt spid="40"/>
                    </p:tgtEl>
                  </p:cond>
                </p:stCondLst>
                <p:endSync evt="end" delay="0">
                  <p:rtn val="all"/>
                </p:endSync>
                <p:childTnLst>
                  <p:par>
                    <p:cTn id="46" fill="hold">
                      <p:stCondLst>
                        <p:cond delay="0"/>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40"/>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seq concurrent="1" nextAc="seek">
              <p:cTn id="52" restart="whenNotActive" fill="hold" evtFilter="cancelBubble" nodeType="interactiveSeq">
                <p:stCondLst>
                  <p:cond evt="onClick" delay="0">
                    <p:tgtEl>
                      <p:spTgt spid="33"/>
                    </p:tgtEl>
                  </p:cond>
                </p:stCondLst>
                <p:endSync evt="end" delay="0">
                  <p:rtn val="all"/>
                </p:endSync>
                <p:childTnLst>
                  <p:par>
                    <p:cTn id="53" fill="hold">
                      <p:stCondLst>
                        <p:cond delay="0"/>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33"/>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childTnLst>
        </p:cTn>
      </p:par>
    </p:tnLst>
    <p:bldLst>
      <p:bldP spid="20" grpId="0"/>
      <p:bldP spid="16" grpId="0"/>
      <p:bldP spid="17" grpId="0"/>
      <p:bldP spid="19" grpId="0"/>
    </p:bldLst>
  </p:timing>
</p:sld>
</file>

<file path=ppt/slides/slide1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1986D44-DF1B-D503-9044-7B91DF45CE6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Dérèglement climatique</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C81FB66F-A99F-010C-33B6-B50DB48C47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3" name="PictoVideo">
            <a:extLst>
              <a:ext uri="{FF2B5EF4-FFF2-40B4-BE49-F238E27FC236}">
                <a16:creationId xmlns:a16="http://schemas.microsoft.com/office/drawing/2014/main" id="{F84121F9-BDA4-7955-4D7E-8B7FA5F1122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Info">
            <a:extLst>
              <a:ext uri="{FF2B5EF4-FFF2-40B4-BE49-F238E27FC236}">
                <a16:creationId xmlns:a16="http://schemas.microsoft.com/office/drawing/2014/main" id="{2C9688CD-228F-E5DF-EB6A-6D9C489380B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5" name="ZtxtP-Video">
            <a:extLst>
              <a:ext uri="{FF2B5EF4-FFF2-40B4-BE49-F238E27FC236}">
                <a16:creationId xmlns:a16="http://schemas.microsoft.com/office/drawing/2014/main" id="{E827943A-DF0E-56F5-F9E4-198E93C0EC8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6" name="PictoGuide">
            <a:extLst>
              <a:ext uri="{FF2B5EF4-FFF2-40B4-BE49-F238E27FC236}">
                <a16:creationId xmlns:a16="http://schemas.microsoft.com/office/drawing/2014/main" id="{34E61B24-5C7F-E315-9F88-31A9CB4185B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ZtxtP-Guide">
            <a:extLst>
              <a:ext uri="{FF2B5EF4-FFF2-40B4-BE49-F238E27FC236}">
                <a16:creationId xmlns:a16="http://schemas.microsoft.com/office/drawing/2014/main" id="{F2DC8639-6D81-1A40-0D8B-42AD524FC79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8" name="ZtxtP-Video">
            <a:extLst>
              <a:ext uri="{FF2B5EF4-FFF2-40B4-BE49-F238E27FC236}">
                <a16:creationId xmlns:a16="http://schemas.microsoft.com/office/drawing/2014/main" id="{9C778C3B-0B48-F7BB-7FAF-FCE1AE90A75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9" name="Image 42">
            <a:extLst>
              <a:ext uri="{FF2B5EF4-FFF2-40B4-BE49-F238E27FC236}">
                <a16:creationId xmlns:a16="http://schemas.microsoft.com/office/drawing/2014/main" id="{F9261CC7-D6DA-778F-C5CF-1B4C80806D1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oVideo">
            <a:extLst>
              <a:ext uri="{FF2B5EF4-FFF2-40B4-BE49-F238E27FC236}">
                <a16:creationId xmlns:a16="http://schemas.microsoft.com/office/drawing/2014/main" id="{F7BC838C-076F-C235-3B06-437CE6B6116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mage 10">
            <a:extLst>
              <a:ext uri="{FF2B5EF4-FFF2-40B4-BE49-F238E27FC236}">
                <a16:creationId xmlns:a16="http://schemas.microsoft.com/office/drawing/2014/main" id="{6686F07D-020A-416B-A5FE-A24863B9B96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498600" y="2362805"/>
            <a:ext cx="4317292" cy="2707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type="subTitle" idx="4294967295"/>
          </p:nvPr>
        </p:nvSpPr>
        <p:spPr>
          <a:xfrm>
            <a:off x="6989275" y="1934369"/>
            <a:ext cx="5074137" cy="1655762"/>
          </a:xfrm>
        </p:spPr>
        <p:txBody>
          <a:bodyPr>
            <a:noAutofit/>
          </a:bodyPr>
          <a:lstStyle/>
          <a:p>
            <a:pPr marL="0" indent="0">
              <a:lnSpc>
                <a:spcPct val="100000"/>
              </a:lnSpc>
              <a:buNone/>
            </a:pPr>
            <a:r>
              <a:rPr lang="fr-FR" sz="2000" dirty="0">
                <a:solidFill>
                  <a:schemeClr val="accent1">
                    <a:lumMod val="75000"/>
                  </a:schemeClr>
                </a:solidFill>
              </a:rPr>
              <a:t>Selon les experts du </a:t>
            </a:r>
            <a:r>
              <a:rPr lang="fr-FR" altLang="fr-FR" sz="2000" dirty="0">
                <a:solidFill>
                  <a:schemeClr val="accent1">
                    <a:lumMod val="75000"/>
                  </a:schemeClr>
                </a:solidFill>
                <a:cs typeface="Arial" panose="020B0604020202020204" pitchFamily="34" charset="0"/>
              </a:rPr>
              <a:t>Groupe Intergouvernemental d’Experts sur l’Evolution du Climat (</a:t>
            </a:r>
            <a:r>
              <a:rPr lang="fr-FR" altLang="fr-FR" sz="2000" b="1" dirty="0">
                <a:solidFill>
                  <a:schemeClr val="accent1">
                    <a:lumMod val="75000"/>
                  </a:schemeClr>
                </a:solidFill>
                <a:cs typeface="Arial" panose="020B0604020202020204" pitchFamily="34" charset="0"/>
              </a:rPr>
              <a:t>GIEC</a:t>
            </a:r>
            <a:r>
              <a:rPr lang="fr-FR" altLang="fr-FR" sz="2000" dirty="0">
                <a:solidFill>
                  <a:schemeClr val="accent1">
                    <a:lumMod val="75000"/>
                  </a:schemeClr>
                </a:solidFill>
                <a:cs typeface="Arial" panose="020B0604020202020204" pitchFamily="34" charset="0"/>
              </a:rPr>
              <a:t>)</a:t>
            </a:r>
            <a:r>
              <a:rPr lang="fr-FR" sz="2000" dirty="0">
                <a:solidFill>
                  <a:schemeClr val="accent1">
                    <a:lumMod val="75000"/>
                  </a:schemeClr>
                </a:solidFill>
              </a:rPr>
              <a:t>, un réchauffement global de l’ensemble de la planète est en cours.</a:t>
            </a:r>
          </a:p>
          <a:p>
            <a:pPr marL="0" indent="0">
              <a:lnSpc>
                <a:spcPct val="100000"/>
              </a:lnSpc>
              <a:buNone/>
            </a:pPr>
            <a:r>
              <a:rPr lang="fr-FR" sz="2000" dirty="0">
                <a:solidFill>
                  <a:schemeClr val="accent1">
                    <a:lumMod val="75000"/>
                  </a:schemeClr>
                </a:solidFill>
              </a:rPr>
              <a:t>Le </a:t>
            </a:r>
            <a:r>
              <a:rPr lang="fr-FR" sz="2000" b="1" dirty="0">
                <a:solidFill>
                  <a:schemeClr val="accent1">
                    <a:lumMod val="75000"/>
                  </a:schemeClr>
                </a:solidFill>
              </a:rPr>
              <a:t>dérèglement climatique </a:t>
            </a:r>
            <a:r>
              <a:rPr lang="fr-FR" sz="2000" dirty="0">
                <a:solidFill>
                  <a:schemeClr val="accent1">
                    <a:lumMod val="75000"/>
                  </a:schemeClr>
                </a:solidFill>
              </a:rPr>
              <a:t>correspond à une augmentation des températures moyennes océaniques et atmosphériques.</a:t>
            </a:r>
          </a:p>
          <a:p>
            <a:pPr marL="0" indent="0">
              <a:lnSpc>
                <a:spcPct val="100000"/>
              </a:lnSpc>
              <a:buNone/>
            </a:pPr>
            <a:r>
              <a:rPr lang="fr-FR" sz="2000" dirty="0">
                <a:solidFill>
                  <a:schemeClr val="accent1">
                    <a:lumMod val="75000"/>
                  </a:schemeClr>
                </a:solidFill>
              </a:rPr>
              <a:t>La principale cause serait l’</a:t>
            </a:r>
            <a:r>
              <a:rPr lang="fr-FR" sz="2000" b="1" dirty="0">
                <a:solidFill>
                  <a:schemeClr val="accent1">
                    <a:lumMod val="75000"/>
                  </a:schemeClr>
                </a:solidFill>
              </a:rPr>
              <a:t>augmentation des émissions de gaz à effet de serre</a:t>
            </a:r>
            <a:r>
              <a:rPr lang="fr-FR" sz="2000" dirty="0">
                <a:solidFill>
                  <a:schemeClr val="accent1">
                    <a:lumMod val="75000"/>
                  </a:schemeClr>
                </a:solidFill>
              </a:rPr>
              <a:t> dans l’atmosphère par les activités humaines.</a:t>
            </a:r>
          </a:p>
        </p:txBody>
      </p:sp>
      <p:grpSp>
        <p:nvGrpSpPr>
          <p:cNvPr id="7" name="Groupe 6"/>
          <p:cNvGrpSpPr>
            <a:grpSpLocks/>
          </p:cNvGrpSpPr>
          <p:nvPr/>
        </p:nvGrpSpPr>
        <p:grpSpPr bwMode="auto">
          <a:xfrm>
            <a:off x="1779907" y="5248548"/>
            <a:ext cx="3708377" cy="1446551"/>
            <a:chOff x="8781396" y="3036817"/>
            <a:chExt cx="3228550" cy="1118474"/>
          </a:xfrm>
          <a:solidFill>
            <a:schemeClr val="accent5"/>
          </a:solidFill>
        </p:grpSpPr>
        <p:sp>
          <p:nvSpPr>
            <p:cNvPr id="8" name="Ellipse 3"/>
            <p:cNvSpPr/>
            <p:nvPr/>
          </p:nvSpPr>
          <p:spPr>
            <a:xfrm>
              <a:off x="8781396" y="3036817"/>
              <a:ext cx="3228550" cy="111847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9" name="l'épaisseur de la zone respirable"/>
            <p:cNvSpPr txBox="1">
              <a:spLocks noChangeArrowheads="1"/>
            </p:cNvSpPr>
            <p:nvPr/>
          </p:nvSpPr>
          <p:spPr bwMode="auto">
            <a:xfrm>
              <a:off x="8965500" y="3036818"/>
              <a:ext cx="2948429" cy="1118473"/>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None/>
              </a:pPr>
              <a:r>
                <a:rPr lang="fr-FR" altLang="fr-FR" sz="1600" dirty="0">
                  <a:solidFill>
                    <a:schemeClr val="bg1"/>
                  </a:solidFill>
                  <a:latin typeface="+mn-lt"/>
                  <a:cs typeface="Calibri" panose="020F0502020204030204" pitchFamily="34" charset="0"/>
                </a:rPr>
                <a:t>Le savais-tu ? </a:t>
              </a:r>
            </a:p>
            <a:p>
              <a:pPr algn="ctr">
                <a:spcBef>
                  <a:spcPts val="0"/>
                </a:spcBef>
                <a:buNone/>
              </a:pPr>
              <a:r>
                <a:rPr lang="fr-FR" altLang="fr-FR" sz="1600" dirty="0">
                  <a:solidFill>
                    <a:schemeClr val="bg1"/>
                  </a:solidFill>
                  <a:latin typeface="+mn-lt"/>
                  <a:cs typeface="Arial" panose="020B0604020202020204" pitchFamily="34" charset="0"/>
                </a:rPr>
                <a:t>Le GIEC est </a:t>
              </a:r>
              <a:r>
                <a:rPr lang="fr-FR" sz="1600" dirty="0">
                  <a:solidFill>
                    <a:schemeClr val="bg1"/>
                  </a:solidFill>
                  <a:latin typeface="+mn-lt"/>
                </a:rPr>
                <a:t>ouvert à tous les pays membres du Programme des Nations unies pour l'environnement et de l'Organisation météorologique mondiale</a:t>
              </a:r>
              <a:r>
                <a:rPr lang="en-US" sz="1600" dirty="0">
                  <a:solidFill>
                    <a:schemeClr val="bg1"/>
                  </a:solidFill>
                  <a:latin typeface="+mn-lt"/>
                </a:rPr>
                <a:t>. </a:t>
              </a:r>
              <a:endParaRPr lang="fr-FR" altLang="fr-FR" sz="1600" dirty="0">
                <a:solidFill>
                  <a:schemeClr val="bg1"/>
                </a:solidFill>
                <a:latin typeface="+mn-lt"/>
                <a:cs typeface="Arial" panose="020B0604020202020204" pitchFamily="34" charset="0"/>
              </a:endParaRPr>
            </a:p>
          </p:txBody>
        </p:sp>
      </p:grpSp>
      <p:pic>
        <p:nvPicPr>
          <p:cNvPr id="12"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0961948" y="5604677"/>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Image 20">
            <a:extLst>
              <a:ext uri="{FF2B5EF4-FFF2-40B4-BE49-F238E27FC236}">
                <a16:creationId xmlns:a16="http://schemas.microsoft.com/office/drawing/2014/main" id="{0D8E31C0-EA75-3F38-E3C8-BD206E4761C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2" name="Plus 5">
            <a:extLst>
              <a:ext uri="{FF2B5EF4-FFF2-40B4-BE49-F238E27FC236}">
                <a16:creationId xmlns:a16="http://schemas.microsoft.com/office/drawing/2014/main" id="{16FF949B-61F7-92CB-8B19-86FC2CC5887C}"/>
              </a:ext>
            </a:extLst>
          </p:cNvPr>
          <p:cNvPicPr preferRelativeResize="0">
            <a:picLocks/>
          </p:cNvPicPr>
          <p:nvPr/>
        </p:nvPicPr>
        <p:blipFill>
          <a:blip r:embed="rId11" cstate="print">
            <a:extLst>
              <a:ext uri="{28A0092B-C50C-407E-A947-70E740481C1C}">
                <a14:useLocalDpi xmlns:a14="http://schemas.microsoft.com/office/drawing/2010/main" val="0"/>
              </a:ext>
            </a:extLst>
          </a:blip>
          <a:stretch>
            <a:fillRect/>
          </a:stretch>
        </p:blipFill>
        <p:spPr bwMode="auto">
          <a:xfrm>
            <a:off x="11203918" y="5084807"/>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1">
            <a:extLst>
              <a:ext uri="{FF2B5EF4-FFF2-40B4-BE49-F238E27FC236}">
                <a16:creationId xmlns:a16="http://schemas.microsoft.com/office/drawing/2014/main" id="{28D74569-1FDC-95CF-BDB5-853171FD8B71}"/>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124</a:t>
            </a:fld>
            <a:endParaRPr lang="fr-FR" altLang="fr-FR" sz="1800" b="1" dirty="0"/>
          </a:p>
        </p:txBody>
      </p:sp>
    </p:spTree>
    <p:extLst>
      <p:ext uri="{BB962C8B-B14F-4D97-AF65-F5344CB8AC3E}">
        <p14:creationId xmlns:p14="http://schemas.microsoft.com/office/powerpoint/2010/main" val="327631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50"/>
                                        <p:tgtEl>
                                          <p:spTgt spid="11"/>
                                        </p:tgtEl>
                                      </p:cBhvr>
                                    </p:animEffect>
                                  </p:childTnLst>
                                </p:cTn>
                              </p:par>
                              <p:par>
                                <p:cTn id="8" presetID="1"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0" restart="whenNotActive" fill="hold" evtFilter="cancelBubble" nodeType="interactiveSeq">
                <p:stCondLst>
                  <p:cond evt="onClick" delay="0">
                    <p:tgtEl>
                      <p:spTgt spid="22"/>
                    </p:tgtEl>
                  </p:cond>
                </p:stCondLst>
                <p:endSync evt="end" delay="0">
                  <p:rtn val="all"/>
                </p:endSync>
                <p:childTnLst>
                  <p:par>
                    <p:cTn id="11" fill="hold">
                      <p:stCondLst>
                        <p:cond delay="0"/>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C8D6429C-332A-015A-491A-67D57D6EB81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Montée des eaux et fonte des glaces</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2A14B88A-F47A-ECE9-6132-76F0A2BD2DF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A057430D-9DD1-C338-3E42-0097F536CA3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0F97BAF4-9304-D965-E0E7-41502944D38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C6303E7C-A4C2-D7C1-0CF8-E38C1A2DC6F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1DF60715-9E2C-769E-B8BD-B45D5F4C0A2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C394F96C-9622-484C-DFDC-37EEAB0F43A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331D8879-BC5F-BB49-D94B-28057D0C678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11FB61A7-48B6-FFCD-72AC-11A6F7B13E9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591E7028-EE4D-6166-A13B-0F8C893EFEA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985410" y="1877862"/>
            <a:ext cx="4924015" cy="3987800"/>
          </a:xfrm>
          <a:solidFill>
            <a:schemeClr val="bg1"/>
          </a:solidFill>
        </p:spPr>
        <p:txBody>
          <a:bodyPr>
            <a:noAutofit/>
          </a:bodyPr>
          <a:lstStyle/>
          <a:p>
            <a:pPr marL="0" indent="0">
              <a:lnSpc>
                <a:spcPct val="120000"/>
              </a:lnSpc>
              <a:spcAft>
                <a:spcPts val="0"/>
              </a:spcAft>
              <a:buNone/>
            </a:pPr>
            <a:r>
              <a:rPr lang="fr-FR" sz="2000" dirty="0">
                <a:solidFill>
                  <a:schemeClr val="accent1">
                    <a:lumMod val="75000"/>
                  </a:schemeClr>
                </a:solidFill>
                <a:ea typeface="Times New Roman" panose="02020603050405020304" pitchFamily="18" charset="0"/>
              </a:rPr>
              <a:t>Le </a:t>
            </a:r>
            <a:r>
              <a:rPr lang="fr-FR" sz="2000" b="1" dirty="0">
                <a:solidFill>
                  <a:schemeClr val="accent1">
                    <a:lumMod val="75000"/>
                  </a:schemeClr>
                </a:solidFill>
                <a:ea typeface="Times New Roman" panose="02020603050405020304" pitchFamily="18" charset="0"/>
              </a:rPr>
              <a:t>dérèglement climatique </a:t>
            </a:r>
            <a:r>
              <a:rPr lang="fr-FR" sz="2000" dirty="0">
                <a:solidFill>
                  <a:schemeClr val="accent1">
                    <a:lumMod val="75000"/>
                  </a:schemeClr>
                </a:solidFill>
                <a:ea typeface="Times New Roman" panose="02020603050405020304" pitchFamily="18" charset="0"/>
              </a:rPr>
              <a:t>provoque la fonte des calottes glaciaires.</a:t>
            </a:r>
            <a:endParaRPr lang="fr-FR" sz="2000" b="1" dirty="0">
              <a:solidFill>
                <a:schemeClr val="accent1">
                  <a:lumMod val="75000"/>
                </a:schemeClr>
              </a:solidFill>
              <a:ea typeface="Times New Roman" panose="02020603050405020304" pitchFamily="18" charset="0"/>
            </a:endParaRPr>
          </a:p>
          <a:p>
            <a:pPr marL="0" indent="0">
              <a:lnSpc>
                <a:spcPct val="120000"/>
              </a:lnSpc>
              <a:spcAft>
                <a:spcPts val="0"/>
              </a:spcAft>
              <a:buNone/>
            </a:pPr>
            <a:r>
              <a:rPr lang="fr-FR" sz="2000" dirty="0">
                <a:solidFill>
                  <a:schemeClr val="accent1">
                    <a:lumMod val="75000"/>
                  </a:schemeClr>
                </a:solidFill>
                <a:ea typeface="Times New Roman" panose="02020603050405020304" pitchFamily="18" charset="0"/>
              </a:rPr>
              <a:t>Par exemple, la fonte brutale de la calotte glaciaire du Groenland pourrait entraîner une montée des eaux de l’ordre de </a:t>
            </a:r>
            <a:r>
              <a:rPr lang="fr-FR" sz="2000" b="1" dirty="0">
                <a:solidFill>
                  <a:schemeClr val="accent1">
                    <a:lumMod val="75000"/>
                  </a:schemeClr>
                </a:solidFill>
                <a:ea typeface="Times New Roman" panose="02020603050405020304" pitchFamily="18" charset="0"/>
              </a:rPr>
              <a:t>7 mètres</a:t>
            </a:r>
            <a:r>
              <a:rPr lang="fr-FR" sz="2000" dirty="0">
                <a:solidFill>
                  <a:schemeClr val="accent1">
                    <a:lumMod val="75000"/>
                  </a:schemeClr>
                </a:solidFill>
                <a:ea typeface="Times New Roman" panose="02020603050405020304" pitchFamily="18" charset="0"/>
              </a:rPr>
              <a:t>.</a:t>
            </a:r>
          </a:p>
          <a:p>
            <a:pPr marL="0" indent="0">
              <a:lnSpc>
                <a:spcPct val="120000"/>
              </a:lnSpc>
              <a:spcAft>
                <a:spcPts val="0"/>
              </a:spcAft>
              <a:buNone/>
            </a:pPr>
            <a:r>
              <a:rPr lang="fr-FR" sz="2000" dirty="0">
                <a:solidFill>
                  <a:schemeClr val="accent1">
                    <a:lumMod val="75000"/>
                  </a:schemeClr>
                </a:solidFill>
                <a:ea typeface="Times New Roman" panose="02020603050405020304" pitchFamily="18" charset="0"/>
              </a:rPr>
              <a:t>La planète a peut-être déjà franchi un point de bascule vers un réchauffement climatique irréversible, avec à la clef des conséquences « en cascade » . </a:t>
            </a:r>
            <a:endParaRPr lang="fr-FR" sz="2000" dirty="0">
              <a:solidFill>
                <a:schemeClr val="accent1">
                  <a:lumMod val="75000"/>
                </a:schemeClr>
              </a:solidFill>
            </a:endParaRPr>
          </a:p>
        </p:txBody>
      </p:sp>
      <p:pic>
        <p:nvPicPr>
          <p:cNvPr id="16" name="Image 15">
            <a:extLst>
              <a:ext uri="{FF2B5EF4-FFF2-40B4-BE49-F238E27FC236}">
                <a16:creationId xmlns:a16="http://schemas.microsoft.com/office/drawing/2014/main" id="{F2A4C747-8FC2-6457-502B-B0EC34FDABB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8" name="Image 17">
            <a:extLst>
              <a:ext uri="{FF2B5EF4-FFF2-40B4-BE49-F238E27FC236}">
                <a16:creationId xmlns:a16="http://schemas.microsoft.com/office/drawing/2014/main" id="{32A746A4-7F2C-B6AE-F8E5-44110B9631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2575" y="1895843"/>
            <a:ext cx="6691722" cy="4182326"/>
          </a:xfrm>
          <a:prstGeom prst="rect">
            <a:avLst/>
          </a:prstGeom>
        </p:spPr>
      </p:pic>
      <p:sp>
        <p:nvSpPr>
          <p:cNvPr id="2" name="Espace réservé du numéro de diapositive 1">
            <a:extLst>
              <a:ext uri="{FF2B5EF4-FFF2-40B4-BE49-F238E27FC236}">
                <a16:creationId xmlns:a16="http://schemas.microsoft.com/office/drawing/2014/main" id="{68F58A9F-8E40-B9FB-9BF1-42CDCD4B8DD2}"/>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125</a:t>
            </a:fld>
            <a:endParaRPr lang="fr-FR" altLang="fr-FR" sz="1800" b="1" dirty="0"/>
          </a:p>
        </p:txBody>
      </p:sp>
    </p:spTree>
    <p:extLst>
      <p:ext uri="{BB962C8B-B14F-4D97-AF65-F5344CB8AC3E}">
        <p14:creationId xmlns:p14="http://schemas.microsoft.com/office/powerpoint/2010/main" val="202625480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50877515-8431-F613-9C5F-A95FE952DC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774" y="1801460"/>
            <a:ext cx="6691722" cy="4182326"/>
          </a:xfrm>
          <a:prstGeom prst="rect">
            <a:avLst/>
          </a:prstGeom>
        </p:spPr>
      </p:pic>
      <p:sp>
        <p:nvSpPr>
          <p:cNvPr id="4" name="Rectangle 2">
            <a:extLst>
              <a:ext uri="{FF2B5EF4-FFF2-40B4-BE49-F238E27FC236}">
                <a16:creationId xmlns:a16="http://schemas.microsoft.com/office/drawing/2014/main" id="{8FD51A33-C41A-478C-EEBC-E18889ABEF5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Montée des eaux et dilatation thermique</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6CFB26EC-BD23-1AB2-EC08-D979BF9C8C5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1" name="PictoVideo">
            <a:extLst>
              <a:ext uri="{FF2B5EF4-FFF2-40B4-BE49-F238E27FC236}">
                <a16:creationId xmlns:a16="http://schemas.microsoft.com/office/drawing/2014/main" id="{C8DB4494-666E-B83B-FC22-7D2231ECE0E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Info">
            <a:extLst>
              <a:ext uri="{FF2B5EF4-FFF2-40B4-BE49-F238E27FC236}">
                <a16:creationId xmlns:a16="http://schemas.microsoft.com/office/drawing/2014/main" id="{7D8FEED7-CBE7-E6FF-BFA5-E5AA2B284D0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5" name="ZtxtP-Video">
            <a:extLst>
              <a:ext uri="{FF2B5EF4-FFF2-40B4-BE49-F238E27FC236}">
                <a16:creationId xmlns:a16="http://schemas.microsoft.com/office/drawing/2014/main" id="{001F983D-F746-4276-FA1C-3DE89D038F7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6" name="PictoGuide">
            <a:extLst>
              <a:ext uri="{FF2B5EF4-FFF2-40B4-BE49-F238E27FC236}">
                <a16:creationId xmlns:a16="http://schemas.microsoft.com/office/drawing/2014/main" id="{F6076C4C-3038-D544-CDCD-7B7A557C0F3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ZtxtP-Guide">
            <a:extLst>
              <a:ext uri="{FF2B5EF4-FFF2-40B4-BE49-F238E27FC236}">
                <a16:creationId xmlns:a16="http://schemas.microsoft.com/office/drawing/2014/main" id="{A2EC440D-8504-8DF4-7FF9-729C4CC101C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8" name="ZtxtP-Video">
            <a:extLst>
              <a:ext uri="{FF2B5EF4-FFF2-40B4-BE49-F238E27FC236}">
                <a16:creationId xmlns:a16="http://schemas.microsoft.com/office/drawing/2014/main" id="{9E4251CB-0229-2286-D04C-9ACD6417A34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9" name="Image 42">
            <a:extLst>
              <a:ext uri="{FF2B5EF4-FFF2-40B4-BE49-F238E27FC236}">
                <a16:creationId xmlns:a16="http://schemas.microsoft.com/office/drawing/2014/main" id="{30EE5EFD-FD2F-C3B7-D16E-B0B55296AEE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oVideo">
            <a:extLst>
              <a:ext uri="{FF2B5EF4-FFF2-40B4-BE49-F238E27FC236}">
                <a16:creationId xmlns:a16="http://schemas.microsoft.com/office/drawing/2014/main" id="{B8A848DD-BAB9-A045-78DC-F213F2A45D3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663350" y="2064415"/>
            <a:ext cx="4892579" cy="3485360"/>
          </a:xfrm>
        </p:spPr>
        <p:txBody>
          <a:bodyPr>
            <a:normAutofit/>
          </a:bodyPr>
          <a:lstStyle/>
          <a:p>
            <a:pPr marL="0" indent="0">
              <a:lnSpc>
                <a:spcPct val="100000"/>
              </a:lnSpc>
              <a:buNone/>
            </a:pPr>
            <a:r>
              <a:rPr lang="fr-FR" sz="2000" dirty="0">
                <a:solidFill>
                  <a:schemeClr val="accent1">
                    <a:lumMod val="75000"/>
                  </a:schemeClr>
                </a:solidFill>
                <a:ea typeface="Times New Roman" panose="02020603050405020304" pitchFamily="18" charset="0"/>
              </a:rPr>
              <a:t>En plus de faire fondre les calottes glaciaires, le réchauffement contribue à la montée du niveau des eaux sous l’effet de la </a:t>
            </a:r>
            <a:r>
              <a:rPr lang="fr-FR" sz="2000" b="1" dirty="0">
                <a:solidFill>
                  <a:schemeClr val="accent1">
                    <a:lumMod val="75000"/>
                  </a:schemeClr>
                </a:solidFill>
                <a:ea typeface="Times New Roman" panose="02020603050405020304" pitchFamily="18" charset="0"/>
              </a:rPr>
              <a:t>dilatation thermique</a:t>
            </a:r>
            <a:r>
              <a:rPr lang="fr-FR" sz="2000" dirty="0">
                <a:solidFill>
                  <a:schemeClr val="accent1">
                    <a:lumMod val="75000"/>
                  </a:schemeClr>
                </a:solidFill>
                <a:ea typeface="Times New Roman" panose="02020603050405020304" pitchFamily="18" charset="0"/>
              </a:rPr>
              <a:t>.</a:t>
            </a:r>
          </a:p>
          <a:p>
            <a:pPr marL="0" indent="0">
              <a:lnSpc>
                <a:spcPct val="100000"/>
              </a:lnSpc>
              <a:buNone/>
            </a:pPr>
            <a:r>
              <a:rPr lang="fr-FR" sz="2000" dirty="0">
                <a:solidFill>
                  <a:schemeClr val="accent1">
                    <a:lumMod val="75000"/>
                  </a:schemeClr>
                </a:solidFill>
                <a:ea typeface="Times New Roman" panose="02020603050405020304" pitchFamily="18" charset="0"/>
              </a:rPr>
              <a:t>Le dernier rapport du GIEC indiquait que le niveau des mers et océans s’était élevé de près de </a:t>
            </a:r>
            <a:r>
              <a:rPr lang="fr-FR" sz="2000" b="1" dirty="0">
                <a:solidFill>
                  <a:schemeClr val="accent1">
                    <a:lumMod val="75000"/>
                  </a:schemeClr>
                </a:solidFill>
                <a:ea typeface="Times New Roman" panose="02020603050405020304" pitchFamily="18" charset="0"/>
              </a:rPr>
              <a:t>20 cm en moyenne </a:t>
            </a:r>
            <a:r>
              <a:rPr lang="fr-FR" sz="2000" dirty="0">
                <a:solidFill>
                  <a:schemeClr val="accent1">
                    <a:lumMod val="75000"/>
                  </a:schemeClr>
                </a:solidFill>
                <a:ea typeface="Times New Roman" panose="02020603050405020304" pitchFamily="18" charset="0"/>
              </a:rPr>
              <a:t>au 20ème siècle. </a:t>
            </a:r>
          </a:p>
          <a:p>
            <a:pPr marL="0" indent="0">
              <a:lnSpc>
                <a:spcPct val="100000"/>
              </a:lnSpc>
              <a:buNone/>
            </a:pPr>
            <a:r>
              <a:rPr lang="fr-FR" sz="2000" dirty="0">
                <a:solidFill>
                  <a:schemeClr val="accent1">
                    <a:lumMod val="75000"/>
                  </a:schemeClr>
                </a:solidFill>
                <a:ea typeface="Times New Roman" panose="02020603050405020304" pitchFamily="18" charset="0"/>
              </a:rPr>
              <a:t>Cette tendance devrait se poursuivre et pourrait aller jusqu’à une élévation </a:t>
            </a:r>
            <a:r>
              <a:rPr lang="fr-FR" sz="2000" b="1" dirty="0">
                <a:solidFill>
                  <a:schemeClr val="accent1">
                    <a:lumMod val="75000"/>
                  </a:schemeClr>
                </a:solidFill>
                <a:ea typeface="Times New Roman" panose="02020603050405020304" pitchFamily="18" charset="0"/>
              </a:rPr>
              <a:t>d’1 m</a:t>
            </a:r>
            <a:r>
              <a:rPr lang="fr-FR" sz="2000" dirty="0">
                <a:solidFill>
                  <a:schemeClr val="accent1">
                    <a:lumMod val="75000"/>
                  </a:schemeClr>
                </a:solidFill>
                <a:ea typeface="Times New Roman" panose="02020603050405020304" pitchFamily="18" charset="0"/>
              </a:rPr>
              <a:t> par rapport aux niveaux actuels d’ici 2100. </a:t>
            </a:r>
            <a:endParaRPr lang="fr-FR" sz="2000" dirty="0">
              <a:solidFill>
                <a:schemeClr val="accent1">
                  <a:lumMod val="75000"/>
                </a:schemeClr>
              </a:solidFill>
            </a:endParaRPr>
          </a:p>
        </p:txBody>
      </p:sp>
      <p:grpSp>
        <p:nvGrpSpPr>
          <p:cNvPr id="7" name="Groupe 6"/>
          <p:cNvGrpSpPr>
            <a:grpSpLocks/>
          </p:cNvGrpSpPr>
          <p:nvPr/>
        </p:nvGrpSpPr>
        <p:grpSpPr bwMode="auto">
          <a:xfrm>
            <a:off x="1511804" y="5219534"/>
            <a:ext cx="4449157" cy="1528505"/>
            <a:chOff x="8781396" y="2800452"/>
            <a:chExt cx="3873481" cy="1181841"/>
          </a:xfrm>
          <a:solidFill>
            <a:schemeClr val="accent5"/>
          </a:solidFill>
        </p:grpSpPr>
        <p:sp>
          <p:nvSpPr>
            <p:cNvPr id="8" name="Ellipse 3"/>
            <p:cNvSpPr/>
            <p:nvPr/>
          </p:nvSpPr>
          <p:spPr>
            <a:xfrm>
              <a:off x="8781396" y="2800452"/>
              <a:ext cx="3873481" cy="1181841"/>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9" name="l'épaisseur de la zone respirable"/>
            <p:cNvSpPr txBox="1">
              <a:spLocks noChangeArrowheads="1"/>
            </p:cNvSpPr>
            <p:nvPr/>
          </p:nvSpPr>
          <p:spPr bwMode="auto">
            <a:xfrm>
              <a:off x="8810203" y="2854153"/>
              <a:ext cx="3844674" cy="1118473"/>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None/>
              </a:pPr>
              <a:r>
                <a:rPr lang="fr-FR" altLang="fr-FR" sz="1600" dirty="0">
                  <a:solidFill>
                    <a:schemeClr val="bg1"/>
                  </a:solidFill>
                  <a:latin typeface="+mn-lt"/>
                  <a:cs typeface="Calibri" panose="020F0502020204030204" pitchFamily="34" charset="0"/>
                </a:rPr>
                <a:t>Le savais-tu ? </a:t>
              </a:r>
            </a:p>
            <a:p>
              <a:pPr algn="ctr">
                <a:spcBef>
                  <a:spcPts val="0"/>
                </a:spcBef>
                <a:buNone/>
              </a:pPr>
              <a:r>
                <a:rPr lang="fr-FR" altLang="fr-FR" sz="1600" b="1" dirty="0">
                  <a:solidFill>
                    <a:schemeClr val="bg1"/>
                  </a:solidFill>
                  <a:latin typeface="+mn-lt"/>
                  <a:cs typeface="Arial" panose="020B0604020202020204" pitchFamily="34" charset="0"/>
                </a:rPr>
                <a:t>La dilatation thermique </a:t>
              </a:r>
              <a:r>
                <a:rPr lang="fr-FR" altLang="fr-FR" sz="1600" dirty="0">
                  <a:solidFill>
                    <a:schemeClr val="bg1"/>
                  </a:solidFill>
                  <a:latin typeface="+mn-lt"/>
                  <a:cs typeface="Arial" panose="020B0604020202020204" pitchFamily="34" charset="0"/>
                </a:rPr>
                <a:t>correspond à l’augmentation du volume d’un corps occasionné par son réchauffement à une pression constante. </a:t>
              </a:r>
              <a:r>
                <a:rPr lang="fr-FR" sz="1600" dirty="0">
                  <a:solidFill>
                    <a:schemeClr val="bg1"/>
                  </a:solidFill>
                  <a:latin typeface="+mn-lt"/>
                </a:rPr>
                <a:t>À l’inverse, un refroidissement provoque une contraction thermique.</a:t>
              </a:r>
              <a:endParaRPr lang="en-US" altLang="fr-FR" sz="1600" dirty="0">
                <a:solidFill>
                  <a:schemeClr val="bg1"/>
                </a:solidFill>
                <a:latin typeface="+mn-lt"/>
              </a:endParaRPr>
            </a:p>
          </p:txBody>
        </p:sp>
      </p:grpSp>
      <p:pic>
        <p:nvPicPr>
          <p:cNvPr id="12"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212544" y="5445584"/>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Image 20">
            <a:extLst>
              <a:ext uri="{FF2B5EF4-FFF2-40B4-BE49-F238E27FC236}">
                <a16:creationId xmlns:a16="http://schemas.microsoft.com/office/drawing/2014/main" id="{A7941DFA-2AF2-9A06-CDF1-B7D502358FC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3" name="Plus 5">
            <a:extLst>
              <a:ext uri="{FF2B5EF4-FFF2-40B4-BE49-F238E27FC236}">
                <a16:creationId xmlns:a16="http://schemas.microsoft.com/office/drawing/2014/main" id="{108E571D-925D-70BF-6265-CDE2D4BC578F}"/>
              </a:ext>
            </a:extLst>
          </p:cNvPr>
          <p:cNvPicPr preferRelativeResize="0">
            <a:picLocks/>
          </p:cNvPicPr>
          <p:nvPr/>
        </p:nvPicPr>
        <p:blipFill>
          <a:blip r:embed="rId11" cstate="print">
            <a:extLst>
              <a:ext uri="{28A0092B-C50C-407E-A947-70E740481C1C}">
                <a14:useLocalDpi xmlns:a14="http://schemas.microsoft.com/office/drawing/2010/main" val="0"/>
              </a:ext>
            </a:extLst>
          </a:blip>
          <a:stretch>
            <a:fillRect/>
          </a:stretch>
        </p:blipFill>
        <p:spPr bwMode="auto">
          <a:xfrm>
            <a:off x="10777112" y="5079224"/>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43E43DCF-A3E7-7FF4-C038-78235DC7DA99}"/>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126</a:t>
            </a:fld>
            <a:endParaRPr lang="fr-FR" altLang="fr-FR" sz="1800" b="1" dirty="0"/>
          </a:p>
        </p:txBody>
      </p:sp>
    </p:spTree>
    <p:extLst>
      <p:ext uri="{BB962C8B-B14F-4D97-AF65-F5344CB8AC3E}">
        <p14:creationId xmlns:p14="http://schemas.microsoft.com/office/powerpoint/2010/main" val="1415137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3"/>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69D14DB7-40B5-AF6C-78EA-37613972CDD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Acidification des océans</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4ED2B9A5-3B94-2C27-0BAE-AEFCB470AB8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8B91DCDB-5972-885B-60E8-989BECC99A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A1A5C67B-2535-8802-CE52-C988B1EA8A2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FD7AAE6D-749C-34DA-69CE-884BFD57C1C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79F3C4CA-E418-3783-870B-C72E1A2B56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08449747-D80E-5312-0957-50AB213DB7F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9708BE4E-78A5-7D2C-5D0E-BBF29204D72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12F616AE-ECE7-7877-E55C-907C9E85CFA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hlinkClick r:id="rId6" action="ppaction://hlinksldjump"/>
            <a:extLst>
              <a:ext uri="{FF2B5EF4-FFF2-40B4-BE49-F238E27FC236}">
                <a16:creationId xmlns:a16="http://schemas.microsoft.com/office/drawing/2014/main" id="{DFC464E4-EC41-E862-E004-9686E6A7D6D6}"/>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age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66946" y="1375753"/>
            <a:ext cx="6673647" cy="4719270"/>
          </a:xfrm>
          <a:prstGeom prst="rect">
            <a:avLst/>
          </a:prstGeom>
        </p:spPr>
      </p:pic>
      <p:pic>
        <p:nvPicPr>
          <p:cNvPr id="126998" name="Image 2">
            <a:hlinkClick r:id="rId9" action="ppaction://hlinksldjump"/>
            <a:extLst>
              <a:ext uri="{FF2B5EF4-FFF2-40B4-BE49-F238E27FC236}">
                <a16:creationId xmlns:a16="http://schemas.microsoft.com/office/drawing/2014/main" id="{144205E1-0E08-4A99-A4B8-C81978FDF84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6687041" y="5794192"/>
            <a:ext cx="660400" cy="560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contenu 5"/>
          <p:cNvSpPr>
            <a:spLocks noGrp="1"/>
          </p:cNvSpPr>
          <p:nvPr>
            <p:ph sz="quarter" idx="4294967295"/>
          </p:nvPr>
        </p:nvSpPr>
        <p:spPr>
          <a:xfrm>
            <a:off x="7840593" y="1539875"/>
            <a:ext cx="3998221" cy="4121150"/>
          </a:xfrm>
        </p:spPr>
        <p:txBody>
          <a:bodyPr>
            <a:normAutofit fontScale="92500"/>
          </a:bodyPr>
          <a:lstStyle/>
          <a:p>
            <a:pPr marL="0" indent="0">
              <a:lnSpc>
                <a:spcPct val="100000"/>
              </a:lnSpc>
              <a:spcBef>
                <a:spcPts val="0"/>
              </a:spcBef>
              <a:buNone/>
            </a:pPr>
            <a:r>
              <a:rPr lang="fr-FR" sz="2000" dirty="0">
                <a:solidFill>
                  <a:schemeClr val="accent1">
                    <a:lumMod val="75000"/>
                  </a:schemeClr>
                </a:solidFill>
              </a:rPr>
              <a:t>On parle</a:t>
            </a:r>
            <a:r>
              <a:rPr lang="fr-FR" sz="2000" b="1" dirty="0">
                <a:solidFill>
                  <a:schemeClr val="accent1">
                    <a:lumMod val="75000"/>
                  </a:schemeClr>
                </a:solidFill>
              </a:rPr>
              <a:t> d’acidification</a:t>
            </a:r>
            <a:r>
              <a:rPr lang="fr-FR" sz="2000" dirty="0">
                <a:solidFill>
                  <a:schemeClr val="accent1">
                    <a:lumMod val="75000"/>
                  </a:schemeClr>
                </a:solidFill>
              </a:rPr>
              <a:t> des océans pour désigner la baisse progressive du pH des océans (le pH des océans est normalement autour de 8,25) causée notamment par les </a:t>
            </a:r>
            <a:r>
              <a:rPr lang="fr-FR" sz="2000" b="1" dirty="0">
                <a:solidFill>
                  <a:schemeClr val="accent1">
                    <a:lumMod val="75000"/>
                  </a:schemeClr>
                </a:solidFill>
              </a:rPr>
              <a:t>activités humaines </a:t>
            </a:r>
            <a:r>
              <a:rPr lang="fr-FR" sz="2000" dirty="0">
                <a:solidFill>
                  <a:schemeClr val="accent1">
                    <a:lumMod val="75000"/>
                  </a:schemeClr>
                </a:solidFill>
              </a:rPr>
              <a:t>et les émissions de dioxyde de carbone dans l’atmosphère.</a:t>
            </a:r>
          </a:p>
          <a:p>
            <a:pPr marL="0" indent="0">
              <a:lnSpc>
                <a:spcPct val="100000"/>
              </a:lnSpc>
              <a:spcBef>
                <a:spcPts val="0"/>
              </a:spcBef>
              <a:buNone/>
            </a:pPr>
            <a:r>
              <a:rPr lang="fr-FR" sz="2000" dirty="0">
                <a:solidFill>
                  <a:schemeClr val="accent1">
                    <a:lumMod val="75000"/>
                  </a:schemeClr>
                </a:solidFill>
              </a:rPr>
              <a:t>L’océan devient alors </a:t>
            </a:r>
            <a:r>
              <a:rPr lang="fr-FR" sz="2000" b="1" dirty="0">
                <a:solidFill>
                  <a:schemeClr val="accent1">
                    <a:lumMod val="75000"/>
                  </a:schemeClr>
                </a:solidFill>
              </a:rPr>
              <a:t>de plus en plus acide</a:t>
            </a:r>
            <a:r>
              <a:rPr lang="fr-FR" sz="2000" dirty="0">
                <a:solidFill>
                  <a:schemeClr val="accent1">
                    <a:lumMod val="75000"/>
                  </a:schemeClr>
                </a:solidFill>
              </a:rPr>
              <a:t>, ce qui perturbe l’ensemble des écosystèmes océaniques.</a:t>
            </a:r>
            <a:br>
              <a:rPr lang="fr-FR" sz="2000" dirty="0">
                <a:solidFill>
                  <a:schemeClr val="accent1">
                    <a:lumMod val="75000"/>
                  </a:schemeClr>
                </a:solidFill>
              </a:rPr>
            </a:br>
            <a:r>
              <a:rPr lang="fr-FR" sz="2000" dirty="0">
                <a:solidFill>
                  <a:schemeClr val="accent1">
                    <a:lumMod val="75000"/>
                  </a:schemeClr>
                </a:solidFill>
              </a:rPr>
              <a:t>C’est un phénomène complexe avec de multiples conséquences sur les équilibres écosystémiques mondiaux.</a:t>
            </a:r>
            <a:endParaRPr lang="fr-FR" sz="1400" dirty="0">
              <a:solidFill>
                <a:schemeClr val="accent1">
                  <a:lumMod val="75000"/>
                </a:schemeClr>
              </a:solidFill>
            </a:endParaRPr>
          </a:p>
        </p:txBody>
      </p:sp>
      <p:pic>
        <p:nvPicPr>
          <p:cNvPr id="16" name="Image 15">
            <a:extLst>
              <a:ext uri="{FF2B5EF4-FFF2-40B4-BE49-F238E27FC236}">
                <a16:creationId xmlns:a16="http://schemas.microsoft.com/office/drawing/2014/main" id="{8292C32D-936B-A648-69EF-A5BDADED368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8EF29AE3-91FE-919A-8AEC-D44D5F6D5363}"/>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127</a:t>
            </a:fld>
            <a:endParaRPr lang="fr-FR" altLang="fr-FR" sz="1800" b="1" dirty="0"/>
          </a:p>
        </p:txBody>
      </p:sp>
      <p:pic>
        <p:nvPicPr>
          <p:cNvPr id="4" name="clic retour">
            <a:hlinkClick r:id="rId12" action="ppaction://hlinksldjump"/>
            <a:extLst>
              <a:ext uri="{FF2B5EF4-FFF2-40B4-BE49-F238E27FC236}">
                <a16:creationId xmlns:a16="http://schemas.microsoft.com/office/drawing/2014/main" id="{3FBC546D-6814-B491-35FB-AA383C6783B6}"/>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11212544" y="5445584"/>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6371453"/>
      </p:ext>
    </p:extLst>
  </p:cSld>
  <p:clrMapOvr>
    <a:masterClrMapping/>
  </p:clrMapOvr>
  <p:transition spd="slow"/>
</p:sld>
</file>

<file path=ppt/slides/slide1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634FB54C-9A49-2ED8-6D82-7519FC0A63D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Comment définirais-tu la nature ?</a:t>
            </a:r>
          </a:p>
        </p:txBody>
      </p:sp>
      <p:sp>
        <p:nvSpPr>
          <p:cNvPr id="5" name="Rectangle 1">
            <a:extLst>
              <a:ext uri="{FF2B5EF4-FFF2-40B4-BE49-F238E27FC236}">
                <a16:creationId xmlns:a16="http://schemas.microsoft.com/office/drawing/2014/main" id="{11BC4C72-05EF-3B73-A5D6-B7DD08854F6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8CED0203-7CBB-928D-BDB4-70B731778A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FFD27D85-3FC4-EA86-14EE-15C542448E2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1EE752CF-7287-75CA-FDD7-9A3AAEDD627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72FF4296-D6C0-2DB8-18DD-36C8A18DDC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165F8C1B-92DE-3AB1-2A32-0D13689CF80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D9325B00-44A8-70A8-3E34-F0E000EDB7B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7E72B487-3FC6-4622-14C0-A480F4C1FF2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FE9A93E2-4364-0767-DE1F-72BCE4B0A64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646D6A0D-CD97-7C41-AD83-5E2C90CA6AF4}"/>
              </a:ext>
            </a:extLst>
          </p:cNvPr>
          <p:cNvSpPr>
            <a:spLocks noGrp="1"/>
          </p:cNvSpPr>
          <p:nvPr>
            <p:ph type="sldNum" sz="quarter" idx="12"/>
          </p:nvPr>
        </p:nvSpPr>
        <p:spPr/>
        <p:txBody>
          <a:bodyPr/>
          <a:lstStyle/>
          <a:p>
            <a:pPr>
              <a:defRPr/>
            </a:pPr>
            <a:fld id="{50240480-DD0E-42A1-8670-F37586A9812A}" type="slidenum">
              <a:rPr lang="fr-FR" altLang="fr-FR" smtClean="0"/>
              <a:pPr>
                <a:defRPr/>
              </a:pPr>
              <a:t>128</a:t>
            </a:fld>
            <a:endParaRPr lang="fr-FR" altLang="fr-FR"/>
          </a:p>
        </p:txBody>
      </p:sp>
      <p:pic>
        <p:nvPicPr>
          <p:cNvPr id="129026" name="Image 1">
            <a:extLst>
              <a:ext uri="{FF2B5EF4-FFF2-40B4-BE49-F238E27FC236}">
                <a16:creationId xmlns:a16="http://schemas.microsoft.com/office/drawing/2014/main" id="{42C1C605-4937-4926-85BD-AEE5DB92925F}"/>
              </a:ext>
            </a:extLst>
          </p:cNvPr>
          <p:cNvPicPr>
            <a:picLocks noChangeAspect="1"/>
          </p:cNvPicPr>
          <p:nvPr/>
        </p:nvPicPr>
        <p:blipFill>
          <a:blip r:embed="rId7">
            <a:extLst>
              <a:ext uri="{28A0092B-C50C-407E-A947-70E740481C1C}">
                <a14:useLocalDpi xmlns:a14="http://schemas.microsoft.com/office/drawing/2010/main" val="0"/>
              </a:ext>
            </a:extLst>
          </a:blip>
          <a:srcRect t="9047" b="9177"/>
          <a:stretch>
            <a:fillRect/>
          </a:stretch>
        </p:blipFill>
        <p:spPr bwMode="auto">
          <a:xfrm>
            <a:off x="1703389" y="0"/>
            <a:ext cx="11190288"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9" name="ZoneTexte 30">
            <a:extLst>
              <a:ext uri="{FF2B5EF4-FFF2-40B4-BE49-F238E27FC236}">
                <a16:creationId xmlns:a16="http://schemas.microsoft.com/office/drawing/2014/main" id="{29F33A89-6738-4533-8DF1-48507F54A942}"/>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29030" name="ZoneTexte 30">
            <a:extLst>
              <a:ext uri="{FF2B5EF4-FFF2-40B4-BE49-F238E27FC236}">
                <a16:creationId xmlns:a16="http://schemas.microsoft.com/office/drawing/2014/main" id="{1AF3F207-AEC6-4CF1-80C5-F81A2E03F50F}"/>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29031" name="ZoneTexte 30">
            <a:extLst>
              <a:ext uri="{FF2B5EF4-FFF2-40B4-BE49-F238E27FC236}">
                <a16:creationId xmlns:a16="http://schemas.microsoft.com/office/drawing/2014/main" id="{7F6283D6-E66A-4043-B3F4-625F6705C13C}"/>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8"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0921272" y="5464897"/>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65456F8D-2559-A4D9-D454-CA1FEA8C825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5F42A581-2CF7-551D-9424-EF7549AE2F7B}"/>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128</a:t>
            </a:fld>
            <a:endParaRPr lang="fr-FR" altLang="fr-FR" sz="1800" b="1" dirty="0"/>
          </a:p>
        </p:txBody>
      </p:sp>
    </p:spTree>
    <p:extLst>
      <p:ext uri="{BB962C8B-B14F-4D97-AF65-F5344CB8AC3E}">
        <p14:creationId xmlns:p14="http://schemas.microsoft.com/office/powerpoint/2010/main" val="2510097694"/>
      </p:ext>
    </p:extLst>
  </p:cSld>
  <p:clrMapOvr>
    <a:masterClrMapping/>
  </p:clrMapOvr>
  <p:transition spd="slow"/>
</p:sld>
</file>

<file path=ppt/slides/slide1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061B7C8-0F10-3DB8-EB8D-7CC56790B4F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rPr>
              <a:t>Travaux pratiques : l’acidification des océans</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D45A0F8F-8ED6-E119-E94E-B8FF551072C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686A29B9-BD67-1364-6021-0C32799849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7EB0CE91-4213-584B-CE80-4297FBA53BD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EADD6355-09A7-9AEF-8F60-33F8CEC4C8B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F874770F-8933-96BC-E15A-4214EBDF8D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F0F307FC-8FCE-05A0-9613-0A5AB7A9EE2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34199B95-06A0-8CED-281E-29D58D79D6C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741C4045-7C7C-B654-7290-CE1042C6368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21959FFD-2DC5-DC0F-EA93-C93D65AFE04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space réservé du contenu 19"/>
          <p:cNvSpPr>
            <a:spLocks noGrp="1"/>
          </p:cNvSpPr>
          <p:nvPr>
            <p:ph sz="quarter" idx="4294967295"/>
          </p:nvPr>
        </p:nvSpPr>
        <p:spPr>
          <a:xfrm>
            <a:off x="6679334" y="2463006"/>
            <a:ext cx="5032375" cy="2859882"/>
          </a:xfrm>
        </p:spPr>
        <p:txBody>
          <a:bodyPr>
            <a:normAutofit/>
          </a:bodyPr>
          <a:lstStyle/>
          <a:p>
            <a:pPr marL="457200" indent="-457200">
              <a:lnSpc>
                <a:spcPct val="100000"/>
              </a:lnSpc>
              <a:buFont typeface="+mj-lt"/>
              <a:buAutoNum type="arabicPeriod"/>
            </a:pPr>
            <a:r>
              <a:rPr lang="fr-FR" sz="2000" dirty="0">
                <a:solidFill>
                  <a:schemeClr val="accent1">
                    <a:lumMod val="75000"/>
                  </a:schemeClr>
                </a:solidFill>
              </a:rPr>
              <a:t>Mesurer le pH de l’eau de mer à l’aide de bandelettes. Le pH de l’eau de mer est autour de 8,2. </a:t>
            </a:r>
          </a:p>
          <a:p>
            <a:pPr marL="457200" indent="-457200">
              <a:lnSpc>
                <a:spcPct val="100000"/>
              </a:lnSpc>
              <a:buFont typeface="+mj-lt"/>
              <a:buAutoNum type="arabicPeriod"/>
            </a:pPr>
            <a:r>
              <a:rPr lang="fr-FR" sz="2000" dirty="0">
                <a:solidFill>
                  <a:schemeClr val="accent1">
                    <a:lumMod val="75000"/>
                  </a:schemeClr>
                </a:solidFill>
              </a:rPr>
              <a:t>A l’aide d’une paille souffler dans l’eau de mer pour y augmenter la concentration de CO</a:t>
            </a:r>
            <a:r>
              <a:rPr lang="fr-FR" sz="2000" baseline="-25000" dirty="0">
                <a:solidFill>
                  <a:schemeClr val="accent1">
                    <a:lumMod val="75000"/>
                  </a:schemeClr>
                </a:solidFill>
              </a:rPr>
              <a:t>2</a:t>
            </a:r>
            <a:r>
              <a:rPr lang="fr-FR" sz="2000" dirty="0">
                <a:solidFill>
                  <a:schemeClr val="accent1">
                    <a:lumMod val="75000"/>
                  </a:schemeClr>
                </a:solidFill>
              </a:rPr>
              <a:t>.</a:t>
            </a:r>
          </a:p>
          <a:p>
            <a:pPr marL="457200" indent="-457200">
              <a:lnSpc>
                <a:spcPct val="100000"/>
              </a:lnSpc>
              <a:buFont typeface="+mj-lt"/>
              <a:buAutoNum type="arabicPeriod"/>
            </a:pPr>
            <a:r>
              <a:rPr lang="fr-FR" sz="2000" dirty="0">
                <a:solidFill>
                  <a:schemeClr val="accent1">
                    <a:lumMod val="75000"/>
                  </a:schemeClr>
                </a:solidFill>
              </a:rPr>
              <a:t>Remesurer le pH à l’aide des bandelettes. Le pH est devenu plus acide. </a:t>
            </a:r>
          </a:p>
          <a:p>
            <a:pPr marL="0" indent="0">
              <a:lnSpc>
                <a:spcPct val="100000"/>
              </a:lnSpc>
              <a:buNone/>
            </a:pPr>
            <a:endParaRPr lang="fr-FR" sz="2000" dirty="0">
              <a:solidFill>
                <a:schemeClr val="accent1">
                  <a:lumMod val="75000"/>
                </a:schemeClr>
              </a:solidFill>
            </a:endParaRPr>
          </a:p>
        </p:txBody>
      </p:sp>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7983" y="2184400"/>
            <a:ext cx="4783857" cy="3382905"/>
          </a:xfrm>
          <a:prstGeom prst="rect">
            <a:avLst/>
          </a:prstGeom>
        </p:spPr>
      </p:pic>
      <p:pic>
        <p:nvPicPr>
          <p:cNvPr id="12"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94098"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CD4C7F21-506E-1E19-8C25-B3EACA0ADA7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19614368-42C3-29EF-7B81-862BB889192D}"/>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129</a:t>
            </a:fld>
            <a:endParaRPr lang="fr-FR" altLang="fr-FR" sz="1800" b="1" dirty="0"/>
          </a:p>
        </p:txBody>
      </p:sp>
    </p:spTree>
    <p:extLst>
      <p:ext uri="{BB962C8B-B14F-4D97-AF65-F5344CB8AC3E}">
        <p14:creationId xmlns:p14="http://schemas.microsoft.com/office/powerpoint/2010/main" val="981476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049E22-6FF9-445B-AA70-FDAB481B1FC0}"/>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diazote</a:t>
            </a:r>
            <a:endParaRPr lang="fr-FR" sz="3600" b="1" dirty="0">
              <a:solidFill>
                <a:schemeClr val="accent5">
                  <a:lumMod val="75000"/>
                </a:schemeClr>
              </a:solidFill>
              <a:cs typeface="Arial" panose="020B0604020202020204" pitchFamily="34" charset="0"/>
            </a:endParaRPr>
          </a:p>
        </p:txBody>
      </p:sp>
      <p:sp>
        <p:nvSpPr>
          <p:cNvPr id="9" name="Rectangle 1">
            <a:extLst>
              <a:ext uri="{FF2B5EF4-FFF2-40B4-BE49-F238E27FC236}">
                <a16:creationId xmlns:a16="http://schemas.microsoft.com/office/drawing/2014/main" id="{6A7EDA71-A09C-F0BA-65DF-C739DE8B730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 name="PictoVideo">
            <a:extLst>
              <a:ext uri="{FF2B5EF4-FFF2-40B4-BE49-F238E27FC236}">
                <a16:creationId xmlns:a16="http://schemas.microsoft.com/office/drawing/2014/main" id="{852F61C4-419F-5D0C-1577-D430779EB2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97017563-D6F3-9621-FF92-BBA9A761819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583EB597-723C-F8C6-8674-D00F74BB980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5956ED3F-73C2-BB2C-F120-6AF3668EE1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2D445F0F-96FB-5096-D5E7-7AD117AAC6A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B57789A0-4F60-511A-ED30-F8E9628A479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2A6E9BF0-0EEA-934E-A9F4-6A669D75E0B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0629214D-8C17-9842-9CA5-331090BA60B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sz="quarter" idx="4294967295"/>
          </p:nvPr>
        </p:nvSpPr>
        <p:spPr>
          <a:xfrm>
            <a:off x="6271142" y="2450306"/>
            <a:ext cx="5616058" cy="4121150"/>
          </a:xfrm>
        </p:spPr>
        <p:txBody>
          <a:bodyPr>
            <a:normAutofit/>
          </a:bodyPr>
          <a:lstStyle/>
          <a:p>
            <a:pPr marL="0" indent="0">
              <a:buNone/>
            </a:pPr>
            <a:r>
              <a:rPr lang="fr-FR" sz="2000" dirty="0">
                <a:solidFill>
                  <a:schemeClr val="accent1">
                    <a:lumMod val="75000"/>
                  </a:schemeClr>
                </a:solidFill>
              </a:rPr>
              <a:t>Le </a:t>
            </a:r>
            <a:r>
              <a:rPr lang="fr-FR" sz="2000" b="1" dirty="0">
                <a:solidFill>
                  <a:schemeClr val="accent1">
                    <a:lumMod val="75000"/>
                  </a:schemeClr>
                </a:solidFill>
              </a:rPr>
              <a:t>diazote</a:t>
            </a:r>
            <a:r>
              <a:rPr lang="fr-FR" sz="2000" dirty="0">
                <a:solidFill>
                  <a:schemeClr val="accent1">
                    <a:lumMod val="75000"/>
                  </a:schemeClr>
                </a:solidFill>
              </a:rPr>
              <a:t> est une molécule N</a:t>
            </a:r>
            <a:r>
              <a:rPr lang="fr-FR" sz="2000" baseline="-25000" dirty="0">
                <a:solidFill>
                  <a:schemeClr val="accent1">
                    <a:lumMod val="75000"/>
                  </a:schemeClr>
                </a:solidFill>
              </a:rPr>
              <a:t>2</a:t>
            </a:r>
            <a:r>
              <a:rPr lang="fr-FR" sz="2000" dirty="0">
                <a:solidFill>
                  <a:schemeClr val="accent1">
                    <a:lumMod val="75000"/>
                  </a:schemeClr>
                </a:solidFill>
              </a:rPr>
              <a:t> constituée de deux atomes d’azote.</a:t>
            </a:r>
          </a:p>
          <a:p>
            <a:pPr marL="0" indent="0">
              <a:buNone/>
            </a:pPr>
            <a:r>
              <a:rPr lang="fr-FR" sz="2000" dirty="0">
                <a:solidFill>
                  <a:schemeClr val="accent1">
                    <a:lumMod val="75000"/>
                  </a:schemeClr>
                </a:solidFill>
              </a:rPr>
              <a:t>Dans des conditions normales de température et de pression, les molécules de diazote forment un gaz </a:t>
            </a:r>
            <a:r>
              <a:rPr lang="fr-FR" sz="2000" b="1" dirty="0">
                <a:solidFill>
                  <a:schemeClr val="accent1">
                    <a:lumMod val="75000"/>
                  </a:schemeClr>
                </a:solidFill>
              </a:rPr>
              <a:t>incolore composant 78 % de l'air. </a:t>
            </a:r>
            <a:r>
              <a:rPr lang="fr-FR" sz="2000" dirty="0">
                <a:solidFill>
                  <a:schemeClr val="accent1">
                    <a:lumMod val="75000"/>
                  </a:schemeClr>
                </a:solidFill>
              </a:rPr>
              <a:t>C’est donc le </a:t>
            </a:r>
            <a:r>
              <a:rPr lang="fr-FR" sz="2000" b="1" dirty="0">
                <a:solidFill>
                  <a:schemeClr val="accent1">
                    <a:lumMod val="75000"/>
                  </a:schemeClr>
                </a:solidFill>
              </a:rPr>
              <a:t>gaz le plus répandu </a:t>
            </a:r>
            <a:r>
              <a:rPr lang="fr-FR" sz="2000" dirty="0">
                <a:solidFill>
                  <a:schemeClr val="accent1">
                    <a:lumMod val="75000"/>
                  </a:schemeClr>
                </a:solidFill>
              </a:rPr>
              <a:t>dans l’air que nous inspirons.</a:t>
            </a:r>
          </a:p>
          <a:p>
            <a:pPr marL="0" indent="0">
              <a:buNone/>
            </a:pPr>
            <a:r>
              <a:rPr lang="fr-FR" sz="2000" dirty="0">
                <a:solidFill>
                  <a:schemeClr val="accent1">
                    <a:lumMod val="75000"/>
                  </a:schemeClr>
                </a:solidFill>
              </a:rPr>
              <a:t>Il est </a:t>
            </a:r>
            <a:r>
              <a:rPr lang="fr-FR" sz="2000" b="1" dirty="0">
                <a:solidFill>
                  <a:schemeClr val="accent1">
                    <a:lumMod val="75000"/>
                  </a:schemeClr>
                </a:solidFill>
              </a:rPr>
              <a:t>sans danger </a:t>
            </a:r>
            <a:r>
              <a:rPr lang="fr-FR" sz="2000" dirty="0">
                <a:solidFill>
                  <a:schemeClr val="accent1">
                    <a:lumMod val="75000"/>
                  </a:schemeClr>
                </a:solidFill>
              </a:rPr>
              <a:t>pour la santé.</a:t>
            </a:r>
          </a:p>
          <a:p>
            <a:pPr marL="0" indent="0">
              <a:buNone/>
            </a:pPr>
            <a:r>
              <a:rPr lang="fr-FR" sz="2000" dirty="0">
                <a:solidFill>
                  <a:schemeClr val="accent1">
                    <a:lumMod val="75000"/>
                  </a:schemeClr>
                </a:solidFill>
              </a:rPr>
              <a:t>Et c’est lui qui donne sa </a:t>
            </a:r>
            <a:r>
              <a:rPr lang="fr-FR" sz="2000" b="1" dirty="0">
                <a:solidFill>
                  <a:schemeClr val="accent1">
                    <a:lumMod val="75000"/>
                  </a:schemeClr>
                </a:solidFill>
              </a:rPr>
              <a:t>couleur bleue au ciel</a:t>
            </a:r>
            <a:r>
              <a:rPr lang="fr-FR" sz="2000" dirty="0">
                <a:solidFill>
                  <a:schemeClr val="accent1">
                    <a:lumMod val="75000"/>
                  </a:schemeClr>
                </a:solidFill>
              </a:rPr>
              <a:t>. </a:t>
            </a:r>
          </a:p>
        </p:txBody>
      </p:sp>
      <p:pic>
        <p:nvPicPr>
          <p:cNvPr id="6" name="Espace réservé du contenu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3631" y="1221249"/>
            <a:ext cx="4496060" cy="4496060"/>
          </a:xfrm>
          <a:prstGeom prst="rect">
            <a:avLst/>
          </a:prstGeom>
        </p:spPr>
      </p:pic>
      <p:pic>
        <p:nvPicPr>
          <p:cNvPr id="8"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277600" y="5472040"/>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 17">
            <a:extLst>
              <a:ext uri="{FF2B5EF4-FFF2-40B4-BE49-F238E27FC236}">
                <a16:creationId xmlns:a16="http://schemas.microsoft.com/office/drawing/2014/main" id="{A9F97E85-3E25-9FFA-8D71-E858E8575D8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9" name="Espace réservé du numéro de diapositive 1">
            <a:extLst>
              <a:ext uri="{FF2B5EF4-FFF2-40B4-BE49-F238E27FC236}">
                <a16:creationId xmlns:a16="http://schemas.microsoft.com/office/drawing/2014/main" id="{1983A3CD-96CB-929F-F3E8-77390FADCE05}"/>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a:t>
            </a:fld>
            <a:endParaRPr lang="fr-FR" altLang="fr-FR" sz="1800" b="1" dirty="0"/>
          </a:p>
        </p:txBody>
      </p:sp>
    </p:spTree>
    <p:extLst>
      <p:ext uri="{BB962C8B-B14F-4D97-AF65-F5344CB8AC3E}">
        <p14:creationId xmlns:p14="http://schemas.microsoft.com/office/powerpoint/2010/main" val="316076854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A6975CB3-950E-4025-A1C5-3373A41C9E6B}" type="slidenum">
              <a:rPr lang="fr-FR" smtClean="0"/>
              <a:pPr/>
              <a:t>130</a:t>
            </a:fld>
            <a:endParaRPr lang="fr-FR" dirty="0">
              <a:solidFill>
                <a:schemeClr val="bg1"/>
              </a:solidFill>
            </a:endParaRPr>
          </a:p>
        </p:txBody>
      </p:sp>
      <p:pic>
        <p:nvPicPr>
          <p:cNvPr id="2" name="Image 1">
            <a:extLst>
              <a:ext uri="{FF2B5EF4-FFF2-40B4-BE49-F238E27FC236}">
                <a16:creationId xmlns:a16="http://schemas.microsoft.com/office/drawing/2014/main" id="{95C84292-7961-1CE1-CA03-F038011DF6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6" name="Rectangle 5">
            <a:extLst>
              <a:ext uri="{FF2B5EF4-FFF2-40B4-BE49-F238E27FC236}">
                <a16:creationId xmlns:a16="http://schemas.microsoft.com/office/drawing/2014/main" id="{3F22F5EC-D25F-FC4B-605E-8F7725C6BD3B}"/>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4294967295"/>
          </p:nvPr>
        </p:nvSpPr>
        <p:spPr>
          <a:xfrm>
            <a:off x="7520472" y="1341875"/>
            <a:ext cx="5380653" cy="703262"/>
          </a:xfrm>
        </p:spPr>
        <p:txBody>
          <a:bodyPr>
            <a:noAutofit/>
          </a:bodyPr>
          <a:lstStyle/>
          <a:p>
            <a:pPr marL="0" indent="0">
              <a:buNone/>
            </a:pPr>
            <a:r>
              <a:rPr lang="fr-FR" sz="4000" b="1" dirty="0">
                <a:solidFill>
                  <a:schemeClr val="bg1"/>
                </a:solidFill>
              </a:rPr>
              <a:t>La surveillance </a:t>
            </a:r>
          </a:p>
          <a:p>
            <a:pPr marL="0" indent="0">
              <a:buNone/>
            </a:pPr>
            <a:r>
              <a:rPr lang="fr-FR" sz="4000" b="1" dirty="0">
                <a:solidFill>
                  <a:schemeClr val="bg1"/>
                </a:solidFill>
              </a:rPr>
              <a:t>de la qualité de l’air</a:t>
            </a:r>
          </a:p>
        </p:txBody>
      </p:sp>
      <p:pic>
        <p:nvPicPr>
          <p:cNvPr id="10" name="Image 9">
            <a:extLst>
              <a:ext uri="{FF2B5EF4-FFF2-40B4-BE49-F238E27FC236}">
                <a16:creationId xmlns:a16="http://schemas.microsoft.com/office/drawing/2014/main" id="{61D3ABF4-9C10-0F89-1675-43AB60B039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885" y="0"/>
            <a:ext cx="6343650" cy="6858000"/>
          </a:xfrm>
          <a:prstGeom prst="rect">
            <a:avLst/>
          </a:prstGeom>
        </p:spPr>
      </p:pic>
      <p:sp>
        <p:nvSpPr>
          <p:cNvPr id="5" name="Espace réservé du numéro de diapositive 1">
            <a:extLst>
              <a:ext uri="{FF2B5EF4-FFF2-40B4-BE49-F238E27FC236}">
                <a16:creationId xmlns:a16="http://schemas.microsoft.com/office/drawing/2014/main" id="{5AFEDFAB-DACE-7F51-7B13-D9D56B1B2250}"/>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130</a:t>
            </a:fld>
            <a:endParaRPr lang="fr-FR" altLang="fr-FR" sz="1800" b="1" dirty="0"/>
          </a:p>
        </p:txBody>
      </p:sp>
    </p:spTree>
    <p:extLst>
      <p:ext uri="{BB962C8B-B14F-4D97-AF65-F5344CB8AC3E}">
        <p14:creationId xmlns:p14="http://schemas.microsoft.com/office/powerpoint/2010/main" val="41749446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3EFD0654-6313-5154-67F4-6C21666A0B5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rPr>
              <a:t>Selon toi, qui surveille la pollution de l’air ?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527683E2-F8F6-9BBD-C607-008ABB24708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C2CD60E6-797E-EBA6-9EAD-46A574278A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AB51DC6E-972B-95F2-F3D7-97F30EEF8CD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8BB9E149-8DE2-0768-E351-4B9D00262A5B}"/>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549AD49A-42C3-03EB-1515-A8FB909C8B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F43A0C76-D526-745B-4FBD-252A6D7537E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4E2FA0F9-E3CA-C975-A2F7-7D51E7C5CAE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6BB47991-347D-0222-E2C3-84B519A18E8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35479212-136F-E3FF-7087-74EDF12223A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5736657" y="1443632"/>
            <a:ext cx="6093393" cy="1656001"/>
          </a:xfrm>
        </p:spPr>
        <p:txBody>
          <a:bodyPr>
            <a:normAutofit lnSpcReduction="10000"/>
          </a:bodyPr>
          <a:lstStyle/>
          <a:p>
            <a:pPr marL="0" lvl="0" indent="0" defTabSz="449263" eaLnBrk="0" fontAlgn="base" hangingPunct="0">
              <a:lnSpc>
                <a:spcPct val="100000"/>
              </a:lnSpc>
              <a:spcBef>
                <a:spcPts val="600"/>
              </a:spcBef>
              <a:spcAft>
                <a:spcPct val="0"/>
              </a:spcAft>
              <a:buClr>
                <a:srgbClr val="0070C0"/>
              </a:buClr>
              <a:buSzPct val="100000"/>
              <a:buNone/>
              <a:tabLst>
                <a:tab pos="1778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sz="2000" dirty="0">
                <a:solidFill>
                  <a:schemeClr val="accent1">
                    <a:lumMod val="75000"/>
                  </a:schemeClr>
                </a:solidFill>
                <a:cs typeface="Arial" pitchFamily="34" charset="0"/>
              </a:rPr>
              <a:t>En France, </a:t>
            </a:r>
            <a:r>
              <a:rPr lang="fr-FR" sz="2000" b="1" dirty="0">
                <a:solidFill>
                  <a:schemeClr val="accent1">
                    <a:lumMod val="75000"/>
                  </a:schemeClr>
                </a:solidFill>
                <a:cs typeface="Arial" pitchFamily="34" charset="0"/>
              </a:rPr>
              <a:t>19 associations</a:t>
            </a:r>
            <a:r>
              <a:rPr lang="fr-FR" sz="2000" dirty="0">
                <a:solidFill>
                  <a:schemeClr val="accent1">
                    <a:lumMod val="75000"/>
                  </a:schemeClr>
                </a:solidFill>
                <a:cs typeface="Arial" pitchFamily="34" charset="0"/>
              </a:rPr>
              <a:t> sont agréées par le Ministère en charge de l’environnement pour surveiller la qualité de l’air de leur région.</a:t>
            </a:r>
          </a:p>
          <a:p>
            <a:pPr marL="0" lvl="0" indent="0" defTabSz="449263" eaLnBrk="0" fontAlgn="base" hangingPunct="0">
              <a:lnSpc>
                <a:spcPct val="100000"/>
              </a:lnSpc>
              <a:spcBef>
                <a:spcPts val="600"/>
              </a:spcBef>
              <a:spcAft>
                <a:spcPct val="0"/>
              </a:spcAft>
              <a:buClr>
                <a:srgbClr val="0070C0"/>
              </a:buClr>
              <a:buSzPct val="100000"/>
              <a:buNone/>
              <a:tabLst>
                <a:tab pos="1778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sz="2000" dirty="0">
                <a:solidFill>
                  <a:schemeClr val="accent1">
                    <a:lumMod val="75000"/>
                  </a:schemeClr>
                </a:solidFill>
                <a:cs typeface="Arial" pitchFamily="34" charset="0"/>
              </a:rPr>
              <a:t>Elles sont regroupées au sein de la Fédération ATMO France. </a:t>
            </a:r>
          </a:p>
          <a:p>
            <a:pPr marL="0" indent="0">
              <a:lnSpc>
                <a:spcPct val="100000"/>
              </a:lnSpc>
              <a:buNone/>
            </a:pPr>
            <a:endParaRPr lang="fr-FR" sz="2000" dirty="0">
              <a:solidFill>
                <a:schemeClr val="accent1">
                  <a:lumMod val="75000"/>
                </a:schemeClr>
              </a:solidFill>
            </a:endParaRPr>
          </a:p>
        </p:txBody>
      </p:sp>
      <p:pic>
        <p:nvPicPr>
          <p:cNvPr id="21" name="Image 5">
            <a:extLst>
              <a:ext uri="{FF2B5EF4-FFF2-40B4-BE49-F238E27FC236}">
                <a16:creationId xmlns:a16="http://schemas.microsoft.com/office/drawing/2014/main" id="{396D865F-EF9F-DE4C-9BFD-443E20935811}"/>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1524001" y="1983804"/>
            <a:ext cx="4103050" cy="471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Ellipse 21">
            <a:extLst>
              <a:ext uri="{FF2B5EF4-FFF2-40B4-BE49-F238E27FC236}">
                <a16:creationId xmlns:a16="http://schemas.microsoft.com/office/drawing/2014/main" id="{37F015F5-128B-2041-AD2F-C1470EF7B331}"/>
              </a:ext>
            </a:extLst>
          </p:cNvPr>
          <p:cNvSpPr/>
          <p:nvPr/>
        </p:nvSpPr>
        <p:spPr>
          <a:xfrm>
            <a:off x="6933794" y="4185405"/>
            <a:ext cx="3029761" cy="1279451"/>
          </a:xfrm>
          <a:prstGeom prst="ellipse">
            <a:avLst/>
          </a:prstGeom>
          <a:noFill/>
          <a:ln w="38100">
            <a:solidFill>
              <a:schemeClr val="accent1"/>
            </a:solidFill>
          </a:ln>
        </p:spPr>
        <p:style>
          <a:lnRef idx="2">
            <a:schemeClr val="accent5">
              <a:shade val="50000"/>
            </a:schemeClr>
          </a:lnRef>
          <a:fillRef idx="1">
            <a:schemeClr val="accent5"/>
          </a:fillRef>
          <a:effectRef idx="0">
            <a:schemeClr val="accent5"/>
          </a:effectRef>
          <a:fontRef idx="minor">
            <a:schemeClr val="lt1"/>
          </a:fontRef>
        </p:style>
        <p:txBody>
          <a:bodyPr lIns="121917" tIns="60958" rIns="121917" bIns="60958"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Arial" pitchFamily="34" charset="0"/>
            </a:endParaRPr>
          </a:p>
        </p:txBody>
      </p:sp>
      <p:pic>
        <p:nvPicPr>
          <p:cNvPr id="23" name="Image 26">
            <a:extLst>
              <a:ext uri="{FF2B5EF4-FFF2-40B4-BE49-F238E27FC236}">
                <a16:creationId xmlns:a16="http://schemas.microsoft.com/office/drawing/2014/main" id="{280FCE05-73B4-F445-93BD-8ED06CD2A42F}"/>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814514" y="3114902"/>
            <a:ext cx="1287582" cy="342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Image 21">
            <a:extLst>
              <a:ext uri="{FF2B5EF4-FFF2-40B4-BE49-F238E27FC236}">
                <a16:creationId xmlns:a16="http://schemas.microsoft.com/office/drawing/2014/main" id="{FD672F8A-22AD-AA4C-9B8D-C6BAA4BF47B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10275301" y="3340015"/>
            <a:ext cx="853782" cy="1180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Image 12" descr="AEMec3-48- Atmo analyse air-hd-co-v1.gif">
            <a:extLst>
              <a:ext uri="{FF2B5EF4-FFF2-40B4-BE49-F238E27FC236}">
                <a16:creationId xmlns:a16="http://schemas.microsoft.com/office/drawing/2014/main" id="{CFE03E80-F4AB-294B-8C39-EFE036DF472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29014" y="3649969"/>
            <a:ext cx="1177312" cy="1001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Pourquoi ?">
            <a:extLst>
              <a:ext uri="{FF2B5EF4-FFF2-40B4-BE49-F238E27FC236}">
                <a16:creationId xmlns:a16="http://schemas.microsoft.com/office/drawing/2014/main" id="{1B2DB924-3408-4240-B763-28B8B5D8535D}"/>
              </a:ext>
            </a:extLst>
          </p:cNvPr>
          <p:cNvGrpSpPr>
            <a:grpSpLocks/>
          </p:cNvGrpSpPr>
          <p:nvPr/>
        </p:nvGrpSpPr>
        <p:grpSpPr bwMode="auto">
          <a:xfrm>
            <a:off x="6892800" y="3542289"/>
            <a:ext cx="2979326" cy="539691"/>
            <a:chOff x="5466318" y="2727514"/>
            <a:chExt cx="1530710" cy="444542"/>
          </a:xfrm>
          <a:solidFill>
            <a:srgbClr val="6E9DD1"/>
          </a:solidFill>
        </p:grpSpPr>
        <p:sp>
          <p:nvSpPr>
            <p:cNvPr id="29" name="Ellipse 3">
              <a:extLst>
                <a:ext uri="{FF2B5EF4-FFF2-40B4-BE49-F238E27FC236}">
                  <a16:creationId xmlns:a16="http://schemas.microsoft.com/office/drawing/2014/main" id="{0E26F531-8B06-AF4B-B660-4AD264B5F428}"/>
                </a:ext>
              </a:extLst>
            </p:cNvPr>
            <p:cNvSpPr/>
            <p:nvPr/>
          </p:nvSpPr>
          <p:spPr bwMode="auto">
            <a:xfrm>
              <a:off x="5706968" y="2727514"/>
              <a:ext cx="1111827" cy="444542"/>
            </a:xfrm>
            <a:prstGeom prst="roundRect">
              <a:avLst/>
            </a:prstGeom>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
          <p:nvSpPr>
            <p:cNvPr id="30" name="Rectangle 29">
              <a:extLst>
                <a:ext uri="{FF2B5EF4-FFF2-40B4-BE49-F238E27FC236}">
                  <a16:creationId xmlns:a16="http://schemas.microsoft.com/office/drawing/2014/main" id="{08801D75-10A9-A042-8F24-10B776191EEE}"/>
                </a:ext>
              </a:extLst>
            </p:cNvPr>
            <p:cNvSpPr/>
            <p:nvPr/>
          </p:nvSpPr>
          <p:spPr>
            <a:xfrm>
              <a:off x="5466318" y="2792381"/>
              <a:ext cx="1530710" cy="30673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chemeClr val="bg1"/>
                  </a:solidFill>
                  <a:effectLst/>
                  <a:uLnTx/>
                  <a:uFillTx/>
                  <a:latin typeface="Calibri"/>
                  <a:ea typeface="+mn-ea"/>
                  <a:cs typeface="+mn-cs"/>
                </a:rPr>
                <a:t>Suivi dans le temps</a:t>
              </a:r>
              <a:endParaRPr kumimoji="0" lang="fr-FR" b="0"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31" name="Pourquoi ?">
            <a:extLst>
              <a:ext uri="{FF2B5EF4-FFF2-40B4-BE49-F238E27FC236}">
                <a16:creationId xmlns:a16="http://schemas.microsoft.com/office/drawing/2014/main" id="{B9DC1EF4-E04F-C24C-A535-3134E99625BA}"/>
              </a:ext>
            </a:extLst>
          </p:cNvPr>
          <p:cNvGrpSpPr>
            <a:grpSpLocks/>
          </p:cNvGrpSpPr>
          <p:nvPr/>
        </p:nvGrpSpPr>
        <p:grpSpPr bwMode="auto">
          <a:xfrm>
            <a:off x="8823035" y="4605645"/>
            <a:ext cx="3618409" cy="523591"/>
            <a:chOff x="5570101" y="2727514"/>
            <a:chExt cx="1530710" cy="444542"/>
          </a:xfrm>
          <a:solidFill>
            <a:srgbClr val="6E9DD1"/>
          </a:solidFill>
        </p:grpSpPr>
        <p:sp>
          <p:nvSpPr>
            <p:cNvPr id="33" name="Ellipse 3">
              <a:extLst>
                <a:ext uri="{FF2B5EF4-FFF2-40B4-BE49-F238E27FC236}">
                  <a16:creationId xmlns:a16="http://schemas.microsoft.com/office/drawing/2014/main" id="{02296EA7-F1F4-4A44-962C-0572DCF08883}"/>
                </a:ext>
              </a:extLst>
            </p:cNvPr>
            <p:cNvSpPr/>
            <p:nvPr/>
          </p:nvSpPr>
          <p:spPr bwMode="auto">
            <a:xfrm>
              <a:off x="5786141" y="2727514"/>
              <a:ext cx="1111827" cy="444542"/>
            </a:xfrm>
            <a:prstGeom prst="roundRect">
              <a:avLst/>
            </a:prstGeom>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
          <p:nvSpPr>
            <p:cNvPr id="34" name="Rectangle 33">
              <a:extLst>
                <a:ext uri="{FF2B5EF4-FFF2-40B4-BE49-F238E27FC236}">
                  <a16:creationId xmlns:a16="http://schemas.microsoft.com/office/drawing/2014/main" id="{7D6D2E54-18B4-1547-90AE-3D7780A2F3A7}"/>
                </a:ext>
              </a:extLst>
            </p:cNvPr>
            <p:cNvSpPr/>
            <p:nvPr/>
          </p:nvSpPr>
          <p:spPr>
            <a:xfrm>
              <a:off x="5570101" y="2792989"/>
              <a:ext cx="1530710" cy="30673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chemeClr val="bg1"/>
                  </a:solidFill>
                  <a:effectLst/>
                  <a:uLnTx/>
                  <a:uFillTx/>
                  <a:latin typeface="Calibri"/>
                  <a:ea typeface="+mn-ea"/>
                  <a:cs typeface="+mn-cs"/>
                </a:rPr>
                <a:t>Observation et surveillance</a:t>
              </a:r>
              <a:endParaRPr kumimoji="0" lang="fr-FR" b="0"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37" name="Pourquoi ?">
            <a:extLst>
              <a:ext uri="{FF2B5EF4-FFF2-40B4-BE49-F238E27FC236}">
                <a16:creationId xmlns:a16="http://schemas.microsoft.com/office/drawing/2014/main" id="{6F57B805-0098-7147-B8A4-843281C73565}"/>
              </a:ext>
            </a:extLst>
          </p:cNvPr>
          <p:cNvGrpSpPr>
            <a:grpSpLocks/>
          </p:cNvGrpSpPr>
          <p:nvPr/>
        </p:nvGrpSpPr>
        <p:grpSpPr bwMode="auto">
          <a:xfrm>
            <a:off x="4664671" y="4600291"/>
            <a:ext cx="3618409" cy="460559"/>
            <a:chOff x="5450695" y="2727514"/>
            <a:chExt cx="1530710" cy="444542"/>
          </a:xfrm>
        </p:grpSpPr>
        <p:sp>
          <p:nvSpPr>
            <p:cNvPr id="40" name="Ellipse 3">
              <a:extLst>
                <a:ext uri="{FF2B5EF4-FFF2-40B4-BE49-F238E27FC236}">
                  <a16:creationId xmlns:a16="http://schemas.microsoft.com/office/drawing/2014/main" id="{E4D1C7E7-9E89-D84E-AB1F-FD68A6B4C470}"/>
                </a:ext>
              </a:extLst>
            </p:cNvPr>
            <p:cNvSpPr/>
            <p:nvPr/>
          </p:nvSpPr>
          <p:spPr bwMode="auto">
            <a:xfrm>
              <a:off x="5786141" y="2727514"/>
              <a:ext cx="836650" cy="444542"/>
            </a:xfrm>
            <a:prstGeom prst="roundRect">
              <a:avLst/>
            </a:prstGeom>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
          <p:nvSpPr>
            <p:cNvPr id="41" name="Rectangle 40">
              <a:extLst>
                <a:ext uri="{FF2B5EF4-FFF2-40B4-BE49-F238E27FC236}">
                  <a16:creationId xmlns:a16="http://schemas.microsoft.com/office/drawing/2014/main" id="{68DA9AEC-C2BE-3246-B690-6083EDF952C8}"/>
                </a:ext>
              </a:extLst>
            </p:cNvPr>
            <p:cNvSpPr/>
            <p:nvPr/>
          </p:nvSpPr>
          <p:spPr>
            <a:xfrm>
              <a:off x="5450695" y="2792989"/>
              <a:ext cx="1530710" cy="30673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chemeClr val="bg1"/>
                  </a:solidFill>
                  <a:effectLst/>
                  <a:uLnTx/>
                  <a:uFillTx/>
                  <a:latin typeface="Calibri"/>
                  <a:ea typeface="+mn-ea"/>
                  <a:cs typeface="+mn-cs"/>
                </a:rPr>
                <a:t>Station de mesure</a:t>
              </a:r>
              <a:endParaRPr kumimoji="0" lang="fr-FR" b="0" i="0" u="none" strike="noStrike" kern="1200" cap="none" spc="0" normalizeH="0" baseline="0" noProof="0" dirty="0">
                <a:ln>
                  <a:noFill/>
                </a:ln>
                <a:solidFill>
                  <a:schemeClr val="bg1"/>
                </a:solidFill>
                <a:effectLst/>
                <a:uLnTx/>
                <a:uFillTx/>
                <a:latin typeface="Calibri"/>
                <a:ea typeface="+mn-ea"/>
                <a:cs typeface="+mn-cs"/>
              </a:endParaRPr>
            </a:p>
          </p:txBody>
        </p:sp>
      </p:grpSp>
      <p:pic>
        <p:nvPicPr>
          <p:cNvPr id="6" name="Image 5" descr="Une image contenant texte, personne, capture d’écran&#10;&#10;Description générée automatiquement">
            <a:extLst>
              <a:ext uri="{FF2B5EF4-FFF2-40B4-BE49-F238E27FC236}">
                <a16:creationId xmlns:a16="http://schemas.microsoft.com/office/drawing/2014/main" id="{082A3004-566B-4D70-831C-30A5BA3DFF9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489013" y="4614462"/>
            <a:ext cx="1884133" cy="1399558"/>
          </a:xfrm>
          <a:prstGeom prst="rect">
            <a:avLst/>
          </a:prstGeom>
        </p:spPr>
      </p:pic>
      <p:pic>
        <p:nvPicPr>
          <p:cNvPr id="16" name="Image 15">
            <a:extLst>
              <a:ext uri="{FF2B5EF4-FFF2-40B4-BE49-F238E27FC236}">
                <a16:creationId xmlns:a16="http://schemas.microsoft.com/office/drawing/2014/main" id="{A1A1F15F-BE64-D015-00FC-084192C5DC3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42" name="Pourquoi ?">
            <a:extLst>
              <a:ext uri="{FF2B5EF4-FFF2-40B4-BE49-F238E27FC236}">
                <a16:creationId xmlns:a16="http://schemas.microsoft.com/office/drawing/2014/main" id="{A6E8558A-E063-BA40-A5BB-66154613F0F2}"/>
              </a:ext>
            </a:extLst>
          </p:cNvPr>
          <p:cNvGrpSpPr>
            <a:grpSpLocks/>
          </p:cNvGrpSpPr>
          <p:nvPr/>
        </p:nvGrpSpPr>
        <p:grpSpPr bwMode="auto">
          <a:xfrm>
            <a:off x="6444906" y="5778727"/>
            <a:ext cx="4007538" cy="577911"/>
            <a:chOff x="5570101" y="2727514"/>
            <a:chExt cx="1530710" cy="444542"/>
          </a:xfrm>
        </p:grpSpPr>
        <p:sp>
          <p:nvSpPr>
            <p:cNvPr id="43" name="Ellipse 3">
              <a:extLst>
                <a:ext uri="{FF2B5EF4-FFF2-40B4-BE49-F238E27FC236}">
                  <a16:creationId xmlns:a16="http://schemas.microsoft.com/office/drawing/2014/main" id="{4466B245-C0CA-EF47-A978-EA2735F62F3B}"/>
                </a:ext>
              </a:extLst>
            </p:cNvPr>
            <p:cNvSpPr/>
            <p:nvPr/>
          </p:nvSpPr>
          <p:spPr bwMode="auto">
            <a:xfrm>
              <a:off x="5786141" y="2727514"/>
              <a:ext cx="1111827" cy="444542"/>
            </a:xfrm>
            <a:prstGeom prst="roundRect">
              <a:avLst/>
            </a:prstGeom>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
          <p:nvSpPr>
            <p:cNvPr id="44" name="Rectangle 43">
              <a:extLst>
                <a:ext uri="{FF2B5EF4-FFF2-40B4-BE49-F238E27FC236}">
                  <a16:creationId xmlns:a16="http://schemas.microsoft.com/office/drawing/2014/main" id="{BC92C289-F3E1-7F4D-BB12-34B0022AF687}"/>
                </a:ext>
              </a:extLst>
            </p:cNvPr>
            <p:cNvSpPr/>
            <p:nvPr/>
          </p:nvSpPr>
          <p:spPr>
            <a:xfrm>
              <a:off x="5570101" y="2792989"/>
              <a:ext cx="1530710" cy="30673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chemeClr val="bg1"/>
                  </a:solidFill>
                  <a:effectLst/>
                  <a:uLnTx/>
                  <a:uFillTx/>
                  <a:latin typeface="Calibri"/>
                  <a:ea typeface="+mn-ea"/>
                  <a:cs typeface="+mn-cs"/>
                </a:rPr>
                <a:t>Etablissement de conclusions</a:t>
              </a:r>
              <a:endParaRPr kumimoji="0" lang="fr-FR" b="0" i="0" u="none" strike="noStrike" kern="1200" cap="none" spc="0" normalizeH="0" baseline="0" noProof="0" dirty="0">
                <a:ln>
                  <a:noFill/>
                </a:ln>
                <a:solidFill>
                  <a:schemeClr val="bg1"/>
                </a:solidFill>
                <a:effectLst/>
                <a:uLnTx/>
                <a:uFillTx/>
                <a:latin typeface="Calibri"/>
                <a:ea typeface="+mn-ea"/>
                <a:cs typeface="+mn-cs"/>
              </a:endParaRPr>
            </a:p>
          </p:txBody>
        </p:sp>
      </p:grpSp>
      <p:sp>
        <p:nvSpPr>
          <p:cNvPr id="2" name="Espace réservé du numéro de diapositive 1">
            <a:extLst>
              <a:ext uri="{FF2B5EF4-FFF2-40B4-BE49-F238E27FC236}">
                <a16:creationId xmlns:a16="http://schemas.microsoft.com/office/drawing/2014/main" id="{E00DE77D-37EC-73EC-2594-529465F7D10A}"/>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131</a:t>
            </a:fld>
            <a:endParaRPr lang="fr-FR" altLang="fr-FR" sz="1800" b="1" dirty="0"/>
          </a:p>
        </p:txBody>
      </p:sp>
    </p:spTree>
    <p:extLst>
      <p:ext uri="{BB962C8B-B14F-4D97-AF65-F5344CB8AC3E}">
        <p14:creationId xmlns:p14="http://schemas.microsoft.com/office/powerpoint/2010/main" val="123811079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800"/>
                                  </p:stCondLst>
                                  <p:childTnLst>
                                    <p:set>
                                      <p:cBhvr>
                                        <p:cTn id="19" dur="1" fill="hold">
                                          <p:stCondLst>
                                            <p:cond delay="0"/>
                                          </p:stCondLst>
                                        </p:cTn>
                                        <p:tgtEl>
                                          <p:spTgt spid="23"/>
                                        </p:tgtEl>
                                        <p:attrNameLst>
                                          <p:attrName>style.visibility</p:attrName>
                                        </p:attrNameLst>
                                      </p:cBhvr>
                                      <p:to>
                                        <p:strVal val="visible"/>
                                      </p:to>
                                    </p:set>
                                  </p:childTnLst>
                                </p:cTn>
                              </p:par>
                            </p:childTnLst>
                          </p:cTn>
                        </p:par>
                        <p:par>
                          <p:cTn id="20" fill="hold">
                            <p:stCondLst>
                              <p:cond delay="800"/>
                            </p:stCondLst>
                            <p:childTnLst>
                              <p:par>
                                <p:cTn id="21" presetID="1" presetClass="entr" presetSubtype="0"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par>
                          <p:cTn id="23" fill="hold">
                            <p:stCondLst>
                              <p:cond delay="800"/>
                            </p:stCondLst>
                            <p:childTnLst>
                              <p:par>
                                <p:cTn id="24" presetID="1" presetClass="entr" presetSubtype="0" fill="hold" nodeType="afterEffect">
                                  <p:stCondLst>
                                    <p:cond delay="800"/>
                                  </p:stCondLst>
                                  <p:childTnLst>
                                    <p:set>
                                      <p:cBhvr>
                                        <p:cTn id="25" dur="1" fill="hold">
                                          <p:stCondLst>
                                            <p:cond delay="0"/>
                                          </p:stCondLst>
                                        </p:cTn>
                                        <p:tgtEl>
                                          <p:spTgt spid="24"/>
                                        </p:tgtEl>
                                        <p:attrNameLst>
                                          <p:attrName>style.visibility</p:attrName>
                                        </p:attrNameLst>
                                      </p:cBhvr>
                                      <p:to>
                                        <p:strVal val="visible"/>
                                      </p:to>
                                    </p:set>
                                  </p:childTnLst>
                                </p:cTn>
                              </p:par>
                            </p:childTnLst>
                          </p:cTn>
                        </p:par>
                        <p:par>
                          <p:cTn id="26" fill="hold">
                            <p:stCondLst>
                              <p:cond delay="1600"/>
                            </p:stCondLst>
                            <p:childTnLst>
                              <p:par>
                                <p:cTn id="27" presetID="1" presetClass="entr" presetSubtype="0" fill="hold" nodeType="after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700"/>
                                  </p:stCondLst>
                                  <p:childTnLst>
                                    <p:set>
                                      <p:cBhvr>
                                        <p:cTn id="30"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22"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9AB3DA5-821D-E135-9365-494C06A3A15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Quels collèges d’acteurs regroupe </a:t>
            </a:r>
            <a:r>
              <a:rPr lang="fr-FR" sz="3600" b="1" dirty="0" err="1">
                <a:solidFill>
                  <a:schemeClr val="accent5">
                    <a:lumMod val="75000"/>
                  </a:schemeClr>
                </a:solidFill>
              </a:rPr>
              <a:t>AtmoSud</a:t>
            </a:r>
            <a:r>
              <a:rPr lang="fr-FR" sz="3600" b="1" dirty="0">
                <a:solidFill>
                  <a:schemeClr val="accent5">
                    <a:lumMod val="75000"/>
                  </a:schemeClr>
                </a:solidFill>
              </a:rPr>
              <a:t>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E8666FC8-5617-4FEC-B778-3F57F0C18CB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5E47BC7C-6EF3-DA34-0E51-B78BC9168FE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9065A49F-DF38-0409-BA1E-10B1E72E01C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BFB50AE8-2540-F2FD-B5F7-D7E8814382F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85AD0814-5199-BBDA-7D6E-9EB0E0BFE5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191E511F-4D9E-DE96-B858-031C7AB7A38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0567FA5B-568B-9383-1262-0492A6138C4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37DA5D23-115C-F780-C359-220C0DD6B34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E96235BC-B00E-5E87-E8C6-BFF41D17CE3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4"/>
          <p:cNvSpPr>
            <a:spLocks noGrp="1"/>
          </p:cNvSpPr>
          <p:nvPr>
            <p:ph sz="quarter" idx="4294967295"/>
          </p:nvPr>
        </p:nvSpPr>
        <p:spPr>
          <a:xfrm>
            <a:off x="6374954" y="2386805"/>
            <a:ext cx="5378896" cy="3389313"/>
          </a:xfrm>
        </p:spPr>
        <p:txBody>
          <a:bodyPr>
            <a:normAutofit/>
          </a:bodyPr>
          <a:lstStyle/>
          <a:p>
            <a:pPr marL="0" indent="0">
              <a:lnSpc>
                <a:spcPct val="100000"/>
              </a:lnSpc>
              <a:buNone/>
            </a:pPr>
            <a:r>
              <a:rPr lang="fr-FR" sz="2000" dirty="0">
                <a:solidFill>
                  <a:schemeClr val="accent1">
                    <a:lumMod val="75000"/>
                  </a:schemeClr>
                </a:solidFill>
              </a:rPr>
              <a:t>AtmoSud est une </a:t>
            </a:r>
            <a:r>
              <a:rPr lang="fr-FR" sz="2000" b="1" dirty="0">
                <a:solidFill>
                  <a:schemeClr val="accent1">
                    <a:lumMod val="75000"/>
                  </a:schemeClr>
                </a:solidFill>
              </a:rPr>
              <a:t>structure </a:t>
            </a:r>
            <a:r>
              <a:rPr lang="fr-FR" sz="2000" dirty="0">
                <a:solidFill>
                  <a:schemeClr val="accent1">
                    <a:lumMod val="75000"/>
                  </a:schemeClr>
                </a:solidFill>
              </a:rPr>
              <a:t>qui regroupe quatre collèges d'acteurs :</a:t>
            </a:r>
          </a:p>
          <a:p>
            <a:pPr marL="285750" indent="-285750">
              <a:lnSpc>
                <a:spcPct val="100000"/>
              </a:lnSpc>
              <a:buFont typeface="Arial" panose="020B0604020202020204" pitchFamily="34" charset="0"/>
              <a:buChar char="•"/>
            </a:pPr>
            <a:r>
              <a:rPr lang="fr-FR" sz="2000" dirty="0">
                <a:solidFill>
                  <a:schemeClr val="accent1">
                    <a:lumMod val="75000"/>
                  </a:schemeClr>
                </a:solidFill>
              </a:rPr>
              <a:t> Collectivités territoriales ;</a:t>
            </a:r>
          </a:p>
          <a:p>
            <a:pPr marL="285750" indent="-285750">
              <a:lnSpc>
                <a:spcPct val="100000"/>
              </a:lnSpc>
              <a:buFont typeface="Arial" panose="020B0604020202020204" pitchFamily="34" charset="0"/>
              <a:buChar char="•"/>
            </a:pPr>
            <a:r>
              <a:rPr lang="fr-FR" sz="2000" dirty="0">
                <a:solidFill>
                  <a:schemeClr val="accent1">
                    <a:lumMod val="75000"/>
                  </a:schemeClr>
                </a:solidFill>
              </a:rPr>
              <a:t> Services de l'État et établissements publics ;</a:t>
            </a:r>
          </a:p>
          <a:p>
            <a:pPr marL="285750" indent="-285750">
              <a:lnSpc>
                <a:spcPct val="100000"/>
              </a:lnSpc>
              <a:buFont typeface="Arial" panose="020B0604020202020204" pitchFamily="34" charset="0"/>
              <a:buChar char="•"/>
            </a:pPr>
            <a:r>
              <a:rPr lang="fr-FR" sz="2000" dirty="0">
                <a:solidFill>
                  <a:schemeClr val="accent1">
                    <a:lumMod val="75000"/>
                  </a:schemeClr>
                </a:solidFill>
              </a:rPr>
              <a:t> Industriels ;</a:t>
            </a:r>
          </a:p>
          <a:p>
            <a:pPr marL="285750" indent="-285750">
              <a:lnSpc>
                <a:spcPct val="100000"/>
              </a:lnSpc>
              <a:buFont typeface="Arial" panose="020B0604020202020204" pitchFamily="34" charset="0"/>
              <a:buChar char="•"/>
            </a:pPr>
            <a:r>
              <a:rPr lang="fr-FR" sz="2000" dirty="0">
                <a:solidFill>
                  <a:schemeClr val="accent1">
                    <a:lumMod val="75000"/>
                  </a:schemeClr>
                </a:solidFill>
              </a:rPr>
              <a:t> Associations de protection de l'environnement et de consommateurs, personnalités qualifiées et/ou professionnels de la santé.</a:t>
            </a:r>
          </a:p>
          <a:p>
            <a:pPr marL="0" indent="0">
              <a:lnSpc>
                <a:spcPct val="100000"/>
              </a:lnSpc>
              <a:buNone/>
            </a:pPr>
            <a:endParaRPr lang="fr-FR" sz="2000" dirty="0">
              <a:solidFill>
                <a:schemeClr val="accent1">
                  <a:lumMod val="75000"/>
                </a:schemeClr>
              </a:solidFill>
            </a:endParaRPr>
          </a:p>
        </p:txBody>
      </p:sp>
      <p:grpSp>
        <p:nvGrpSpPr>
          <p:cNvPr id="29" name="Groupe 28">
            <a:extLst>
              <a:ext uri="{FF2B5EF4-FFF2-40B4-BE49-F238E27FC236}">
                <a16:creationId xmlns:a16="http://schemas.microsoft.com/office/drawing/2014/main" id="{10749A04-4768-1A48-A419-D16F32A0EB25}"/>
              </a:ext>
            </a:extLst>
          </p:cNvPr>
          <p:cNvGrpSpPr>
            <a:grpSpLocks/>
          </p:cNvGrpSpPr>
          <p:nvPr/>
        </p:nvGrpSpPr>
        <p:grpSpPr bwMode="auto">
          <a:xfrm>
            <a:off x="1800226" y="4073730"/>
            <a:ext cx="3516289" cy="2577688"/>
            <a:chOff x="9018887" y="2480413"/>
            <a:chExt cx="2307176" cy="1524432"/>
          </a:xfrm>
        </p:grpSpPr>
        <p:sp>
          <p:nvSpPr>
            <p:cNvPr id="30" name="Ellipse 3">
              <a:extLst>
                <a:ext uri="{FF2B5EF4-FFF2-40B4-BE49-F238E27FC236}">
                  <a16:creationId xmlns:a16="http://schemas.microsoft.com/office/drawing/2014/main" id="{179336AE-C532-1C4C-997F-A61E861E8D21}"/>
                </a:ext>
              </a:extLst>
            </p:cNvPr>
            <p:cNvSpPr/>
            <p:nvPr/>
          </p:nvSpPr>
          <p:spPr>
            <a:xfrm>
              <a:off x="9018887" y="2480413"/>
              <a:ext cx="2307176" cy="15244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31"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114025" y="2712958"/>
              <a:ext cx="2116900" cy="1059342"/>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15000"/>
                </a:lnSpc>
                <a:spcAft>
                  <a:spcPts val="0"/>
                </a:spcAft>
                <a:buNone/>
              </a:pPr>
              <a:r>
                <a:rPr lang="fr-FR" sz="1600" dirty="0">
                  <a:solidFill>
                    <a:schemeClr val="bg1"/>
                  </a:solidFill>
                  <a:latin typeface="+mn-lt"/>
                </a:rPr>
                <a:t>AtmoSud est l’Association Agréée par le Ministère en charge de l’Environnement pour la Surveillance de la Qualité de l’Air en région Provence-Alpes-Côte d’Azur (</a:t>
              </a:r>
              <a:r>
                <a:rPr lang="fr-FR" sz="1600" dirty="0">
                  <a:solidFill>
                    <a:schemeClr val="bg1"/>
                  </a:solidFill>
                  <a:latin typeface="+mn-lt"/>
                  <a:hlinkClick r:id="rId6" tooltip="Association Agréée pour la Surveillance de la Qualité de l’Air"/>
                </a:rPr>
                <a:t>AASQA</a:t>
              </a:r>
              <a:r>
                <a:rPr lang="fr-FR" sz="1600" dirty="0">
                  <a:solidFill>
                    <a:schemeClr val="bg1"/>
                  </a:solidFill>
                  <a:latin typeface="+mn-lt"/>
                </a:rPr>
                <a:t>).</a:t>
              </a:r>
              <a:endParaRPr lang="fr-FR" sz="1600" dirty="0">
                <a:solidFill>
                  <a:schemeClr val="bg1"/>
                </a:solidFill>
                <a:latin typeface="+mn-lt"/>
                <a:ea typeface="Times New Roman" panose="02020603050405020304" pitchFamily="18" charset="0"/>
              </a:endParaRPr>
            </a:p>
          </p:txBody>
        </p:sp>
      </p:grpSp>
      <p:pic>
        <p:nvPicPr>
          <p:cNvPr id="9" name="Google Shape;265;p41">
            <a:extLst>
              <a:ext uri="{FF2B5EF4-FFF2-40B4-BE49-F238E27FC236}">
                <a16:creationId xmlns:a16="http://schemas.microsoft.com/office/drawing/2014/main" id="{BD41F398-DD1D-4866-9F76-281D036932B5}"/>
              </a:ext>
            </a:extLst>
          </p:cNvPr>
          <p:cNvPicPr preferRelativeResize="0"/>
          <p:nvPr/>
        </p:nvPicPr>
        <p:blipFill>
          <a:blip r:embed="rId7">
            <a:extLst>
              <a:ext uri="{28A0092B-C50C-407E-A947-70E740481C1C}">
                <a14:useLocalDpi xmlns:a14="http://schemas.microsoft.com/office/drawing/2010/main" val="0"/>
              </a:ext>
            </a:extLst>
          </a:blip>
          <a:stretch>
            <a:fillRect/>
          </a:stretch>
        </p:blipFill>
        <p:spPr>
          <a:xfrm>
            <a:off x="2130002" y="2372301"/>
            <a:ext cx="3294502" cy="1310479"/>
          </a:xfrm>
          <a:prstGeom prst="rect">
            <a:avLst/>
          </a:prstGeom>
          <a:noFill/>
          <a:ln>
            <a:noFill/>
          </a:ln>
        </p:spPr>
      </p:pic>
      <p:pic>
        <p:nvPicPr>
          <p:cNvPr id="18" name="Image 17">
            <a:extLst>
              <a:ext uri="{FF2B5EF4-FFF2-40B4-BE49-F238E27FC236}">
                <a16:creationId xmlns:a16="http://schemas.microsoft.com/office/drawing/2014/main" id="{E466E10D-DAB7-6611-D3EC-48B64629CF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6" name="Plus 5">
            <a:extLst>
              <a:ext uri="{FF2B5EF4-FFF2-40B4-BE49-F238E27FC236}">
                <a16:creationId xmlns:a16="http://schemas.microsoft.com/office/drawing/2014/main" id="{82D9B6CA-0C3C-8A23-F408-0774A9BECED7}"/>
              </a:ext>
            </a:extLst>
          </p:cNvPr>
          <p:cNvPicPr preferRelativeResize="0">
            <a:picLocks/>
          </p:cNvPicPr>
          <p:nvPr/>
        </p:nvPicPr>
        <p:blipFill>
          <a:blip r:embed="rId9" cstate="print">
            <a:extLst>
              <a:ext uri="{28A0092B-C50C-407E-A947-70E740481C1C}">
                <a14:useLocalDpi xmlns:a14="http://schemas.microsoft.com/office/drawing/2010/main" val="0"/>
              </a:ext>
            </a:extLst>
          </a:blip>
          <a:stretch>
            <a:fillRect/>
          </a:stretch>
        </p:blipFill>
        <p:spPr bwMode="auto">
          <a:xfrm>
            <a:off x="10219970" y="5133389"/>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1">
            <a:extLst>
              <a:ext uri="{FF2B5EF4-FFF2-40B4-BE49-F238E27FC236}">
                <a16:creationId xmlns:a16="http://schemas.microsoft.com/office/drawing/2014/main" id="{65CEAAC7-7757-4000-604A-A8DF948A9EA1}"/>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132</a:t>
            </a:fld>
            <a:endParaRPr lang="fr-FR" altLang="fr-FR" sz="1800" b="1" dirty="0"/>
          </a:p>
        </p:txBody>
      </p:sp>
    </p:spTree>
    <p:extLst>
      <p:ext uri="{BB962C8B-B14F-4D97-AF65-F5344CB8AC3E}">
        <p14:creationId xmlns:p14="http://schemas.microsoft.com/office/powerpoint/2010/main" val="3662005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6"/>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nodeType="clickEffect">
                                  <p:stCondLst>
                                    <p:cond delay="0"/>
                                  </p:stCondLst>
                                  <p:childTnLst>
                                    <p:set>
                                      <p:cBhvr>
                                        <p:cTn id="25"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6"/>
                  </p:tgtEl>
                </p:cond>
              </p:nextCondLst>
            </p:seq>
          </p:childTnLst>
        </p:cTn>
      </p:par>
    </p:tnLst>
    <p:bldLst>
      <p:bldP spid="5" grpId="0" uiExpand="1"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7261D22-D599-3753-4F00-AE4F986EF59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Vidéo : comment mesurer la pollution de l’air ? </a:t>
            </a:r>
            <a:endParaRPr lang="fr-FR" sz="3600" b="1" dirty="0">
              <a:solidFill>
                <a:schemeClr val="accent5">
                  <a:lumMod val="75000"/>
                </a:schemeClr>
              </a:solidFill>
              <a:cs typeface="Arial" panose="020B0604020202020204" pitchFamily="34" charset="0"/>
            </a:endParaRPr>
          </a:p>
        </p:txBody>
      </p:sp>
      <p:sp>
        <p:nvSpPr>
          <p:cNvPr id="3" name="Rectangle 1">
            <a:extLst>
              <a:ext uri="{FF2B5EF4-FFF2-40B4-BE49-F238E27FC236}">
                <a16:creationId xmlns:a16="http://schemas.microsoft.com/office/drawing/2014/main" id="{25E04BBA-18FB-7B6F-E231-C1800FF4145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hlinkClick r:id="rId2"/>
            <a:extLst>
              <a:ext uri="{FF2B5EF4-FFF2-40B4-BE49-F238E27FC236}">
                <a16:creationId xmlns:a16="http://schemas.microsoft.com/office/drawing/2014/main" id="{9EE230C9-D42F-603B-010E-C98A97359DD8}"/>
              </a:ext>
            </a:extLst>
          </p:cNvPr>
          <p:cNvPicPr>
            <a:picLocks noChangeAspect="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82B7A6E2-ED23-3A6D-6AD7-7D2505935F2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27422B4E-F795-5FD5-B310-B490CEC17F2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56DE2C70-2720-CCF3-FC68-84EF7B6FE8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88B3C6E6-3F12-46CC-43E6-C7BF3BB2E1E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57D7A36D-A192-BE92-B291-6329DE81C86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07747C29-B894-66A3-6E51-241E11D65D4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FD70A495-4441-6501-A6FE-78AD668E71A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A6975CB3-950E-4025-A1C5-3373A41C9E6B}" type="slidenum">
              <a:rPr lang="fr-FR" smtClean="0"/>
              <a:pPr/>
              <a:t>133</a:t>
            </a:fld>
            <a:endParaRPr lang="fr-FR" dirty="0">
              <a:solidFill>
                <a:schemeClr val="bg1"/>
              </a:solidFill>
            </a:endParaRPr>
          </a:p>
        </p:txBody>
      </p:sp>
      <p:sp>
        <p:nvSpPr>
          <p:cNvPr id="10" name="Espace réservé du contenu 9"/>
          <p:cNvSpPr>
            <a:spLocks noGrp="1"/>
          </p:cNvSpPr>
          <p:nvPr>
            <p:ph sz="quarter" idx="4294967295"/>
          </p:nvPr>
        </p:nvSpPr>
        <p:spPr>
          <a:xfrm>
            <a:off x="6614679" y="3262313"/>
            <a:ext cx="5032375" cy="4121150"/>
          </a:xfrm>
        </p:spPr>
        <p:txBody>
          <a:bodyPr>
            <a:normAutofit/>
          </a:bodyPr>
          <a:lstStyle/>
          <a:p>
            <a:pPr>
              <a:lnSpc>
                <a:spcPct val="100000"/>
              </a:lnSpc>
            </a:pPr>
            <a:r>
              <a:rPr lang="fr-FR" sz="2000" dirty="0">
                <a:solidFill>
                  <a:schemeClr val="accent1">
                    <a:lumMod val="75000"/>
                  </a:schemeClr>
                </a:solidFill>
              </a:rPr>
              <a:t>Après avoir regardé cette courte vidéo :</a:t>
            </a:r>
          </a:p>
          <a:p>
            <a:pPr marL="457200" indent="-457200">
              <a:lnSpc>
                <a:spcPct val="100000"/>
              </a:lnSpc>
              <a:buFont typeface="Arial" panose="020B0604020202020204" pitchFamily="34" charset="0"/>
              <a:buChar char="•"/>
            </a:pPr>
            <a:r>
              <a:rPr lang="fr-FR" sz="2000" dirty="0">
                <a:solidFill>
                  <a:schemeClr val="accent1">
                    <a:lumMod val="75000"/>
                  </a:schemeClr>
                </a:solidFill>
              </a:rPr>
              <a:t>Qu’avez-vous appris ? </a:t>
            </a:r>
          </a:p>
          <a:p>
            <a:pPr marL="457200" indent="-457200">
              <a:lnSpc>
                <a:spcPct val="100000"/>
              </a:lnSpc>
              <a:buFont typeface="Arial" panose="020B0604020202020204" pitchFamily="34" charset="0"/>
              <a:buChar char="•"/>
            </a:pPr>
            <a:r>
              <a:rPr lang="fr-FR" sz="2000" dirty="0">
                <a:solidFill>
                  <a:schemeClr val="accent1">
                    <a:lumMod val="75000"/>
                  </a:schemeClr>
                </a:solidFill>
              </a:rPr>
              <a:t>Qu’en pensez-vous ?  </a:t>
            </a:r>
          </a:p>
          <a:p>
            <a:pPr>
              <a:lnSpc>
                <a:spcPct val="100000"/>
              </a:lnSpc>
            </a:pPr>
            <a:endParaRPr lang="fr-FR" sz="2000" dirty="0">
              <a:solidFill>
                <a:schemeClr val="accent1">
                  <a:lumMod val="75000"/>
                </a:schemeClr>
              </a:solidFill>
            </a:endParaRPr>
          </a:p>
        </p:txBody>
      </p:sp>
      <p:pic>
        <p:nvPicPr>
          <p:cNvPr id="12" name="Image 12" descr="AEMec3-48- Atmo analyse air-hd-co-v1.gif">
            <a:extLst>
              <a:ext uri="{FF2B5EF4-FFF2-40B4-BE49-F238E27FC236}">
                <a16:creationId xmlns:a16="http://schemas.microsoft.com/office/drawing/2014/main" id="{CFE03E80-F4AB-294B-8C39-EFE036DF472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25630" y="2350953"/>
            <a:ext cx="4182849" cy="3556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5">
            <a:extLst>
              <a:ext uri="{FF2B5EF4-FFF2-40B4-BE49-F238E27FC236}">
                <a16:creationId xmlns:a16="http://schemas.microsoft.com/office/drawing/2014/main" id="{9E0620D8-92BF-C1C9-2578-12DE07624B6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9" name="Espace réservé du numéro de diapositive 1">
            <a:extLst>
              <a:ext uri="{FF2B5EF4-FFF2-40B4-BE49-F238E27FC236}">
                <a16:creationId xmlns:a16="http://schemas.microsoft.com/office/drawing/2014/main" id="{09B39587-1E87-BEA9-66DB-AFE7B38075FF}"/>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133</a:t>
            </a:fld>
            <a:endParaRPr lang="fr-FR" altLang="fr-FR" sz="1800" b="1" dirty="0"/>
          </a:p>
        </p:txBody>
      </p:sp>
    </p:spTree>
    <p:extLst>
      <p:ext uri="{BB962C8B-B14F-4D97-AF65-F5344CB8AC3E}">
        <p14:creationId xmlns:p14="http://schemas.microsoft.com/office/powerpoint/2010/main" val="69321254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C17D48FD-4BE0-0AE4-D811-6EFC46790A5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rPr>
              <a:t>Les dispositifs de surveillance et d’information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C4087F30-4208-A505-AF7D-F9CD2478972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B28A8598-B1C8-E6BB-02A2-2FE48F0F09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15B3E840-A52D-7CEC-34DE-B9F37A50BD3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B53EFCAE-0C8D-EA0B-497C-B2BA012E28B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8D788CB2-BEBB-23AA-AC8F-F20C293B9E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B89BD870-7DFE-45EE-3E7E-9D2B6DDDDFB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35E951CE-A7F5-98A4-D92F-EFFE480E2C5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C8FEC7FB-0877-F81B-9676-12324DFFFD9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3763ED39-3B6C-E3FC-435F-D7ED7F7536A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a:extLst>
              <a:ext uri="{FF2B5EF4-FFF2-40B4-BE49-F238E27FC236}">
                <a16:creationId xmlns:a16="http://schemas.microsoft.com/office/drawing/2014/main" id="{FEA4E2CB-9165-1248-9C1A-518002A4BA43}"/>
              </a:ext>
            </a:extLst>
          </p:cNvPr>
          <p:cNvSpPr>
            <a:spLocks noGrp="1"/>
          </p:cNvSpPr>
          <p:nvPr>
            <p:ph type="sldNum" sz="quarter" idx="12"/>
          </p:nvPr>
        </p:nvSpPr>
        <p:spPr/>
        <p:txBody>
          <a:bodyPr/>
          <a:lstStyle/>
          <a:p>
            <a:pPr>
              <a:defRPr/>
            </a:pPr>
            <a:fld id="{48F265C7-EABA-4DE4-891D-2039DC5DD204}" type="slidenum">
              <a:rPr lang="fr-FR" altLang="fr-FR" smtClean="0"/>
              <a:pPr>
                <a:defRPr/>
              </a:pPr>
              <a:t>134</a:t>
            </a:fld>
            <a:endParaRPr lang="fr-FR" altLang="fr-FR"/>
          </a:p>
        </p:txBody>
      </p:sp>
      <p:cxnSp>
        <p:nvCxnSpPr>
          <p:cNvPr id="47" name="Connecteur droit 46">
            <a:extLst>
              <a:ext uri="{FF2B5EF4-FFF2-40B4-BE49-F238E27FC236}">
                <a16:creationId xmlns:a16="http://schemas.microsoft.com/office/drawing/2014/main" id="{4CA5A58F-B167-D94E-8D7D-C197266A109B}"/>
              </a:ext>
            </a:extLst>
          </p:cNvPr>
          <p:cNvCxnSpPr>
            <a:cxnSpLocks/>
          </p:cNvCxnSpPr>
          <p:nvPr/>
        </p:nvCxnSpPr>
        <p:spPr bwMode="auto">
          <a:xfrm flipH="1" flipV="1">
            <a:off x="3907531" y="5144655"/>
            <a:ext cx="773574" cy="15688"/>
          </a:xfrm>
          <a:prstGeom prst="line">
            <a:avLst/>
          </a:prstGeom>
          <a:solidFill>
            <a:schemeClr val="accent1"/>
          </a:solidFill>
          <a:ln w="28575" cap="flat" cmpd="sng" algn="ctr">
            <a:solidFill>
              <a:schemeClr val="accent1"/>
            </a:solidFill>
            <a:prstDash val="dash"/>
            <a:round/>
            <a:headEnd type="none" w="med" len="med"/>
            <a:tailEnd type="none" w="med" len="med"/>
          </a:ln>
          <a:effectLst/>
        </p:spPr>
      </p:cxnSp>
      <p:cxnSp>
        <p:nvCxnSpPr>
          <p:cNvPr id="48" name="Connecteur droit 47">
            <a:extLst>
              <a:ext uri="{FF2B5EF4-FFF2-40B4-BE49-F238E27FC236}">
                <a16:creationId xmlns:a16="http://schemas.microsoft.com/office/drawing/2014/main" id="{C9B1AB95-C2E6-8646-BF9E-7909F79D874F}"/>
              </a:ext>
            </a:extLst>
          </p:cNvPr>
          <p:cNvCxnSpPr>
            <a:cxnSpLocks/>
          </p:cNvCxnSpPr>
          <p:nvPr/>
        </p:nvCxnSpPr>
        <p:spPr bwMode="auto">
          <a:xfrm>
            <a:off x="2885531" y="2063870"/>
            <a:ext cx="2497705" cy="2663262"/>
          </a:xfrm>
          <a:prstGeom prst="line">
            <a:avLst/>
          </a:prstGeom>
          <a:solidFill>
            <a:schemeClr val="accent1"/>
          </a:solidFill>
          <a:ln w="28575" cap="flat" cmpd="sng" algn="ctr">
            <a:solidFill>
              <a:schemeClr val="accent1"/>
            </a:solidFill>
            <a:prstDash val="dash"/>
            <a:round/>
            <a:headEnd type="none" w="med" len="med"/>
            <a:tailEnd type="none" w="med" len="med"/>
          </a:ln>
          <a:effectLst/>
        </p:spPr>
      </p:cxnSp>
      <p:pic>
        <p:nvPicPr>
          <p:cNvPr id="50" name="Picture 2">
            <a:extLst>
              <a:ext uri="{FF2B5EF4-FFF2-40B4-BE49-F238E27FC236}">
                <a16:creationId xmlns:a16="http://schemas.microsoft.com/office/drawing/2014/main" id="{45AACC4D-3DCF-4D4F-87EE-7191EFC91DDB}"/>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3906" t="27408" r="25625" b="17500"/>
          <a:stretch/>
        </p:blipFill>
        <p:spPr bwMode="auto">
          <a:xfrm>
            <a:off x="1866234" y="2078306"/>
            <a:ext cx="2643111" cy="1566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1" name="Connecteur droit 50">
            <a:extLst>
              <a:ext uri="{FF2B5EF4-FFF2-40B4-BE49-F238E27FC236}">
                <a16:creationId xmlns:a16="http://schemas.microsoft.com/office/drawing/2014/main" id="{1B747EA6-6878-F249-B7C0-D38CFB97072A}"/>
              </a:ext>
            </a:extLst>
          </p:cNvPr>
          <p:cNvCxnSpPr>
            <a:cxnSpLocks/>
          </p:cNvCxnSpPr>
          <p:nvPr/>
        </p:nvCxnSpPr>
        <p:spPr bwMode="auto">
          <a:xfrm flipH="1">
            <a:off x="7888155" y="3938120"/>
            <a:ext cx="1006463" cy="911912"/>
          </a:xfrm>
          <a:prstGeom prst="line">
            <a:avLst/>
          </a:prstGeom>
          <a:solidFill>
            <a:schemeClr val="accent1"/>
          </a:solidFill>
          <a:ln w="28575" cap="flat" cmpd="sng" algn="ctr">
            <a:solidFill>
              <a:schemeClr val="accent1"/>
            </a:solidFill>
            <a:prstDash val="dash"/>
            <a:round/>
            <a:headEnd type="none" w="med" len="med"/>
            <a:tailEnd type="none" w="med" len="med"/>
          </a:ln>
          <a:effectLst/>
        </p:spPr>
      </p:cxnSp>
      <p:pic>
        <p:nvPicPr>
          <p:cNvPr id="52" name="Picture 2">
            <a:extLst>
              <a:ext uri="{FF2B5EF4-FFF2-40B4-BE49-F238E27FC236}">
                <a16:creationId xmlns:a16="http://schemas.microsoft.com/office/drawing/2014/main" id="{83CABB78-F2B3-8C46-BCD3-804DB5B42E67}"/>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28900" t="6015" r="29583" b="42236"/>
          <a:stretch/>
        </p:blipFill>
        <p:spPr bwMode="auto">
          <a:xfrm>
            <a:off x="8726166" y="2392962"/>
            <a:ext cx="3265208" cy="236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3" name="Pourquoi ?">
            <a:extLst>
              <a:ext uri="{FF2B5EF4-FFF2-40B4-BE49-F238E27FC236}">
                <a16:creationId xmlns:a16="http://schemas.microsoft.com/office/drawing/2014/main" id="{07D268EB-828A-7748-B215-D768DF3421D2}"/>
              </a:ext>
            </a:extLst>
          </p:cNvPr>
          <p:cNvGrpSpPr>
            <a:grpSpLocks/>
          </p:cNvGrpSpPr>
          <p:nvPr/>
        </p:nvGrpSpPr>
        <p:grpSpPr bwMode="auto">
          <a:xfrm>
            <a:off x="1394600" y="4850032"/>
            <a:ext cx="3048458" cy="532317"/>
            <a:chOff x="4271854" y="3295516"/>
            <a:chExt cx="1794733" cy="444542"/>
          </a:xfrm>
          <a:solidFill>
            <a:srgbClr val="6E9DD1"/>
          </a:solidFill>
        </p:grpSpPr>
        <p:sp>
          <p:nvSpPr>
            <p:cNvPr id="54" name="Ellipse 3">
              <a:extLst>
                <a:ext uri="{FF2B5EF4-FFF2-40B4-BE49-F238E27FC236}">
                  <a16:creationId xmlns:a16="http://schemas.microsoft.com/office/drawing/2014/main" id="{C07612F3-FD57-C74E-AFE1-E5EAEA0A8076}"/>
                </a:ext>
              </a:extLst>
            </p:cNvPr>
            <p:cNvSpPr/>
            <p:nvPr/>
          </p:nvSpPr>
          <p:spPr bwMode="auto">
            <a:xfrm>
              <a:off x="4389369" y="3295516"/>
              <a:ext cx="1579323" cy="444542"/>
            </a:xfrm>
            <a:prstGeom prst="roundRect">
              <a:avLst/>
            </a:prstGeom>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
          <p:nvSpPr>
            <p:cNvPr id="55" name="Rectangle 54">
              <a:extLst>
                <a:ext uri="{FF2B5EF4-FFF2-40B4-BE49-F238E27FC236}">
                  <a16:creationId xmlns:a16="http://schemas.microsoft.com/office/drawing/2014/main" id="{ECD5E0D7-EF57-9E4D-B116-F1BA8CD8F8D7}"/>
                </a:ext>
              </a:extLst>
            </p:cNvPr>
            <p:cNvSpPr/>
            <p:nvPr/>
          </p:nvSpPr>
          <p:spPr>
            <a:xfrm>
              <a:off x="4271854" y="3348862"/>
              <a:ext cx="1794733" cy="308432"/>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chemeClr val="bg1"/>
                  </a:solidFill>
                  <a:effectLst/>
                  <a:uLnTx/>
                  <a:uFillTx/>
                  <a:latin typeface="Calibri"/>
                  <a:ea typeface="+mn-ea"/>
                  <a:cs typeface="+mn-cs"/>
                </a:rPr>
                <a:t>Les stations de mesures</a:t>
              </a:r>
              <a:endParaRPr kumimoji="0" lang="fr-FR" b="0"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59" name="Pourquoi ?">
            <a:extLst>
              <a:ext uri="{FF2B5EF4-FFF2-40B4-BE49-F238E27FC236}">
                <a16:creationId xmlns:a16="http://schemas.microsoft.com/office/drawing/2014/main" id="{17EAA347-7823-A442-B135-44B8445705F9}"/>
              </a:ext>
            </a:extLst>
          </p:cNvPr>
          <p:cNvGrpSpPr>
            <a:grpSpLocks/>
          </p:cNvGrpSpPr>
          <p:nvPr/>
        </p:nvGrpSpPr>
        <p:grpSpPr bwMode="auto">
          <a:xfrm>
            <a:off x="1535922" y="1336599"/>
            <a:ext cx="3271519" cy="741707"/>
            <a:chOff x="4377297" y="3274219"/>
            <a:chExt cx="2184962" cy="619406"/>
          </a:xfrm>
        </p:grpSpPr>
        <p:sp>
          <p:nvSpPr>
            <p:cNvPr id="60" name="Ellipse 3">
              <a:extLst>
                <a:ext uri="{FF2B5EF4-FFF2-40B4-BE49-F238E27FC236}">
                  <a16:creationId xmlns:a16="http://schemas.microsoft.com/office/drawing/2014/main" id="{DE11FB9F-1E05-1D4B-9EE5-8692A14F1A6A}"/>
                </a:ext>
              </a:extLst>
            </p:cNvPr>
            <p:cNvSpPr/>
            <p:nvPr/>
          </p:nvSpPr>
          <p:spPr bwMode="auto">
            <a:xfrm>
              <a:off x="4377297" y="3274219"/>
              <a:ext cx="2184962" cy="619406"/>
            </a:xfrm>
            <a:prstGeom prst="roundRect">
              <a:avLst/>
            </a:prstGeom>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
          <p:nvSpPr>
            <p:cNvPr id="61" name="Rectangle 60">
              <a:extLst>
                <a:ext uri="{FF2B5EF4-FFF2-40B4-BE49-F238E27FC236}">
                  <a16:creationId xmlns:a16="http://schemas.microsoft.com/office/drawing/2014/main" id="{67A2E1EA-0104-8942-8367-FB7FBFEF73B3}"/>
                </a:ext>
              </a:extLst>
            </p:cNvPr>
            <p:cNvSpPr/>
            <p:nvPr/>
          </p:nvSpPr>
          <p:spPr>
            <a:xfrm>
              <a:off x="4414756" y="3309463"/>
              <a:ext cx="2075869" cy="514054"/>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lang="fr-FR" b="1" dirty="0">
                  <a:solidFill>
                    <a:schemeClr val="bg1"/>
                  </a:solidFill>
                  <a:latin typeface="Calibri"/>
                </a:rPr>
                <a:t>M</a:t>
              </a:r>
              <a:r>
                <a:rPr kumimoji="0" lang="fr-FR" b="1" i="0" u="none" strike="noStrike" kern="1200" cap="none" spc="0" normalizeH="0" baseline="0" noProof="0" dirty="0" err="1">
                  <a:ln>
                    <a:noFill/>
                  </a:ln>
                  <a:solidFill>
                    <a:schemeClr val="bg1"/>
                  </a:solidFill>
                  <a:effectLst/>
                  <a:uLnTx/>
                  <a:uFillTx/>
                  <a:latin typeface="Calibri"/>
                  <a:ea typeface="+mn-ea"/>
                  <a:cs typeface="+mn-cs"/>
                </a:rPr>
                <a:t>odélisation</a:t>
              </a:r>
              <a:r>
                <a:rPr kumimoji="0" lang="fr-FR" b="1" i="0" u="none" strike="noStrike" kern="1200" cap="none" spc="0" normalizeH="0" baseline="0" noProof="0" dirty="0">
                  <a:ln>
                    <a:noFill/>
                  </a:ln>
                  <a:solidFill>
                    <a:schemeClr val="bg1"/>
                  </a:solidFill>
                  <a:effectLst/>
                  <a:uLnTx/>
                  <a:uFillTx/>
                  <a:latin typeface="Calibri"/>
                  <a:ea typeface="+mn-ea"/>
                  <a:cs typeface="+mn-cs"/>
                </a:rPr>
                <a:t> : </a:t>
              </a:r>
              <a:r>
                <a:rPr kumimoji="0" lang="fr-FR" sz="1600" i="0" u="none" strike="noStrike" kern="1200" cap="none" spc="0" normalizeH="0" baseline="0" noProof="0" dirty="0">
                  <a:ln>
                    <a:noFill/>
                  </a:ln>
                  <a:solidFill>
                    <a:schemeClr val="bg1"/>
                  </a:solidFill>
                  <a:effectLst/>
                  <a:uLnTx/>
                  <a:uFillTx/>
                  <a:latin typeface="Calibri"/>
                  <a:ea typeface="+mn-ea"/>
                  <a:cs typeface="+mn-cs"/>
                </a:rPr>
                <a:t>collecte, étude et représentation des données</a:t>
              </a:r>
              <a:endParaRPr kumimoji="0" lang="fr-FR"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62" name="Pourquoi ?">
            <a:extLst>
              <a:ext uri="{FF2B5EF4-FFF2-40B4-BE49-F238E27FC236}">
                <a16:creationId xmlns:a16="http://schemas.microsoft.com/office/drawing/2014/main" id="{46997197-45CF-5D44-AE0A-2AE62535D9BF}"/>
              </a:ext>
            </a:extLst>
          </p:cNvPr>
          <p:cNvGrpSpPr>
            <a:grpSpLocks/>
          </p:cNvGrpSpPr>
          <p:nvPr/>
        </p:nvGrpSpPr>
        <p:grpSpPr bwMode="auto">
          <a:xfrm>
            <a:off x="4657059" y="1562759"/>
            <a:ext cx="3683061" cy="717345"/>
            <a:chOff x="2332692" y="3282235"/>
            <a:chExt cx="1794733" cy="444542"/>
          </a:xfrm>
          <a:solidFill>
            <a:srgbClr val="6E9DD1"/>
          </a:solidFill>
        </p:grpSpPr>
        <p:sp>
          <p:nvSpPr>
            <p:cNvPr id="63" name="Ellipse 3">
              <a:extLst>
                <a:ext uri="{FF2B5EF4-FFF2-40B4-BE49-F238E27FC236}">
                  <a16:creationId xmlns:a16="http://schemas.microsoft.com/office/drawing/2014/main" id="{1CE4CCBF-F3B4-7C4B-A353-8C7136CAEAD2}"/>
                </a:ext>
              </a:extLst>
            </p:cNvPr>
            <p:cNvSpPr/>
            <p:nvPr/>
          </p:nvSpPr>
          <p:spPr bwMode="auto">
            <a:xfrm>
              <a:off x="2461687" y="3282235"/>
              <a:ext cx="1525515" cy="444542"/>
            </a:xfrm>
            <a:prstGeom prst="roundRect">
              <a:avLst/>
            </a:prstGeom>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
          <p:nvSpPr>
            <p:cNvPr id="64" name="Rectangle 63">
              <a:extLst>
                <a:ext uri="{FF2B5EF4-FFF2-40B4-BE49-F238E27FC236}">
                  <a16:creationId xmlns:a16="http://schemas.microsoft.com/office/drawing/2014/main" id="{F5541550-C48A-A741-98B5-F93A0A5162E5}"/>
                </a:ext>
              </a:extLst>
            </p:cNvPr>
            <p:cNvSpPr/>
            <p:nvPr/>
          </p:nvSpPr>
          <p:spPr>
            <a:xfrm>
              <a:off x="2332692" y="3325516"/>
              <a:ext cx="1794733" cy="40053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b="1" i="0" u="none" strike="noStrike" kern="1200" cap="none" spc="0" normalizeH="0" baseline="0" noProof="0" dirty="0">
                  <a:ln>
                    <a:noFill/>
                  </a:ln>
                  <a:solidFill>
                    <a:schemeClr val="bg1"/>
                  </a:solidFill>
                  <a:effectLst/>
                  <a:uLnTx/>
                  <a:uFillTx/>
                  <a:latin typeface="Calibri"/>
                  <a:ea typeface="+mn-ea"/>
                  <a:cs typeface="+mn-cs"/>
                </a:rPr>
                <a:t>Participation de la population</a:t>
              </a:r>
              <a:r>
                <a:rPr kumimoji="0" lang="fr-FR" b="1" i="0" u="none" strike="noStrike" kern="1200" cap="none" spc="0" normalizeH="0" noProof="0" dirty="0">
                  <a:ln>
                    <a:noFill/>
                  </a:ln>
                  <a:solidFill>
                    <a:schemeClr val="bg1"/>
                  </a:solidFill>
                  <a:effectLst/>
                  <a:uLnTx/>
                  <a:uFillTx/>
                  <a:latin typeface="Calibri"/>
                  <a:ea typeface="+mn-ea"/>
                  <a:cs typeface="+mn-cs"/>
                </a:rPr>
                <a:t> à</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b="1" i="0" u="none" strike="noStrike" kern="1200" cap="none" spc="0" normalizeH="0" noProof="0" dirty="0">
                  <a:ln>
                    <a:noFill/>
                  </a:ln>
                  <a:solidFill>
                    <a:schemeClr val="bg1"/>
                  </a:solidFill>
                  <a:effectLst/>
                  <a:uLnTx/>
                  <a:uFillTx/>
                  <a:latin typeface="Calibri"/>
                  <a:ea typeface="+mn-ea"/>
                  <a:cs typeface="+mn-cs"/>
                </a:rPr>
                <a:t>la</a:t>
              </a:r>
              <a:r>
                <a:rPr kumimoji="0" lang="fr-FR" b="1" i="0" u="none" strike="noStrike" kern="1200" cap="none" spc="0" normalizeH="0" baseline="0" noProof="0" dirty="0">
                  <a:ln>
                    <a:noFill/>
                  </a:ln>
                  <a:solidFill>
                    <a:schemeClr val="bg1"/>
                  </a:solidFill>
                  <a:effectLst/>
                  <a:uLnTx/>
                  <a:uFillTx/>
                  <a:latin typeface="Calibri"/>
                  <a:ea typeface="+mn-ea"/>
                  <a:cs typeface="+mn-cs"/>
                </a:rPr>
                <a:t> surveillance</a:t>
              </a:r>
              <a:endParaRPr kumimoji="0" lang="fr-FR" b="0" i="0" u="none" strike="noStrike" kern="1200" cap="none" spc="0" normalizeH="0" baseline="0" noProof="0" dirty="0">
                <a:ln>
                  <a:noFill/>
                </a:ln>
                <a:solidFill>
                  <a:schemeClr val="bg1"/>
                </a:solidFill>
                <a:effectLst/>
                <a:uLnTx/>
                <a:uFillTx/>
                <a:latin typeface="Calibri"/>
                <a:ea typeface="+mn-ea"/>
                <a:cs typeface="+mn-cs"/>
              </a:endParaRPr>
            </a:p>
          </p:txBody>
        </p:sp>
      </p:grpSp>
      <p:grpSp>
        <p:nvGrpSpPr>
          <p:cNvPr id="65" name="Pourquoi ?">
            <a:extLst>
              <a:ext uri="{FF2B5EF4-FFF2-40B4-BE49-F238E27FC236}">
                <a16:creationId xmlns:a16="http://schemas.microsoft.com/office/drawing/2014/main" id="{91F9CFD0-FF42-0841-AEF9-8D9E92D3530D}"/>
              </a:ext>
            </a:extLst>
          </p:cNvPr>
          <p:cNvGrpSpPr>
            <a:grpSpLocks/>
          </p:cNvGrpSpPr>
          <p:nvPr/>
        </p:nvGrpSpPr>
        <p:grpSpPr bwMode="auto">
          <a:xfrm>
            <a:off x="8510757" y="2086944"/>
            <a:ext cx="3711192" cy="820048"/>
            <a:chOff x="4227104" y="3295516"/>
            <a:chExt cx="1794733" cy="444542"/>
          </a:xfrm>
          <a:solidFill>
            <a:srgbClr val="6E9DD1"/>
          </a:solidFill>
        </p:grpSpPr>
        <p:sp>
          <p:nvSpPr>
            <p:cNvPr id="66" name="Ellipse 3">
              <a:extLst>
                <a:ext uri="{FF2B5EF4-FFF2-40B4-BE49-F238E27FC236}">
                  <a16:creationId xmlns:a16="http://schemas.microsoft.com/office/drawing/2014/main" id="{FED83B62-DD40-9644-B3C2-FDFF239EC14C}"/>
                </a:ext>
              </a:extLst>
            </p:cNvPr>
            <p:cNvSpPr/>
            <p:nvPr/>
          </p:nvSpPr>
          <p:spPr bwMode="auto">
            <a:xfrm>
              <a:off x="4332555" y="3295516"/>
              <a:ext cx="1582330" cy="444542"/>
            </a:xfrm>
            <a:prstGeom prst="roundRect">
              <a:avLst/>
            </a:prstGeom>
            <a:solidFill>
              <a:schemeClr val="accent5">
                <a:lumMod val="75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fr-FR" sz="2000" b="0" i="0" u="none" strike="noStrike" kern="1200" cap="none" spc="0" normalizeH="0" baseline="0" noProof="0" dirty="0">
                <a:ln>
                  <a:noFill/>
                </a:ln>
                <a:solidFill>
                  <a:prstClr val="white"/>
                </a:solidFill>
                <a:effectLst/>
                <a:uLnTx/>
                <a:uFillTx/>
                <a:latin typeface="Calibri"/>
                <a:ea typeface="+mn-ea"/>
                <a:cs typeface="Calibri" panose="020F0502020204030204" pitchFamily="34" charset="0"/>
              </a:endParaRPr>
            </a:p>
          </p:txBody>
        </p:sp>
        <p:sp>
          <p:nvSpPr>
            <p:cNvPr id="67" name="Rectangle 66">
              <a:extLst>
                <a:ext uri="{FF2B5EF4-FFF2-40B4-BE49-F238E27FC236}">
                  <a16:creationId xmlns:a16="http://schemas.microsoft.com/office/drawing/2014/main" id="{E5B78A30-544A-0143-9A33-B298ED939946}"/>
                </a:ext>
              </a:extLst>
            </p:cNvPr>
            <p:cNvSpPr/>
            <p:nvPr/>
          </p:nvSpPr>
          <p:spPr>
            <a:xfrm>
              <a:off x="4227104" y="3317532"/>
              <a:ext cx="1794733" cy="381623"/>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fr-FR" sz="2000" b="1" i="0" u="none" strike="noStrike" kern="1200" cap="none" spc="0" normalizeH="0" baseline="0" noProof="0" dirty="0">
                  <a:ln>
                    <a:noFill/>
                  </a:ln>
                  <a:solidFill>
                    <a:schemeClr val="bg1"/>
                  </a:solidFill>
                  <a:effectLst/>
                  <a:uLnTx/>
                  <a:uFillTx/>
                  <a:latin typeface="Calibri"/>
                  <a:ea typeface="+mn-ea"/>
                  <a:cs typeface="+mn-cs"/>
                </a:rPr>
                <a:t>Les données publiques du site internet www.atmosud.org</a:t>
              </a:r>
              <a:endParaRPr kumimoji="0" lang="fr-FR" sz="2000" b="0" i="0" u="none" strike="noStrike" kern="1200" cap="none" spc="0" normalizeH="0" baseline="0" noProof="0" dirty="0">
                <a:ln>
                  <a:noFill/>
                </a:ln>
                <a:solidFill>
                  <a:schemeClr val="bg1"/>
                </a:solidFill>
                <a:effectLst/>
                <a:uLnTx/>
                <a:uFillTx/>
                <a:latin typeface="Calibri"/>
                <a:ea typeface="+mn-ea"/>
                <a:cs typeface="+mn-cs"/>
              </a:endParaRPr>
            </a:p>
          </p:txBody>
        </p:sp>
      </p:grpSp>
      <p:pic>
        <p:nvPicPr>
          <p:cNvPr id="68" name="Image 67">
            <a:extLst>
              <a:ext uri="{FF2B5EF4-FFF2-40B4-BE49-F238E27FC236}">
                <a16:creationId xmlns:a16="http://schemas.microsoft.com/office/drawing/2014/main" id="{CBDD1CD3-95D5-DB46-880B-EE37A65FD2B6}"/>
              </a:ext>
            </a:extLst>
          </p:cNvPr>
          <p:cNvPicPr>
            <a:picLocks noChangeAspect="1"/>
          </p:cNvPicPr>
          <p:nvPr/>
        </p:nvPicPr>
        <p:blipFill>
          <a:blip r:embed="rId9"/>
          <a:stretch>
            <a:fillRect/>
          </a:stretch>
        </p:blipFill>
        <p:spPr>
          <a:xfrm>
            <a:off x="4852573" y="3778541"/>
            <a:ext cx="3035582" cy="2334271"/>
          </a:xfrm>
          <a:prstGeom prst="rect">
            <a:avLst/>
          </a:prstGeom>
        </p:spPr>
      </p:pic>
      <p:cxnSp>
        <p:nvCxnSpPr>
          <p:cNvPr id="75" name="Connecteur droit 74">
            <a:extLst>
              <a:ext uri="{FF2B5EF4-FFF2-40B4-BE49-F238E27FC236}">
                <a16:creationId xmlns:a16="http://schemas.microsoft.com/office/drawing/2014/main" id="{C9B1AB95-C2E6-8646-BF9E-7909F79D874F}"/>
              </a:ext>
            </a:extLst>
          </p:cNvPr>
          <p:cNvCxnSpPr>
            <a:cxnSpLocks/>
          </p:cNvCxnSpPr>
          <p:nvPr/>
        </p:nvCxnSpPr>
        <p:spPr bwMode="auto">
          <a:xfrm flipH="1">
            <a:off x="6498590" y="2182220"/>
            <a:ext cx="21111" cy="1886851"/>
          </a:xfrm>
          <a:prstGeom prst="line">
            <a:avLst/>
          </a:prstGeom>
          <a:solidFill>
            <a:schemeClr val="accent1"/>
          </a:solidFill>
          <a:ln w="28575" cap="flat" cmpd="sng" algn="ctr">
            <a:solidFill>
              <a:schemeClr val="accent1"/>
            </a:solidFill>
            <a:prstDash val="dash"/>
            <a:round/>
            <a:headEnd type="none" w="med" len="med"/>
            <a:tailEnd type="none" w="med" len="med"/>
          </a:ln>
          <a:effectLst/>
        </p:spPr>
      </p:cxnSp>
      <p:pic>
        <p:nvPicPr>
          <p:cNvPr id="15" name="Image 14">
            <a:extLst>
              <a:ext uri="{FF2B5EF4-FFF2-40B4-BE49-F238E27FC236}">
                <a16:creationId xmlns:a16="http://schemas.microsoft.com/office/drawing/2014/main" id="{C6125292-2D4B-04A5-6C1C-FFCDF9E9261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5729C5D9-4B0F-C8AB-A31B-7ACA275DE195}"/>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134</a:t>
            </a:fld>
            <a:endParaRPr lang="fr-FR" altLang="fr-FR" sz="1800" b="1" dirty="0"/>
          </a:p>
        </p:txBody>
      </p:sp>
    </p:spTree>
    <p:extLst>
      <p:ext uri="{BB962C8B-B14F-4D97-AF65-F5344CB8AC3E}">
        <p14:creationId xmlns:p14="http://schemas.microsoft.com/office/powerpoint/2010/main" val="1392093952"/>
      </p:ext>
    </p:extLst>
  </p:cSld>
  <p:clrMapOvr>
    <a:masterClrMapping/>
  </p:clrMapOvr>
  <p:transition spd="slow"/>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BFB5AD3-EF97-F7B0-48B5-6B4DE0CCEE00}"/>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Vidéo : la surveillance de la qualité de l’air</a:t>
            </a:r>
            <a:endParaRPr lang="fr-FR" sz="3600" b="1" dirty="0">
              <a:solidFill>
                <a:schemeClr val="accent5">
                  <a:lumMod val="75000"/>
                </a:schemeClr>
              </a:solidFill>
              <a:cs typeface="Arial" panose="020B0604020202020204" pitchFamily="34" charset="0"/>
            </a:endParaRPr>
          </a:p>
        </p:txBody>
      </p:sp>
      <p:sp>
        <p:nvSpPr>
          <p:cNvPr id="3" name="Rectangle 1">
            <a:extLst>
              <a:ext uri="{FF2B5EF4-FFF2-40B4-BE49-F238E27FC236}">
                <a16:creationId xmlns:a16="http://schemas.microsoft.com/office/drawing/2014/main" id="{17D5E602-7BAE-FD99-AB35-ADA1CA49D48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extLst>
              <a:ext uri="{FF2B5EF4-FFF2-40B4-BE49-F238E27FC236}">
                <a16:creationId xmlns:a16="http://schemas.microsoft.com/office/drawing/2014/main" id="{7621A9ED-E71E-DC42-540F-1D9B59D5284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2626BDE7-0142-44C4-BEE3-64F29A5C7A3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27C8499D-D488-32DE-8F65-0E4BD236281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3D1F06DB-4751-BCF5-F742-BA169780200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BA814C11-E951-307A-4DB7-3BD1883F082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E19FFE3B-CB52-181B-07C3-BBCB9ACB45B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D321F4F6-4C21-A495-05F2-5C58B14F61C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93C0BE4A-DF93-D12E-DDB8-981F818D822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Espace réservé du contenu 9"/>
          <p:cNvSpPr>
            <a:spLocks noGrp="1"/>
          </p:cNvSpPr>
          <p:nvPr>
            <p:ph sz="quarter" idx="4294967295"/>
          </p:nvPr>
        </p:nvSpPr>
        <p:spPr>
          <a:xfrm>
            <a:off x="6877050" y="3390900"/>
            <a:ext cx="5032375" cy="1368425"/>
          </a:xfrm>
        </p:spPr>
        <p:txBody>
          <a:bodyPr>
            <a:normAutofit/>
          </a:bodyPr>
          <a:lstStyle/>
          <a:p>
            <a:pPr marL="0" indent="0">
              <a:buNone/>
            </a:pPr>
            <a:r>
              <a:rPr lang="fr-FR" sz="2000" dirty="0">
                <a:solidFill>
                  <a:schemeClr val="accent1">
                    <a:lumMod val="75000"/>
                  </a:schemeClr>
                </a:solidFill>
              </a:rPr>
              <a:t>Après avoir regardé cette courte vidéo :</a:t>
            </a:r>
          </a:p>
          <a:p>
            <a:pPr marL="457200" indent="-457200">
              <a:buFont typeface="Arial" panose="020B0604020202020204" pitchFamily="34" charset="0"/>
              <a:buChar char="•"/>
            </a:pPr>
            <a:r>
              <a:rPr lang="fr-FR" sz="2000" dirty="0">
                <a:solidFill>
                  <a:schemeClr val="accent1">
                    <a:lumMod val="75000"/>
                  </a:schemeClr>
                </a:solidFill>
              </a:rPr>
              <a:t>Qu’est-ce que vous avez appris ? </a:t>
            </a:r>
          </a:p>
          <a:p>
            <a:pPr marL="457200" indent="-457200">
              <a:buFont typeface="Arial" panose="020B0604020202020204" pitchFamily="34" charset="0"/>
              <a:buChar char="•"/>
            </a:pPr>
            <a:r>
              <a:rPr lang="fr-FR" sz="2000" dirty="0">
                <a:solidFill>
                  <a:schemeClr val="accent1">
                    <a:lumMod val="75000"/>
                  </a:schemeClr>
                </a:solidFill>
              </a:rPr>
              <a:t>Qu’en pensez-vous ?  </a:t>
            </a:r>
          </a:p>
          <a:p>
            <a:endParaRPr lang="fr-FR" sz="2000" dirty="0">
              <a:solidFill>
                <a:schemeClr val="accent1">
                  <a:lumMod val="75000"/>
                </a:schemeClr>
              </a:solidFill>
            </a:endParaRPr>
          </a:p>
        </p:txBody>
      </p:sp>
      <p:pic>
        <p:nvPicPr>
          <p:cNvPr id="6" name="Image 5">
            <a:extLst>
              <a:ext uri="{FF2B5EF4-FFF2-40B4-BE49-F238E27FC236}">
                <a16:creationId xmlns:a16="http://schemas.microsoft.com/office/drawing/2014/main" id="{CBDD1CD3-95D5-DB46-880B-EE37A65FD2B6}"/>
              </a:ext>
            </a:extLst>
          </p:cNvPr>
          <p:cNvPicPr>
            <a:picLocks noChangeAspect="1"/>
          </p:cNvPicPr>
          <p:nvPr/>
        </p:nvPicPr>
        <p:blipFill>
          <a:blip r:embed="rId6"/>
          <a:stretch>
            <a:fillRect/>
          </a:stretch>
        </p:blipFill>
        <p:spPr>
          <a:xfrm>
            <a:off x="1896862" y="2532704"/>
            <a:ext cx="4557473" cy="3504559"/>
          </a:xfrm>
          <a:prstGeom prst="rect">
            <a:avLst/>
          </a:prstGeom>
        </p:spPr>
      </p:pic>
      <p:pic>
        <p:nvPicPr>
          <p:cNvPr id="16" name="Image 15">
            <a:extLst>
              <a:ext uri="{FF2B5EF4-FFF2-40B4-BE49-F238E27FC236}">
                <a16:creationId xmlns:a16="http://schemas.microsoft.com/office/drawing/2014/main" id="{E4242D76-9638-364F-34DC-3C1A95A1F00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9" name="Espace réservé du numéro de diapositive 1">
            <a:extLst>
              <a:ext uri="{FF2B5EF4-FFF2-40B4-BE49-F238E27FC236}">
                <a16:creationId xmlns:a16="http://schemas.microsoft.com/office/drawing/2014/main" id="{F8489BAC-F13D-8AB9-A559-D19D1040BDA2}"/>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135</a:t>
            </a:fld>
            <a:endParaRPr lang="fr-FR" altLang="fr-FR" sz="1800" b="1" dirty="0"/>
          </a:p>
        </p:txBody>
      </p:sp>
    </p:spTree>
    <p:extLst>
      <p:ext uri="{BB962C8B-B14F-4D97-AF65-F5344CB8AC3E}">
        <p14:creationId xmlns:p14="http://schemas.microsoft.com/office/powerpoint/2010/main" val="20681498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au 7">
            <a:extLst>
              <a:ext uri="{FF2B5EF4-FFF2-40B4-BE49-F238E27FC236}">
                <a16:creationId xmlns:a16="http://schemas.microsoft.com/office/drawing/2014/main" id="{267C31D0-A597-4652-A53D-5EA9053BB93D}"/>
              </a:ext>
            </a:extLst>
          </p:cNvPr>
          <p:cNvGraphicFramePr>
            <a:graphicFrameLocks noGrp="1"/>
          </p:cNvGraphicFramePr>
          <p:nvPr>
            <p:extLst>
              <p:ext uri="{D42A27DB-BD31-4B8C-83A1-F6EECF244321}">
                <p14:modId xmlns:p14="http://schemas.microsoft.com/office/powerpoint/2010/main" val="2937803811"/>
              </p:ext>
            </p:extLst>
          </p:nvPr>
        </p:nvGraphicFramePr>
        <p:xfrm>
          <a:off x="2117952" y="1133994"/>
          <a:ext cx="9235848" cy="3063240"/>
        </p:xfrm>
        <a:graphic>
          <a:graphicData uri="http://schemas.openxmlformats.org/drawingml/2006/table">
            <a:tbl>
              <a:tblPr firstRow="1" bandRow="1">
                <a:tableStyleId>{5C22544A-7EE6-4342-B048-85BDC9FD1C3A}</a:tableStyleId>
              </a:tblPr>
              <a:tblGrid>
                <a:gridCol w="1154481">
                  <a:extLst>
                    <a:ext uri="{9D8B030D-6E8A-4147-A177-3AD203B41FA5}">
                      <a16:colId xmlns:a16="http://schemas.microsoft.com/office/drawing/2014/main" val="4194080547"/>
                    </a:ext>
                  </a:extLst>
                </a:gridCol>
                <a:gridCol w="1154481">
                  <a:extLst>
                    <a:ext uri="{9D8B030D-6E8A-4147-A177-3AD203B41FA5}">
                      <a16:colId xmlns:a16="http://schemas.microsoft.com/office/drawing/2014/main" val="1861466214"/>
                    </a:ext>
                  </a:extLst>
                </a:gridCol>
                <a:gridCol w="1154481">
                  <a:extLst>
                    <a:ext uri="{9D8B030D-6E8A-4147-A177-3AD203B41FA5}">
                      <a16:colId xmlns:a16="http://schemas.microsoft.com/office/drawing/2014/main" val="455046306"/>
                    </a:ext>
                  </a:extLst>
                </a:gridCol>
                <a:gridCol w="1154481">
                  <a:extLst>
                    <a:ext uri="{9D8B030D-6E8A-4147-A177-3AD203B41FA5}">
                      <a16:colId xmlns:a16="http://schemas.microsoft.com/office/drawing/2014/main" val="3896605326"/>
                    </a:ext>
                  </a:extLst>
                </a:gridCol>
                <a:gridCol w="1154481">
                  <a:extLst>
                    <a:ext uri="{9D8B030D-6E8A-4147-A177-3AD203B41FA5}">
                      <a16:colId xmlns:a16="http://schemas.microsoft.com/office/drawing/2014/main" val="3606108003"/>
                    </a:ext>
                  </a:extLst>
                </a:gridCol>
                <a:gridCol w="1154481">
                  <a:extLst>
                    <a:ext uri="{9D8B030D-6E8A-4147-A177-3AD203B41FA5}">
                      <a16:colId xmlns:a16="http://schemas.microsoft.com/office/drawing/2014/main" val="1059347089"/>
                    </a:ext>
                  </a:extLst>
                </a:gridCol>
                <a:gridCol w="1154481">
                  <a:extLst>
                    <a:ext uri="{9D8B030D-6E8A-4147-A177-3AD203B41FA5}">
                      <a16:colId xmlns:a16="http://schemas.microsoft.com/office/drawing/2014/main" val="2523359528"/>
                    </a:ext>
                  </a:extLst>
                </a:gridCol>
                <a:gridCol w="1154481">
                  <a:extLst>
                    <a:ext uri="{9D8B030D-6E8A-4147-A177-3AD203B41FA5}">
                      <a16:colId xmlns:a16="http://schemas.microsoft.com/office/drawing/2014/main" val="672084211"/>
                    </a:ext>
                  </a:extLst>
                </a:gridCol>
              </a:tblGrid>
              <a:tr h="351081">
                <a:tc>
                  <a:txBody>
                    <a:bodyPr/>
                    <a:lstStyle/>
                    <a:p>
                      <a:pPr algn="ctr"/>
                      <a:endParaRPr lang="fr-FR" sz="11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fr-FR" sz="11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solidFill>
                            <a:schemeClr val="tx1"/>
                          </a:solidFill>
                        </a:rPr>
                        <a:t>Bon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fr-FR" sz="1100" dirty="0">
                          <a:solidFill>
                            <a:schemeClr val="tx1"/>
                          </a:solidFill>
                        </a:rPr>
                        <a:t>Moyen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fr-FR" sz="1100" dirty="0">
                          <a:solidFill>
                            <a:schemeClr val="tx1"/>
                          </a:solidFill>
                        </a:rPr>
                        <a:t>Dégradé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fr-FR" sz="1100" dirty="0">
                          <a:solidFill>
                            <a:schemeClr val="tx1"/>
                          </a:solidFill>
                        </a:rPr>
                        <a:t>Mauvais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fr-FR" sz="1100" dirty="0">
                          <a:solidFill>
                            <a:schemeClr val="tx1"/>
                          </a:solidFill>
                        </a:rPr>
                        <a:t>Très mauvais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962"/>
                    </a:solidFill>
                  </a:tcPr>
                </a:tc>
                <a:tc>
                  <a:txBody>
                    <a:bodyPr/>
                    <a:lstStyle/>
                    <a:p>
                      <a:pPr algn="ctr"/>
                      <a:r>
                        <a:rPr lang="fr-FR" sz="1100" dirty="0">
                          <a:solidFill>
                            <a:schemeClr val="tx1"/>
                          </a:solidFill>
                        </a:rPr>
                        <a:t>Extrêmement mauvais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D8FF"/>
                    </a:solidFill>
                  </a:tcPr>
                </a:tc>
                <a:extLst>
                  <a:ext uri="{0D108BD9-81ED-4DB2-BD59-A6C34878D82A}">
                    <a16:rowId xmlns:a16="http://schemas.microsoft.com/office/drawing/2014/main" val="3999307433"/>
                  </a:ext>
                </a:extLst>
              </a:tr>
              <a:tr h="351081">
                <a:tc>
                  <a:txBody>
                    <a:bodyPr/>
                    <a:lstStyle/>
                    <a:p>
                      <a:pPr algn="ctr"/>
                      <a:r>
                        <a:rPr lang="fr-FR" sz="1100" dirty="0"/>
                        <a:t>Moyenne journalière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PM 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0-10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fr-FR" sz="1100" dirty="0"/>
                        <a:t>11-20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fr-FR" sz="1100" dirty="0"/>
                        <a:t>21-25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fr-FR" sz="1100" dirty="0"/>
                        <a:t>26-50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fr-FR" sz="1100" dirty="0"/>
                        <a:t>51-75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962"/>
                    </a:solidFill>
                  </a:tcPr>
                </a:tc>
                <a:tc>
                  <a:txBody>
                    <a:bodyPr/>
                    <a:lstStyle/>
                    <a:p>
                      <a:pPr algn="ctr"/>
                      <a:r>
                        <a:rPr lang="fr-FR" sz="1100" dirty="0"/>
                        <a:t>&gt; 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D8FF"/>
                    </a:solidFill>
                  </a:tcPr>
                </a:tc>
                <a:extLst>
                  <a:ext uri="{0D108BD9-81ED-4DB2-BD59-A6C34878D82A}">
                    <a16:rowId xmlns:a16="http://schemas.microsoft.com/office/drawing/2014/main" val="2131853999"/>
                  </a:ext>
                </a:extLst>
              </a:tr>
              <a:tr h="351081">
                <a:tc>
                  <a:txBody>
                    <a:bodyPr/>
                    <a:lstStyle/>
                    <a:p>
                      <a:pPr algn="ctr"/>
                      <a:r>
                        <a:rPr lang="fr-FR" sz="1100" dirty="0"/>
                        <a:t>Moyenne journalière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PM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0-20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fr-FR" sz="1100" dirty="0"/>
                        <a:t>21-40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fr-FR" sz="1100" dirty="0"/>
                        <a:t>41-50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fr-FR" sz="1100" dirty="0"/>
                        <a:t>51-100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fr-FR" sz="1100" dirty="0"/>
                        <a:t>101-150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962"/>
                    </a:solidFill>
                  </a:tcPr>
                </a:tc>
                <a:tc>
                  <a:txBody>
                    <a:bodyPr/>
                    <a:lstStyle/>
                    <a:p>
                      <a:pPr algn="ctr"/>
                      <a:r>
                        <a:rPr lang="fr-FR" sz="1100" dirty="0"/>
                        <a:t>&gt; 150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D8FF"/>
                    </a:solidFill>
                  </a:tcPr>
                </a:tc>
                <a:extLst>
                  <a:ext uri="{0D108BD9-81ED-4DB2-BD59-A6C34878D82A}">
                    <a16:rowId xmlns:a16="http://schemas.microsoft.com/office/drawing/2014/main" val="3946812592"/>
                  </a:ext>
                </a:extLst>
              </a:tr>
              <a:tr h="4890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t>Moyenne journalière</a:t>
                      </a:r>
                    </a:p>
                    <a:p>
                      <a:pPr algn="ctr"/>
                      <a:endParaRPr lang="fr-FR"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NO</a:t>
                      </a:r>
                      <a:r>
                        <a:rPr lang="fr-FR" sz="1100" baseline="-25000"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0-40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fr-FR" sz="1100" dirty="0"/>
                        <a:t>41-90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fr-FR" sz="1100" dirty="0"/>
                        <a:t>91-120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fr-FR" sz="1100" dirty="0"/>
                        <a:t>121-230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fr-FR" sz="1100" dirty="0"/>
                        <a:t>231-340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962"/>
                    </a:solidFill>
                  </a:tcPr>
                </a:tc>
                <a:tc>
                  <a:txBody>
                    <a:bodyPr/>
                    <a:lstStyle/>
                    <a:p>
                      <a:pPr algn="ctr"/>
                      <a:r>
                        <a:rPr lang="fr-FR" sz="1100" dirty="0"/>
                        <a:t>&gt; 340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D8FF"/>
                    </a:solidFill>
                  </a:tcPr>
                </a:tc>
                <a:extLst>
                  <a:ext uri="{0D108BD9-81ED-4DB2-BD59-A6C34878D82A}">
                    <a16:rowId xmlns:a16="http://schemas.microsoft.com/office/drawing/2014/main" val="100894485"/>
                  </a:ext>
                </a:extLst>
              </a:tr>
              <a:tr h="4890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t>Moyenne journalière</a:t>
                      </a:r>
                    </a:p>
                    <a:p>
                      <a:pPr algn="ctr"/>
                      <a:endParaRPr lang="fr-FR"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O</a:t>
                      </a:r>
                      <a:r>
                        <a:rPr lang="fr-FR" sz="1100" baseline="-25000" dirty="0"/>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0-50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fr-FR" sz="1100" dirty="0"/>
                        <a:t>51-100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fr-FR" sz="1100" dirty="0"/>
                        <a:t>101-130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fr-FR" sz="1100" dirty="0"/>
                        <a:t>131-240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fr-FR" sz="1100" dirty="0"/>
                        <a:t>241-380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962"/>
                    </a:solidFill>
                  </a:tcPr>
                </a:tc>
                <a:tc>
                  <a:txBody>
                    <a:bodyPr/>
                    <a:lstStyle/>
                    <a:p>
                      <a:pPr algn="ctr"/>
                      <a:r>
                        <a:rPr lang="fr-FR" sz="1100" dirty="0"/>
                        <a:t>&gt; 380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D8FF"/>
                    </a:solidFill>
                  </a:tcPr>
                </a:tc>
                <a:extLst>
                  <a:ext uri="{0D108BD9-81ED-4DB2-BD59-A6C34878D82A}">
                    <a16:rowId xmlns:a16="http://schemas.microsoft.com/office/drawing/2014/main" val="4207931111"/>
                  </a:ext>
                </a:extLst>
              </a:tr>
              <a:tr h="4890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dirty="0"/>
                        <a:t>Moyenne journalière</a:t>
                      </a:r>
                    </a:p>
                    <a:p>
                      <a:pPr algn="ctr"/>
                      <a:endParaRPr lang="fr-FR" sz="11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SO</a:t>
                      </a:r>
                      <a:r>
                        <a:rPr lang="fr-FR" sz="1100" baseline="-25000" dirty="0"/>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fr-FR" sz="1100" dirty="0"/>
                        <a:t>0-100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a:r>
                        <a:rPr lang="fr-FR" sz="1100" dirty="0"/>
                        <a:t>101-200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tc>
                  <a:txBody>
                    <a:bodyPr/>
                    <a:lstStyle/>
                    <a:p>
                      <a:pPr algn="ctr"/>
                      <a:r>
                        <a:rPr lang="fr-FR" sz="1100" dirty="0"/>
                        <a:t>201-350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fr-FR" sz="1100" dirty="0"/>
                        <a:t>351-500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fr-FR" sz="1100" dirty="0"/>
                        <a:t>501-500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6962"/>
                    </a:solidFill>
                  </a:tcPr>
                </a:tc>
                <a:tc>
                  <a:txBody>
                    <a:bodyPr/>
                    <a:lstStyle/>
                    <a:p>
                      <a:pPr algn="ctr"/>
                      <a:r>
                        <a:rPr lang="fr-FR" sz="1100" dirty="0"/>
                        <a:t>&gt; 750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0D8FF"/>
                    </a:solidFill>
                  </a:tcPr>
                </a:tc>
                <a:extLst>
                  <a:ext uri="{0D108BD9-81ED-4DB2-BD59-A6C34878D82A}">
                    <a16:rowId xmlns:a16="http://schemas.microsoft.com/office/drawing/2014/main" val="1514013768"/>
                  </a:ext>
                </a:extLst>
              </a:tr>
            </a:tbl>
          </a:graphicData>
        </a:graphic>
      </p:graphicFrame>
      <p:sp>
        <p:nvSpPr>
          <p:cNvPr id="2" name="Rectangle 2">
            <a:extLst>
              <a:ext uri="{FF2B5EF4-FFF2-40B4-BE49-F238E27FC236}">
                <a16:creationId xmlns:a16="http://schemas.microsoft.com/office/drawing/2014/main" id="{084153B9-8C8E-D765-0D9E-2A966234734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L’indice </a:t>
            </a:r>
            <a:r>
              <a:rPr lang="fr-FR" sz="3600" b="1" dirty="0" err="1">
                <a:solidFill>
                  <a:schemeClr val="accent5">
                    <a:lumMod val="75000"/>
                  </a:schemeClr>
                </a:solidFill>
              </a:rPr>
              <a:t>Atmo</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A8735AED-3F3B-6528-D732-8620093FD04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FE751B66-D70A-E0BD-EE20-32348637BD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8B410B56-454B-A454-E4E2-FFD2836E023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1B27CA78-2010-2DFF-8F6F-1DE194B1438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1E45EC6A-056D-DD2A-7A6B-0DEFA9E04D2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CD23BA99-CB10-12C3-312C-A05C85717F9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7A869C19-B296-3E84-D28C-E87F7AB86D9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E02F1822-B26C-6DCB-196D-445C7839467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54CEDD75-6D75-F7BB-BDB9-8FDAAE19E5D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4"/>
          <p:cNvSpPr>
            <a:spLocks noGrp="1"/>
          </p:cNvSpPr>
          <p:nvPr>
            <p:ph sz="quarter" idx="4294967295"/>
          </p:nvPr>
        </p:nvSpPr>
        <p:spPr>
          <a:xfrm>
            <a:off x="2498725" y="4327428"/>
            <a:ext cx="9388475" cy="1906588"/>
          </a:xfrm>
        </p:spPr>
        <p:txBody>
          <a:bodyPr>
            <a:noAutofit/>
          </a:bodyPr>
          <a:lstStyle/>
          <a:p>
            <a:pPr marL="0" indent="0">
              <a:lnSpc>
                <a:spcPct val="100000"/>
              </a:lnSpc>
              <a:spcBef>
                <a:spcPts val="600"/>
              </a:spcBef>
              <a:buNone/>
              <a:defRPr/>
            </a:pPr>
            <a:r>
              <a:rPr lang="fr-FR" altLang="fr-FR" sz="2000" dirty="0">
                <a:solidFill>
                  <a:schemeClr val="accent1">
                    <a:lumMod val="75000"/>
                  </a:schemeClr>
                </a:solidFill>
                <a:cs typeface="Arial" pitchFamily="34" charset="0"/>
              </a:rPr>
              <a:t>L’indice ATMO, défini par le Ministère chargé de l’environnement, </a:t>
            </a:r>
            <a:r>
              <a:rPr lang="fr-FR" altLang="fr-FR" sz="2000" b="1" dirty="0">
                <a:solidFill>
                  <a:schemeClr val="accent1">
                    <a:lumMod val="75000"/>
                  </a:schemeClr>
                </a:solidFill>
                <a:cs typeface="Arial" pitchFamily="34" charset="0"/>
              </a:rPr>
              <a:t>qualifie la qualité de l'air </a:t>
            </a:r>
            <a:r>
              <a:rPr lang="fr-FR" altLang="fr-FR" sz="2000" dirty="0">
                <a:solidFill>
                  <a:schemeClr val="accent1">
                    <a:lumMod val="75000"/>
                  </a:schemeClr>
                </a:solidFill>
                <a:cs typeface="Arial" pitchFamily="34" charset="0"/>
              </a:rPr>
              <a:t>quotidienne sur tout le territoire national, sur une échelle de six qualificatifs.</a:t>
            </a:r>
            <a:endParaRPr lang="fr-FR" altLang="fr-FR" sz="2000" dirty="0">
              <a:solidFill>
                <a:schemeClr val="accent1">
                  <a:lumMod val="75000"/>
                </a:schemeClr>
              </a:solidFill>
              <a:cs typeface="Calibri" panose="020F0502020204030204" pitchFamily="34" charset="0"/>
            </a:endParaRPr>
          </a:p>
          <a:p>
            <a:pPr marL="0" indent="0">
              <a:lnSpc>
                <a:spcPct val="100000"/>
              </a:lnSpc>
              <a:spcBef>
                <a:spcPts val="600"/>
              </a:spcBef>
              <a:buNone/>
              <a:defRPr/>
            </a:pPr>
            <a:endParaRPr lang="fr-FR" altLang="fr-FR" sz="2000" dirty="0">
              <a:solidFill>
                <a:schemeClr val="accent1">
                  <a:lumMod val="75000"/>
                </a:schemeClr>
              </a:solidFill>
              <a:cs typeface="Calibri" panose="020F0502020204030204" pitchFamily="34" charset="0"/>
            </a:endParaRPr>
          </a:p>
          <a:p>
            <a:pPr marL="0" indent="0">
              <a:lnSpc>
                <a:spcPct val="100000"/>
              </a:lnSpc>
              <a:spcBef>
                <a:spcPts val="600"/>
              </a:spcBef>
              <a:buNone/>
              <a:defRPr/>
            </a:pPr>
            <a:r>
              <a:rPr lang="fr-FR" altLang="fr-FR" sz="2000" b="1" dirty="0">
                <a:solidFill>
                  <a:schemeClr val="accent1">
                    <a:lumMod val="75000"/>
                  </a:schemeClr>
                </a:solidFill>
                <a:cs typeface="Calibri" panose="020F0502020204030204" pitchFamily="34" charset="0"/>
              </a:rPr>
              <a:t>Polluants</a:t>
            </a:r>
            <a:r>
              <a:rPr lang="fr-FR" altLang="fr-FR" sz="2000" dirty="0">
                <a:solidFill>
                  <a:schemeClr val="accent1">
                    <a:lumMod val="75000"/>
                  </a:schemeClr>
                </a:solidFill>
                <a:cs typeface="Calibri" panose="020F0502020204030204" pitchFamily="34" charset="0"/>
              </a:rPr>
              <a:t> pris en compte :</a:t>
            </a:r>
          </a:p>
          <a:p>
            <a:pPr marL="285750" indent="-285750">
              <a:lnSpc>
                <a:spcPct val="100000"/>
              </a:lnSpc>
              <a:spcBef>
                <a:spcPct val="0"/>
              </a:spcBef>
              <a:buFont typeface="Arial" panose="020B0604020202020204" pitchFamily="34" charset="0"/>
              <a:buChar char="•"/>
              <a:defRPr/>
            </a:pPr>
            <a:r>
              <a:rPr lang="fr-FR" altLang="fr-FR" sz="2000" dirty="0">
                <a:solidFill>
                  <a:schemeClr val="accent1">
                    <a:lumMod val="75000"/>
                  </a:schemeClr>
                </a:solidFill>
                <a:cs typeface="Calibri" panose="020F0502020204030204" pitchFamily="34" charset="0"/>
              </a:rPr>
              <a:t>Les particules en suspension fines (PM2.5) ;</a:t>
            </a:r>
          </a:p>
          <a:p>
            <a:pPr marL="285750" indent="-285750">
              <a:lnSpc>
                <a:spcPct val="100000"/>
              </a:lnSpc>
              <a:spcBef>
                <a:spcPct val="0"/>
              </a:spcBef>
              <a:buFont typeface="Arial" panose="020B0604020202020204" pitchFamily="34" charset="0"/>
              <a:buChar char="•"/>
              <a:defRPr/>
            </a:pPr>
            <a:r>
              <a:rPr lang="fr-FR" altLang="fr-FR" sz="2000" dirty="0">
                <a:solidFill>
                  <a:schemeClr val="accent1">
                    <a:lumMod val="75000"/>
                  </a:schemeClr>
                </a:solidFill>
                <a:cs typeface="Calibri" panose="020F0502020204030204" pitchFamily="34" charset="0"/>
              </a:rPr>
              <a:t>Les particules en suspension (PM10) ;</a:t>
            </a:r>
          </a:p>
          <a:p>
            <a:pPr marL="285750" indent="-285750">
              <a:lnSpc>
                <a:spcPct val="100000"/>
              </a:lnSpc>
              <a:spcBef>
                <a:spcPct val="0"/>
              </a:spcBef>
              <a:buFont typeface="Arial" panose="020B0604020202020204" pitchFamily="34" charset="0"/>
              <a:buChar char="•"/>
              <a:defRPr/>
            </a:pPr>
            <a:r>
              <a:rPr lang="fr-FR" altLang="fr-FR" sz="2000" dirty="0">
                <a:solidFill>
                  <a:schemeClr val="accent1">
                    <a:lumMod val="75000"/>
                  </a:schemeClr>
                </a:solidFill>
                <a:cs typeface="Calibri" panose="020F0502020204030204" pitchFamily="34" charset="0"/>
              </a:rPr>
              <a:t>Le dioxyde d’azote (NO</a:t>
            </a:r>
            <a:r>
              <a:rPr lang="fr-FR" altLang="fr-FR" sz="2000" baseline="-25000" dirty="0">
                <a:solidFill>
                  <a:schemeClr val="accent1">
                    <a:lumMod val="75000"/>
                  </a:schemeClr>
                </a:solidFill>
                <a:cs typeface="Calibri" panose="020F0502020204030204" pitchFamily="34" charset="0"/>
              </a:rPr>
              <a:t>2</a:t>
            </a:r>
            <a:r>
              <a:rPr lang="fr-FR" altLang="fr-FR" sz="2000" dirty="0">
                <a:solidFill>
                  <a:schemeClr val="accent1">
                    <a:lumMod val="75000"/>
                  </a:schemeClr>
                </a:solidFill>
                <a:cs typeface="Calibri" panose="020F0502020204030204" pitchFamily="34" charset="0"/>
              </a:rPr>
              <a:t>) ;</a:t>
            </a:r>
          </a:p>
        </p:txBody>
      </p:sp>
      <p:sp>
        <p:nvSpPr>
          <p:cNvPr id="9" name="ZoneTexte 8">
            <a:extLst>
              <a:ext uri="{FF2B5EF4-FFF2-40B4-BE49-F238E27FC236}">
                <a16:creationId xmlns:a16="http://schemas.microsoft.com/office/drawing/2014/main" id="{A8E82D2A-A985-4F97-AAF3-FAD17260B24C}"/>
              </a:ext>
            </a:extLst>
          </p:cNvPr>
          <p:cNvSpPr txBox="1"/>
          <p:nvPr/>
        </p:nvSpPr>
        <p:spPr>
          <a:xfrm>
            <a:off x="7656653" y="5680827"/>
            <a:ext cx="4230547" cy="707886"/>
          </a:xfrm>
          <a:prstGeom prst="rect">
            <a:avLst/>
          </a:prstGeom>
          <a:noFill/>
        </p:spPr>
        <p:txBody>
          <a:bodyPr wrap="square">
            <a:spAutoFit/>
          </a:bodyPr>
          <a:lstStyle/>
          <a:p>
            <a:pPr marL="285750" indent="-285750">
              <a:lnSpc>
                <a:spcPct val="100000"/>
              </a:lnSpc>
              <a:spcBef>
                <a:spcPct val="0"/>
              </a:spcBef>
              <a:buFont typeface="Arial" panose="020B0604020202020204" pitchFamily="34" charset="0"/>
              <a:buChar char="•"/>
              <a:defRPr/>
            </a:pPr>
            <a:r>
              <a:rPr lang="fr-FR" altLang="fr-FR" sz="2000" dirty="0">
                <a:solidFill>
                  <a:schemeClr val="accent1">
                    <a:lumMod val="75000"/>
                  </a:schemeClr>
                </a:solidFill>
                <a:cs typeface="Calibri" panose="020F0502020204030204" pitchFamily="34" charset="0"/>
              </a:rPr>
              <a:t>L’ozone (O</a:t>
            </a:r>
            <a:r>
              <a:rPr lang="fr-FR" altLang="fr-FR" sz="2000" baseline="-25000" dirty="0">
                <a:solidFill>
                  <a:schemeClr val="accent1">
                    <a:lumMod val="75000"/>
                  </a:schemeClr>
                </a:solidFill>
                <a:latin typeface="+mn-lt"/>
                <a:cs typeface="Calibri" panose="020F0502020204030204" pitchFamily="34" charset="0"/>
              </a:rPr>
              <a:t>3</a:t>
            </a:r>
            <a:r>
              <a:rPr lang="fr-FR" altLang="fr-FR" sz="2000" dirty="0">
                <a:solidFill>
                  <a:schemeClr val="accent1">
                    <a:lumMod val="75000"/>
                  </a:schemeClr>
                </a:solidFill>
                <a:cs typeface="Calibri" panose="020F0502020204030204" pitchFamily="34" charset="0"/>
              </a:rPr>
              <a:t>) ;</a:t>
            </a:r>
          </a:p>
          <a:p>
            <a:pPr marL="285750" indent="-285750">
              <a:lnSpc>
                <a:spcPct val="100000"/>
              </a:lnSpc>
              <a:spcBef>
                <a:spcPct val="0"/>
              </a:spcBef>
              <a:buFont typeface="Arial" panose="020B0604020202020204" pitchFamily="34" charset="0"/>
              <a:buChar char="•"/>
              <a:defRPr/>
            </a:pPr>
            <a:r>
              <a:rPr lang="fr-FR" altLang="fr-FR" sz="2000" dirty="0">
                <a:solidFill>
                  <a:schemeClr val="accent1">
                    <a:lumMod val="75000"/>
                  </a:schemeClr>
                </a:solidFill>
                <a:cs typeface="Calibri" panose="020F0502020204030204" pitchFamily="34" charset="0"/>
              </a:rPr>
              <a:t>Le dioxyde de soufre (SO</a:t>
            </a:r>
            <a:r>
              <a:rPr lang="fr-FR" altLang="fr-FR" sz="2000" baseline="-25000" dirty="0">
                <a:solidFill>
                  <a:schemeClr val="accent1">
                    <a:lumMod val="75000"/>
                  </a:schemeClr>
                </a:solidFill>
                <a:latin typeface="+mn-lt"/>
                <a:cs typeface="Calibri" panose="020F0502020204030204" pitchFamily="34" charset="0"/>
              </a:rPr>
              <a:t>2</a:t>
            </a:r>
            <a:r>
              <a:rPr lang="fr-FR" altLang="fr-FR" sz="2000" dirty="0">
                <a:solidFill>
                  <a:schemeClr val="accent1">
                    <a:lumMod val="75000"/>
                  </a:schemeClr>
                </a:solidFill>
                <a:cs typeface="Calibri" panose="020F0502020204030204" pitchFamily="34" charset="0"/>
              </a:rPr>
              <a:t>).</a:t>
            </a:r>
            <a:endParaRPr lang="fr-FR" sz="2000" dirty="0">
              <a:solidFill>
                <a:schemeClr val="accent1">
                  <a:lumMod val="75000"/>
                </a:schemeClr>
              </a:solidFill>
            </a:endParaRPr>
          </a:p>
        </p:txBody>
      </p:sp>
      <p:pic>
        <p:nvPicPr>
          <p:cNvPr id="17" name="Image 16">
            <a:extLst>
              <a:ext uri="{FF2B5EF4-FFF2-40B4-BE49-F238E27FC236}">
                <a16:creationId xmlns:a16="http://schemas.microsoft.com/office/drawing/2014/main" id="{09BD0C8B-4F0B-D376-EB00-0CC4ABB794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4" name="Espace réservé du numéro de diapositive 1">
            <a:extLst>
              <a:ext uri="{FF2B5EF4-FFF2-40B4-BE49-F238E27FC236}">
                <a16:creationId xmlns:a16="http://schemas.microsoft.com/office/drawing/2014/main" id="{84533638-3BE5-EF16-4374-2241D133A883}"/>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136</a:t>
            </a:fld>
            <a:endParaRPr lang="fr-FR" altLang="fr-FR" sz="1800" b="1" dirty="0"/>
          </a:p>
        </p:txBody>
      </p:sp>
    </p:spTree>
    <p:extLst>
      <p:ext uri="{BB962C8B-B14F-4D97-AF65-F5344CB8AC3E}">
        <p14:creationId xmlns:p14="http://schemas.microsoft.com/office/powerpoint/2010/main" val="33125285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9"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A6975CB3-950E-4025-A1C5-3373A41C9E6B}" type="slidenum">
              <a:rPr lang="fr-FR" smtClean="0"/>
              <a:pPr/>
              <a:t>137</a:t>
            </a:fld>
            <a:endParaRPr lang="fr-FR" dirty="0">
              <a:solidFill>
                <a:schemeClr val="bg1"/>
              </a:solidFill>
            </a:endParaRPr>
          </a:p>
        </p:txBody>
      </p:sp>
      <p:pic>
        <p:nvPicPr>
          <p:cNvPr id="7" name="Google Shape;269;p41"/>
          <p:cNvPicPr preferRelativeResize="0"/>
          <p:nvPr/>
        </p:nvPicPr>
        <p:blipFill rotWithShape="1">
          <a:blip r:embed="rId3">
            <a:alphaModFix/>
          </a:blip>
          <a:srcRect/>
          <a:stretch/>
        </p:blipFill>
        <p:spPr>
          <a:xfrm>
            <a:off x="280668" y="720373"/>
            <a:ext cx="7514727" cy="6098389"/>
          </a:xfrm>
          <a:prstGeom prst="rect">
            <a:avLst/>
          </a:prstGeom>
          <a:noFill/>
          <a:ln>
            <a:noFill/>
          </a:ln>
        </p:spPr>
      </p:pic>
      <p:pic>
        <p:nvPicPr>
          <p:cNvPr id="5" name="Image 4">
            <a:extLst>
              <a:ext uri="{FF2B5EF4-FFF2-40B4-BE49-F238E27FC236}">
                <a16:creationId xmlns:a16="http://schemas.microsoft.com/office/drawing/2014/main" id="{BF977E26-F139-4034-13EE-6FF545336B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6" name="Rectangle 5">
            <a:extLst>
              <a:ext uri="{FF2B5EF4-FFF2-40B4-BE49-F238E27FC236}">
                <a16:creationId xmlns:a16="http://schemas.microsoft.com/office/drawing/2014/main" id="{B1A19507-393A-AD74-406D-606199160517}"/>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4294967295"/>
          </p:nvPr>
        </p:nvSpPr>
        <p:spPr>
          <a:xfrm>
            <a:off x="7795395" y="1722957"/>
            <a:ext cx="3879850" cy="703262"/>
          </a:xfrm>
        </p:spPr>
        <p:txBody>
          <a:bodyPr>
            <a:normAutofit/>
          </a:bodyPr>
          <a:lstStyle/>
          <a:p>
            <a:pPr marL="0" indent="0">
              <a:buNone/>
            </a:pPr>
            <a:r>
              <a:rPr lang="fr-FR" sz="4000" b="1" dirty="0">
                <a:solidFill>
                  <a:schemeClr val="bg1"/>
                </a:solidFill>
              </a:rPr>
              <a:t>Les solutions</a:t>
            </a:r>
          </a:p>
        </p:txBody>
      </p:sp>
      <p:sp>
        <p:nvSpPr>
          <p:cNvPr id="2" name="Espace réservé du numéro de diapositive 1">
            <a:extLst>
              <a:ext uri="{FF2B5EF4-FFF2-40B4-BE49-F238E27FC236}">
                <a16:creationId xmlns:a16="http://schemas.microsoft.com/office/drawing/2014/main" id="{9F71FE77-BCD6-04A7-9DD5-DE609A3E3863}"/>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137</a:t>
            </a:fld>
            <a:endParaRPr lang="fr-FR" altLang="fr-FR" sz="1800" b="1" dirty="0"/>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e 42">
            <a:extLst>
              <a:ext uri="{FF2B5EF4-FFF2-40B4-BE49-F238E27FC236}">
                <a16:creationId xmlns:a16="http://schemas.microsoft.com/office/drawing/2014/main" id="{12A9ABF1-0A59-3891-294C-3D7D64E59B0D}"/>
              </a:ext>
            </a:extLst>
          </p:cNvPr>
          <p:cNvGrpSpPr/>
          <p:nvPr/>
        </p:nvGrpSpPr>
        <p:grpSpPr>
          <a:xfrm>
            <a:off x="1257300" y="4289022"/>
            <a:ext cx="4023562" cy="2111662"/>
            <a:chOff x="996089" y="4284673"/>
            <a:chExt cx="4023562" cy="2111662"/>
          </a:xfrm>
        </p:grpSpPr>
        <p:sp>
          <p:nvSpPr>
            <p:cNvPr id="17" name="Rectangle 32"/>
            <p:cNvSpPr>
              <a:spLocks noChangeArrowheads="1"/>
            </p:cNvSpPr>
            <p:nvPr/>
          </p:nvSpPr>
          <p:spPr bwMode="auto">
            <a:xfrm>
              <a:off x="996089" y="5996225"/>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Faire du covoiturage</a:t>
              </a:r>
            </a:p>
          </p:txBody>
        </p:sp>
        <p:pic>
          <p:nvPicPr>
            <p:cNvPr id="15" name="Image 14">
              <a:extLst>
                <a:ext uri="{FF2B5EF4-FFF2-40B4-BE49-F238E27FC236}">
                  <a16:creationId xmlns:a16="http://schemas.microsoft.com/office/drawing/2014/main" id="{1FEAB672-7F7B-0FDE-2492-9A4A0E65AA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8978" y="4284673"/>
              <a:ext cx="2237936" cy="1964231"/>
            </a:xfrm>
            <a:prstGeom prst="rect">
              <a:avLst/>
            </a:prstGeom>
          </p:spPr>
        </p:pic>
      </p:grpSp>
      <p:sp>
        <p:nvSpPr>
          <p:cNvPr id="3" name="Rectangle 2">
            <a:extLst>
              <a:ext uri="{FF2B5EF4-FFF2-40B4-BE49-F238E27FC236}">
                <a16:creationId xmlns:a16="http://schemas.microsoft.com/office/drawing/2014/main" id="{2DD68C8E-1A64-F8B5-1B48-3583A63EBD8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Que pouvons-nous faire pour réduire le nombre de voitures polluant l’air ?</a:t>
            </a:r>
            <a:endParaRPr lang="fr-FR" sz="35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D5199749-FAAA-3E14-2C66-3B6B037B6F5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94C6F341-2EDA-7544-C3E1-3C3C0307EC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1ED92476-1F0D-6D80-84B4-A224A5BF222B}"/>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CE3B6AEB-1E78-D47F-04B6-D3CC7695763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F6CE91BF-F9A3-78FD-7362-628B30E403C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042BFB7B-7F9E-738D-0327-21C8255E216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1C4D1A46-D2DB-4D9A-5697-DED3796CBC1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5536F0AF-1EAD-74A7-D172-4B2B22201C4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732BA005-64E6-44CD-076D-094DD366374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5" name="Groupe 6"/>
          <p:cNvGrpSpPr>
            <a:grpSpLocks/>
          </p:cNvGrpSpPr>
          <p:nvPr/>
        </p:nvGrpSpPr>
        <p:grpSpPr bwMode="auto">
          <a:xfrm>
            <a:off x="8858645" y="4072757"/>
            <a:ext cx="2510131" cy="1952874"/>
            <a:chOff x="7045284" y="4458438"/>
            <a:chExt cx="2511341" cy="1953182"/>
          </a:xfrm>
        </p:grpSpPr>
        <p:pic>
          <p:nvPicPr>
            <p:cNvPr id="56" name="Image 2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7045284" y="4887131"/>
              <a:ext cx="1161644"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Bulle ronde"/>
            <p:cNvSpPr/>
            <p:nvPr/>
          </p:nvSpPr>
          <p:spPr bwMode="auto">
            <a:xfrm>
              <a:off x="7793651" y="4458438"/>
              <a:ext cx="1762974" cy="857385"/>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58" name="ZoneTexte 14"/>
            <p:cNvSpPr txBox="1">
              <a:spLocks noChangeArrowheads="1"/>
            </p:cNvSpPr>
            <p:nvPr/>
          </p:nvSpPr>
          <p:spPr bwMode="auto">
            <a:xfrm>
              <a:off x="7855233" y="4612697"/>
              <a:ext cx="16398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dirty="0">
                  <a:cs typeface="Calibri" panose="020F0502020204030204" pitchFamily="34" charset="0"/>
                </a:rPr>
                <a:t>Et d’autres choses encore…</a:t>
              </a:r>
            </a:p>
          </p:txBody>
        </p:sp>
      </p:grpSp>
      <p:pic>
        <p:nvPicPr>
          <p:cNvPr id="40" name="Imag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5443630" y="4508566"/>
            <a:ext cx="2532037" cy="1102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Image 4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flipH="1">
            <a:off x="9000788" y="1628434"/>
            <a:ext cx="2072227" cy="1458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Imag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auto">
          <a:xfrm>
            <a:off x="6208371" y="1363812"/>
            <a:ext cx="1085226" cy="1957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Image 1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2478226" y="1406877"/>
            <a:ext cx="1489285" cy="1914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32"/>
          <p:cNvSpPr>
            <a:spLocks noChangeArrowheads="1"/>
          </p:cNvSpPr>
          <p:nvPr/>
        </p:nvSpPr>
        <p:spPr bwMode="auto">
          <a:xfrm>
            <a:off x="1673452" y="3331953"/>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Marcher</a:t>
            </a:r>
          </a:p>
        </p:txBody>
      </p:sp>
      <p:sp>
        <p:nvSpPr>
          <p:cNvPr id="18" name="Rectangle 32"/>
          <p:cNvSpPr>
            <a:spLocks noChangeArrowheads="1"/>
          </p:cNvSpPr>
          <p:nvPr/>
        </p:nvSpPr>
        <p:spPr bwMode="auto">
          <a:xfrm>
            <a:off x="8500308" y="3178065"/>
            <a:ext cx="3170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Prendre les transports en commun</a:t>
            </a:r>
          </a:p>
        </p:txBody>
      </p:sp>
      <p:sp>
        <p:nvSpPr>
          <p:cNvPr id="19" name="Rectangle 32"/>
          <p:cNvSpPr>
            <a:spLocks noChangeArrowheads="1"/>
          </p:cNvSpPr>
          <p:nvPr/>
        </p:nvSpPr>
        <p:spPr bwMode="auto">
          <a:xfrm>
            <a:off x="5241070" y="5846686"/>
            <a:ext cx="32592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Privilégier les véhicules moins polluants</a:t>
            </a:r>
          </a:p>
        </p:txBody>
      </p:sp>
      <p:sp>
        <p:nvSpPr>
          <p:cNvPr id="20" name="Rectangle 32"/>
          <p:cNvSpPr>
            <a:spLocks noChangeArrowheads="1"/>
          </p:cNvSpPr>
          <p:nvPr/>
        </p:nvSpPr>
        <p:spPr bwMode="auto">
          <a:xfrm>
            <a:off x="5086880" y="3331953"/>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Faire du vélo</a:t>
            </a:r>
          </a:p>
        </p:txBody>
      </p:sp>
      <p:grpSp>
        <p:nvGrpSpPr>
          <p:cNvPr id="21" name="Groupe 20"/>
          <p:cNvGrpSpPr/>
          <p:nvPr/>
        </p:nvGrpSpPr>
        <p:grpSpPr>
          <a:xfrm>
            <a:off x="2872223" y="2040111"/>
            <a:ext cx="1015200" cy="1015200"/>
            <a:chOff x="2979068" y="2181479"/>
            <a:chExt cx="1015200" cy="1015200"/>
          </a:xfrm>
          <a:solidFill>
            <a:srgbClr val="42C4E3"/>
          </a:solidFill>
        </p:grpSpPr>
        <p:sp>
          <p:nvSpPr>
            <p:cNvPr id="22"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3"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4" name="Groupe 23"/>
          <p:cNvGrpSpPr/>
          <p:nvPr/>
        </p:nvGrpSpPr>
        <p:grpSpPr>
          <a:xfrm>
            <a:off x="9601518" y="2006022"/>
            <a:ext cx="1015200" cy="1015200"/>
            <a:chOff x="9725308" y="2293938"/>
            <a:chExt cx="1015200" cy="1015200"/>
          </a:xfrm>
        </p:grpSpPr>
        <p:sp>
          <p:nvSpPr>
            <p:cNvPr id="25"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7" name="Groupe 26"/>
          <p:cNvGrpSpPr/>
          <p:nvPr/>
        </p:nvGrpSpPr>
        <p:grpSpPr>
          <a:xfrm>
            <a:off x="6339298" y="4635396"/>
            <a:ext cx="1015200" cy="1015200"/>
            <a:chOff x="6250282" y="5007328"/>
            <a:chExt cx="1015200" cy="1015200"/>
          </a:xfrm>
        </p:grpSpPr>
        <p:sp>
          <p:nvSpPr>
            <p:cNvPr id="28"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9"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30" name="Groupe 29"/>
          <p:cNvGrpSpPr/>
          <p:nvPr/>
        </p:nvGrpSpPr>
        <p:grpSpPr>
          <a:xfrm>
            <a:off x="2868894" y="4635396"/>
            <a:ext cx="1015200" cy="1015200"/>
            <a:chOff x="3027027" y="5047015"/>
            <a:chExt cx="1015200" cy="1015200"/>
          </a:xfrm>
        </p:grpSpPr>
        <p:sp>
          <p:nvSpPr>
            <p:cNvPr id="31"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3" name="Groupe 32"/>
          <p:cNvGrpSpPr/>
          <p:nvPr/>
        </p:nvGrpSpPr>
        <p:grpSpPr>
          <a:xfrm>
            <a:off x="6335863" y="2040111"/>
            <a:ext cx="1015200" cy="1015200"/>
            <a:chOff x="6429109" y="2275219"/>
            <a:chExt cx="1015200" cy="1015200"/>
          </a:xfrm>
        </p:grpSpPr>
        <p:sp>
          <p:nvSpPr>
            <p:cNvPr id="34"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6"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37" name="Groupe 36"/>
          <p:cNvGrpSpPr/>
          <p:nvPr/>
        </p:nvGrpSpPr>
        <p:grpSpPr>
          <a:xfrm>
            <a:off x="9601518" y="4635396"/>
            <a:ext cx="1015200" cy="1015200"/>
            <a:chOff x="9902970" y="5173076"/>
            <a:chExt cx="1015200" cy="1015200"/>
          </a:xfrm>
        </p:grpSpPr>
        <p:sp>
          <p:nvSpPr>
            <p:cNvPr id="38"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9"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41"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M.V.T.C.VP</a:t>
            </a:r>
          </a:p>
        </p:txBody>
      </p:sp>
      <p:pic>
        <p:nvPicPr>
          <p:cNvPr id="14" name="Image 13">
            <a:extLst>
              <a:ext uri="{FF2B5EF4-FFF2-40B4-BE49-F238E27FC236}">
                <a16:creationId xmlns:a16="http://schemas.microsoft.com/office/drawing/2014/main" id="{086DA5D4-2CF7-20A6-6173-0DBD0364657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3E2D133D-C286-FE3A-E7CB-1747078B2610}"/>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138</a:t>
            </a:fld>
            <a:endParaRPr lang="fr-FR" altLang="fr-FR" sz="1800" b="1" dirty="0"/>
          </a:p>
        </p:txBody>
      </p:sp>
    </p:spTree>
    <p:extLst>
      <p:ext uri="{BB962C8B-B14F-4D97-AF65-F5344CB8AC3E}">
        <p14:creationId xmlns:p14="http://schemas.microsoft.com/office/powerpoint/2010/main" val="34705185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1"/>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21"/>
                  </p:tgtEl>
                </p:cond>
              </p:nextCondLst>
            </p:seq>
            <p:seq concurrent="1" nextAc="seek">
              <p:cTn id="11" restart="whenNotActive" fill="hold" evtFilter="cancelBubble" nodeType="interactiveSeq">
                <p:stCondLst>
                  <p:cond evt="onClick" delay="0">
                    <p:tgtEl>
                      <p:spTgt spid="33"/>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33"/>
                                        </p:tgtEl>
                                        <p:attrNameLst>
                                          <p:attrName>style.visibility</p:attrName>
                                        </p:attrNameLst>
                                      </p:cBhvr>
                                      <p:to>
                                        <p:strVal val="hidden"/>
                                      </p:to>
                                    </p:set>
                                  </p:childTnLst>
                                </p:cTn>
                              </p:par>
                              <p:par>
                                <p:cTn id="16" presetID="1"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45"/>
                                        </p:tgtEl>
                                        <p:attrNameLst>
                                          <p:attrName>style.visibility</p:attrName>
                                        </p:attrNameLst>
                                      </p:cBhvr>
                                      <p:to>
                                        <p:strVal val="visible"/>
                                      </p:to>
                                    </p:set>
                                  </p:childTnLst>
                                </p:cTn>
                              </p:par>
                            </p:childTnLst>
                          </p:cTn>
                        </p:par>
                      </p:childTnLst>
                    </p:cTn>
                  </p:par>
                </p:childTnLst>
              </p:cTn>
              <p:nextCondLst>
                <p:cond evt="onClick" delay="0">
                  <p:tgtEl>
                    <p:spTgt spid="33"/>
                  </p:tgtEl>
                </p:cond>
              </p:nextCondLst>
            </p:seq>
            <p:seq concurrent="1" nextAc="seek">
              <p:cTn id="20" restart="whenNotActive" fill="hold" evtFilter="cancelBubble" nodeType="interactiveSeq">
                <p:stCondLst>
                  <p:cond evt="onClick" delay="0">
                    <p:tgtEl>
                      <p:spTgt spid="24"/>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24"/>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29" restart="whenNotActive" fill="hold" evtFilter="cancelBubble" nodeType="interactiveSeq">
                <p:stCondLst>
                  <p:cond evt="onClick" delay="0">
                    <p:tgtEl>
                      <p:spTgt spid="27"/>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27"/>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40"/>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38" restart="whenNotActive" fill="hold" evtFilter="cancelBubble" nodeType="interactiveSeq">
                <p:stCondLst>
                  <p:cond evt="onClick" delay="0">
                    <p:tgtEl>
                      <p:spTgt spid="37"/>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37"/>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45" restart="whenNotActive" fill="hold" evtFilter="cancelBubble" nodeType="interactiveSeq">
                <p:stCondLst>
                  <p:cond evt="onClick" delay="0">
                    <p:tgtEl>
                      <p:spTgt spid="30"/>
                    </p:tgtEl>
                  </p:cond>
                </p:stCondLst>
                <p:endSync evt="end" delay="0">
                  <p:rtn val="all"/>
                </p:endSync>
                <p:childTnLst>
                  <p:par>
                    <p:cTn id="46" fill="hold">
                      <p:stCondLst>
                        <p:cond delay="0"/>
                      </p:stCondLst>
                      <p:childTnLst>
                        <p:par>
                          <p:cTn id="47" fill="hold">
                            <p:stCondLst>
                              <p:cond delay="0"/>
                            </p:stCondLst>
                            <p:childTnLst>
                              <p:par>
                                <p:cTn id="48" presetID="1" presetClass="exit" presetSubtype="0" fill="hold" nodeType="clickEffect">
                                  <p:stCondLst>
                                    <p:cond delay="0"/>
                                  </p:stCondLst>
                                  <p:childTnLst>
                                    <p:set>
                                      <p:cBhvr>
                                        <p:cTn id="49" dur="1" fill="hold">
                                          <p:stCondLst>
                                            <p:cond delay="0"/>
                                          </p:stCondLst>
                                        </p:cTn>
                                        <p:tgtEl>
                                          <p:spTgt spid="30"/>
                                        </p:tgtEl>
                                        <p:attrNameLst>
                                          <p:attrName>style.visibility</p:attrName>
                                        </p:attrNameLst>
                                      </p:cBhvr>
                                      <p:to>
                                        <p:strVal val="hidden"/>
                                      </p:to>
                                    </p:set>
                                  </p:childTnLst>
                                </p:cTn>
                              </p:par>
                              <p:par>
                                <p:cTn id="50" presetID="1" presetClass="entr" presetSubtype="0" fill="hold" nodeType="withEffect">
                                  <p:stCondLst>
                                    <p:cond delay="0"/>
                                  </p:stCondLst>
                                  <p:childTnLst>
                                    <p:set>
                                      <p:cBhvr>
                                        <p:cTn id="51" dur="1" fill="hold">
                                          <p:stCondLst>
                                            <p:cond delay="0"/>
                                          </p:stCondLst>
                                        </p:cTn>
                                        <p:tgtEl>
                                          <p:spTgt spid="43"/>
                                        </p:tgtEl>
                                        <p:attrNameLst>
                                          <p:attrName>style.visibility</p:attrName>
                                        </p:attrNameLst>
                                      </p:cBhvr>
                                      <p:to>
                                        <p:strVal val="visible"/>
                                      </p:to>
                                    </p:set>
                                  </p:childTnLst>
                                </p:cTn>
                              </p:par>
                            </p:childTnLst>
                          </p:cTn>
                        </p:par>
                      </p:childTnLst>
                    </p:cTn>
                  </p:par>
                </p:childTnLst>
              </p:cTn>
              <p:nextCondLst>
                <p:cond evt="onClick" delay="0">
                  <p:tgtEl>
                    <p:spTgt spid="30"/>
                  </p:tgtEl>
                </p:cond>
              </p:nextCondLst>
            </p:seq>
          </p:childTnLst>
        </p:cTn>
      </p:par>
    </p:tnLst>
    <p:bldLst>
      <p:bldP spid="16" grpId="0"/>
      <p:bldP spid="18" grpId="0"/>
      <p:bldP spid="19" grpId="0"/>
      <p:bldP spid="20"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e 34">
            <a:extLst>
              <a:ext uri="{FF2B5EF4-FFF2-40B4-BE49-F238E27FC236}">
                <a16:creationId xmlns:a16="http://schemas.microsoft.com/office/drawing/2014/main" id="{F0513183-53F2-AB2D-24F1-18E241DC358E}"/>
              </a:ext>
            </a:extLst>
          </p:cNvPr>
          <p:cNvGrpSpPr/>
          <p:nvPr/>
        </p:nvGrpSpPr>
        <p:grpSpPr>
          <a:xfrm>
            <a:off x="7184027" y="3644698"/>
            <a:ext cx="3836659" cy="2813981"/>
            <a:chOff x="7184027" y="3644698"/>
            <a:chExt cx="3836659" cy="2813981"/>
          </a:xfrm>
        </p:grpSpPr>
        <p:sp>
          <p:nvSpPr>
            <p:cNvPr id="30" name="Text Box 13">
              <a:extLst>
                <a:ext uri="{FF2B5EF4-FFF2-40B4-BE49-F238E27FC236}">
                  <a16:creationId xmlns:a16="http://schemas.microsoft.com/office/drawing/2014/main" id="{4DCE58B9-192F-D346-8B06-54E628EE84C0}"/>
                </a:ext>
              </a:extLst>
            </p:cNvPr>
            <p:cNvSpPr txBox="1">
              <a:spLocks noChangeArrowheads="1"/>
            </p:cNvSpPr>
            <p:nvPr/>
          </p:nvSpPr>
          <p:spPr bwMode="auto">
            <a:xfrm>
              <a:off x="7184027" y="6058569"/>
              <a:ext cx="383665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En isolant mieux son habitation</a:t>
              </a:r>
            </a:p>
          </p:txBody>
        </p:sp>
        <p:pic>
          <p:nvPicPr>
            <p:cNvPr id="5" name="Image 4">
              <a:extLst>
                <a:ext uri="{FF2B5EF4-FFF2-40B4-BE49-F238E27FC236}">
                  <a16:creationId xmlns:a16="http://schemas.microsoft.com/office/drawing/2014/main" id="{7D5648A8-64F3-BF94-F70A-AF14460E7A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1871" y="3644698"/>
              <a:ext cx="2439320" cy="2710834"/>
            </a:xfrm>
            <a:prstGeom prst="rect">
              <a:avLst/>
            </a:prstGeom>
          </p:spPr>
        </p:pic>
      </p:grpSp>
      <p:sp>
        <p:nvSpPr>
          <p:cNvPr id="6" name="Rectangle 2">
            <a:extLst>
              <a:ext uri="{FF2B5EF4-FFF2-40B4-BE49-F238E27FC236}">
                <a16:creationId xmlns:a16="http://schemas.microsoft.com/office/drawing/2014/main" id="{7921288D-0A1D-3BEB-36E9-0162DE9F959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Comment réduire la pollution de l’air liée au chauffage et à la climatisation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FA091CDF-2F76-C970-C268-572BD97B076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241FACCC-3129-A372-31C5-C428681BC9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76CFD6BE-9664-19B0-F204-6A1754181C4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5B4D9177-BE07-4C32-834F-DB92C76D258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CEFE44F5-7040-BC52-F737-D10326D7D5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4F4851EC-AFE4-382D-0696-5234FDE059B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4E8773BA-CB5A-9377-4D1E-3E8E58B26A6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4F0E6237-1E83-B7AD-30D9-D77596E0CFB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D48DE944-B5CE-314E-DF28-B7C665D2B97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7645733" y="917036"/>
            <a:ext cx="2388858" cy="2654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Image 2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3061882" y="3862126"/>
            <a:ext cx="2130287" cy="208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 Box 13">
            <a:extLst>
              <a:ext uri="{FF2B5EF4-FFF2-40B4-BE49-F238E27FC236}">
                <a16:creationId xmlns:a16="http://schemas.microsoft.com/office/drawing/2014/main" id="{36B6AD05-B25A-3944-AA19-2B051F016455}"/>
              </a:ext>
            </a:extLst>
          </p:cNvPr>
          <p:cNvSpPr txBox="1">
            <a:spLocks noChangeArrowheads="1"/>
          </p:cNvSpPr>
          <p:nvPr/>
        </p:nvSpPr>
        <p:spPr bwMode="auto">
          <a:xfrm>
            <a:off x="6759609" y="3246995"/>
            <a:ext cx="460118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En réduisant sa consommation d’énergie</a:t>
            </a:r>
          </a:p>
        </p:txBody>
      </p:sp>
      <p:sp>
        <p:nvSpPr>
          <p:cNvPr id="29" name="Text Box 13">
            <a:extLst>
              <a:ext uri="{FF2B5EF4-FFF2-40B4-BE49-F238E27FC236}">
                <a16:creationId xmlns:a16="http://schemas.microsoft.com/office/drawing/2014/main" id="{DEFF3BAF-21F9-7040-9AE2-F4DB33581F86}"/>
              </a:ext>
            </a:extLst>
          </p:cNvPr>
          <p:cNvSpPr txBox="1">
            <a:spLocks noChangeArrowheads="1"/>
          </p:cNvSpPr>
          <p:nvPr/>
        </p:nvSpPr>
        <p:spPr bwMode="auto">
          <a:xfrm>
            <a:off x="2227736" y="5781570"/>
            <a:ext cx="3836659"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En s’équipant de systèmes de chauffage et de climatisation moins polluants</a:t>
            </a:r>
          </a:p>
        </p:txBody>
      </p:sp>
      <p:sp>
        <p:nvSpPr>
          <p:cNvPr id="31" name="Text Box 13">
            <a:extLst>
              <a:ext uri="{FF2B5EF4-FFF2-40B4-BE49-F238E27FC236}">
                <a16:creationId xmlns:a16="http://schemas.microsoft.com/office/drawing/2014/main" id="{6667A934-C4B7-8A48-BAF5-BAF42ED4E551}"/>
              </a:ext>
            </a:extLst>
          </p:cNvPr>
          <p:cNvSpPr txBox="1">
            <a:spLocks noChangeArrowheads="1"/>
          </p:cNvSpPr>
          <p:nvPr/>
        </p:nvSpPr>
        <p:spPr bwMode="auto">
          <a:xfrm>
            <a:off x="2533792" y="3062329"/>
            <a:ext cx="3079357"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En nous habillant plus quand il fait froid et moins quand il fait chaud </a:t>
            </a:r>
          </a:p>
        </p:txBody>
      </p:sp>
      <p:pic>
        <p:nvPicPr>
          <p:cNvPr id="16"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3164293" y="1227921"/>
            <a:ext cx="1721492" cy="1913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e 16"/>
          <p:cNvGrpSpPr/>
          <p:nvPr/>
        </p:nvGrpSpPr>
        <p:grpSpPr>
          <a:xfrm>
            <a:off x="3538144" y="1853933"/>
            <a:ext cx="1015200" cy="1015200"/>
            <a:chOff x="2979068" y="2181479"/>
            <a:chExt cx="1015200" cy="1015200"/>
          </a:xfrm>
          <a:solidFill>
            <a:srgbClr val="42C4E3"/>
          </a:solidFill>
        </p:grpSpPr>
        <p:sp>
          <p:nvSpPr>
            <p:cNvPr id="18"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9"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0" name="Groupe 19"/>
          <p:cNvGrpSpPr/>
          <p:nvPr/>
        </p:nvGrpSpPr>
        <p:grpSpPr>
          <a:xfrm>
            <a:off x="3611962" y="4724613"/>
            <a:ext cx="1015200" cy="1015200"/>
            <a:chOff x="9725308" y="2293938"/>
            <a:chExt cx="1015200" cy="1015200"/>
          </a:xfrm>
        </p:grpSpPr>
        <p:sp>
          <p:nvSpPr>
            <p:cNvPr id="21"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2"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3" name="Groupe 22"/>
          <p:cNvGrpSpPr/>
          <p:nvPr/>
        </p:nvGrpSpPr>
        <p:grpSpPr>
          <a:xfrm>
            <a:off x="8399862" y="4724613"/>
            <a:ext cx="1015200" cy="1015200"/>
            <a:chOff x="3027027" y="5047015"/>
            <a:chExt cx="1015200" cy="1015200"/>
          </a:xfrm>
        </p:grpSpPr>
        <p:sp>
          <p:nvSpPr>
            <p:cNvPr id="25"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7" name="Groupe 26"/>
          <p:cNvGrpSpPr/>
          <p:nvPr/>
        </p:nvGrpSpPr>
        <p:grpSpPr>
          <a:xfrm>
            <a:off x="8399862" y="1853933"/>
            <a:ext cx="1015200" cy="1015200"/>
            <a:chOff x="6429109" y="2275219"/>
            <a:chExt cx="1015200" cy="1015200"/>
          </a:xfrm>
        </p:grpSpPr>
        <p:sp>
          <p:nvSpPr>
            <p:cNvPr id="32"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6"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39"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H.RC.SC.I</a:t>
            </a:r>
            <a:endParaRPr lang="fr-FR" altLang="fr-FR" sz="1000" dirty="0">
              <a:latin typeface="+mn-lt"/>
              <a:cs typeface="Arial" panose="020B0604020202020204" pitchFamily="34" charset="0"/>
            </a:endParaRPr>
          </a:p>
        </p:txBody>
      </p:sp>
      <p:pic>
        <p:nvPicPr>
          <p:cNvPr id="24" name="Image 23">
            <a:extLst>
              <a:ext uri="{FF2B5EF4-FFF2-40B4-BE49-F238E27FC236}">
                <a16:creationId xmlns:a16="http://schemas.microsoft.com/office/drawing/2014/main" id="{798C4185-F143-7132-30EC-EF8E6B83DAD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40" name="Image 39">
            <a:hlinkClick r:id="rId12" action="ppaction://hlinksldjump"/>
            <a:extLst>
              <a:ext uri="{FF2B5EF4-FFF2-40B4-BE49-F238E27FC236}">
                <a16:creationId xmlns:a16="http://schemas.microsoft.com/office/drawing/2014/main" id="{993291E9-5DA7-BA84-0DE8-D4418A336AA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1253035" y="3429000"/>
            <a:ext cx="513908" cy="471445"/>
          </a:xfrm>
          <a:prstGeom prst="rect">
            <a:avLst/>
          </a:prstGeom>
        </p:spPr>
      </p:pic>
      <p:pic>
        <p:nvPicPr>
          <p:cNvPr id="42" name="Image 41">
            <a:hlinkClick r:id="rId14" action="ppaction://hlinksldjump"/>
            <a:extLst>
              <a:ext uri="{FF2B5EF4-FFF2-40B4-BE49-F238E27FC236}">
                <a16:creationId xmlns:a16="http://schemas.microsoft.com/office/drawing/2014/main" id="{5524A773-CBEA-AB3C-FABC-1394FD5914E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711310" y="5817956"/>
            <a:ext cx="513908" cy="471445"/>
          </a:xfrm>
          <a:prstGeom prst="rect">
            <a:avLst/>
          </a:prstGeom>
        </p:spPr>
      </p:pic>
      <p:sp>
        <p:nvSpPr>
          <p:cNvPr id="2" name="Espace réservé du numéro de diapositive 1">
            <a:extLst>
              <a:ext uri="{FF2B5EF4-FFF2-40B4-BE49-F238E27FC236}">
                <a16:creationId xmlns:a16="http://schemas.microsoft.com/office/drawing/2014/main" id="{AD80F2D9-CCA2-0A6C-C653-9B278CF5D5C2}"/>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139</a:t>
            </a:fld>
            <a:endParaRPr lang="fr-FR" altLang="fr-FR" sz="1800" b="1" dirty="0"/>
          </a:p>
        </p:txBody>
      </p:sp>
    </p:spTree>
    <p:extLst>
      <p:ext uri="{BB962C8B-B14F-4D97-AF65-F5344CB8AC3E}">
        <p14:creationId xmlns:p14="http://schemas.microsoft.com/office/powerpoint/2010/main" val="397927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7"/>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7"/>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18" restart="whenNotActive" fill="hold" evtFilter="cancelBubble" nodeType="interactiveSeq">
                <p:stCondLst>
                  <p:cond evt="onClick" delay="0">
                    <p:tgtEl>
                      <p:spTgt spid="27"/>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27"/>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nextCondLst>
                <p:cond evt="onClick" delay="0">
                  <p:tgtEl>
                    <p:spTgt spid="27"/>
                  </p:tgtEl>
                </p:cond>
              </p:nextCondLst>
            </p:seq>
            <p:seq concurrent="1" nextAc="seek">
              <p:cTn id="27" restart="whenNotActive" fill="hold" evtFilter="cancelBubble" nodeType="interactiveSeq">
                <p:stCondLst>
                  <p:cond evt="onClick" delay="0">
                    <p:tgtEl>
                      <p:spTgt spid="20"/>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20"/>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3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29"/>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36" restart="whenNotActive" fill="hold" evtFilter="cancelBubble" nodeType="interactiveSeq">
                <p:stCondLst>
                  <p:cond evt="onClick" delay="0">
                    <p:tgtEl>
                      <p:spTgt spid="23"/>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23"/>
                                        </p:tgtEl>
                                        <p:attrNameLst>
                                          <p:attrName>style.visibility</p:attrName>
                                        </p:attrNameLst>
                                      </p:cBhvr>
                                      <p:to>
                                        <p:strVal val="hidden"/>
                                      </p:to>
                                    </p:set>
                                  </p:childTnLst>
                                </p:cTn>
                              </p:par>
                              <p:par>
                                <p:cTn id="41" presetID="1"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23"/>
                  </p:tgtEl>
                </p:cond>
              </p:nextCondLst>
            </p:seq>
          </p:childTnLst>
        </p:cTn>
      </p:par>
    </p:tnLst>
    <p:bldLst>
      <p:bldP spid="28" grpId="0"/>
      <p:bldP spid="29" grpId="0"/>
      <p:bldP spid="31" grpId="0"/>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5F5088E1-4F7A-0898-5484-CED2E257464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dioxygène</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F30EC1A1-EAF8-3B4F-1A08-23AC6B1B238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C6684CC2-9773-AD3F-9BCC-B1094D375EB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Info">
            <a:extLst>
              <a:ext uri="{FF2B5EF4-FFF2-40B4-BE49-F238E27FC236}">
                <a16:creationId xmlns:a16="http://schemas.microsoft.com/office/drawing/2014/main" id="{3B0D6E99-8DE2-95A6-4E00-09332DC81E1B}"/>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3" name="ZtxtP-Video">
            <a:extLst>
              <a:ext uri="{FF2B5EF4-FFF2-40B4-BE49-F238E27FC236}">
                <a16:creationId xmlns:a16="http://schemas.microsoft.com/office/drawing/2014/main" id="{E947438C-BC09-650B-5F79-3842D0477D0D}"/>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0B581708-0255-F1C5-A33B-44EEDDA0B4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Guide">
            <a:extLst>
              <a:ext uri="{FF2B5EF4-FFF2-40B4-BE49-F238E27FC236}">
                <a16:creationId xmlns:a16="http://schemas.microsoft.com/office/drawing/2014/main" id="{30248446-2E13-7226-1BAA-106261A0DEC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6" name="ZtxtP-Video">
            <a:extLst>
              <a:ext uri="{FF2B5EF4-FFF2-40B4-BE49-F238E27FC236}">
                <a16:creationId xmlns:a16="http://schemas.microsoft.com/office/drawing/2014/main" id="{B7D83780-9027-BBBF-EA58-E13E23F8D50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7" name="Image 42">
            <a:extLst>
              <a:ext uri="{FF2B5EF4-FFF2-40B4-BE49-F238E27FC236}">
                <a16:creationId xmlns:a16="http://schemas.microsoft.com/office/drawing/2014/main" id="{77A0EF3F-4B2C-3185-F7B9-31A6F5E80DC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oVideo">
            <a:extLst>
              <a:ext uri="{FF2B5EF4-FFF2-40B4-BE49-F238E27FC236}">
                <a16:creationId xmlns:a16="http://schemas.microsoft.com/office/drawing/2014/main" id="{3C857C2B-2E35-D818-3D6A-D418337B608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sz="quarter" idx="4294967295"/>
          </p:nvPr>
        </p:nvSpPr>
        <p:spPr>
          <a:xfrm>
            <a:off x="6096000" y="2632075"/>
            <a:ext cx="5892456" cy="2447925"/>
          </a:xfrm>
        </p:spPr>
        <p:txBody>
          <a:bodyPr>
            <a:noAutofit/>
          </a:bodyPr>
          <a:lstStyle/>
          <a:p>
            <a:pPr marL="0" indent="0">
              <a:buNone/>
            </a:pPr>
            <a:r>
              <a:rPr lang="fr-FR" sz="2000" dirty="0">
                <a:solidFill>
                  <a:schemeClr val="accent1">
                    <a:lumMod val="75000"/>
                  </a:schemeClr>
                </a:solidFill>
              </a:rPr>
              <a:t>Le </a:t>
            </a:r>
            <a:r>
              <a:rPr lang="fr-FR" sz="2000" b="1" dirty="0">
                <a:solidFill>
                  <a:schemeClr val="accent1">
                    <a:lumMod val="75000"/>
                  </a:schemeClr>
                </a:solidFill>
              </a:rPr>
              <a:t>dioxygène</a:t>
            </a:r>
            <a:r>
              <a:rPr lang="fr-FR" sz="2000" dirty="0">
                <a:solidFill>
                  <a:schemeClr val="accent1">
                    <a:lumMod val="75000"/>
                  </a:schemeClr>
                </a:solidFill>
              </a:rPr>
              <a:t> est une substance composée de molécules O</a:t>
            </a:r>
            <a:r>
              <a:rPr lang="fr-FR" sz="2000" baseline="-25000" dirty="0">
                <a:solidFill>
                  <a:schemeClr val="accent1">
                    <a:lumMod val="75000"/>
                  </a:schemeClr>
                </a:solidFill>
              </a:rPr>
              <a:t>2</a:t>
            </a:r>
            <a:r>
              <a:rPr lang="fr-FR" sz="2000" dirty="0">
                <a:solidFill>
                  <a:schemeClr val="accent1">
                    <a:lumMod val="75000"/>
                  </a:schemeClr>
                </a:solidFill>
              </a:rPr>
              <a:t>, constituées chacune de deux atomes d’oxygène.</a:t>
            </a:r>
          </a:p>
          <a:p>
            <a:pPr marL="0" indent="0">
              <a:buNone/>
            </a:pPr>
            <a:r>
              <a:rPr lang="fr-FR" sz="2000" dirty="0">
                <a:solidFill>
                  <a:schemeClr val="accent1">
                    <a:lumMod val="75000"/>
                  </a:schemeClr>
                </a:solidFill>
              </a:rPr>
              <a:t>Gazeux dans des conditions normales de température et de pression, les molécules de dioxygène sont </a:t>
            </a:r>
            <a:r>
              <a:rPr lang="fr-FR" sz="2000" b="1" dirty="0">
                <a:solidFill>
                  <a:schemeClr val="accent1">
                    <a:lumMod val="75000"/>
                  </a:schemeClr>
                </a:solidFill>
              </a:rPr>
              <a:t>incolores, inodores et insipides</a:t>
            </a:r>
            <a:r>
              <a:rPr lang="fr-FR" sz="2000" dirty="0">
                <a:solidFill>
                  <a:schemeClr val="accent1">
                    <a:lumMod val="75000"/>
                  </a:schemeClr>
                </a:solidFill>
              </a:rPr>
              <a:t>.</a:t>
            </a:r>
          </a:p>
          <a:p>
            <a:pPr marL="0" indent="0">
              <a:buNone/>
            </a:pPr>
            <a:r>
              <a:rPr lang="fr-FR" sz="2000" dirty="0">
                <a:solidFill>
                  <a:schemeClr val="accent1">
                    <a:lumMod val="75000"/>
                  </a:schemeClr>
                </a:solidFill>
              </a:rPr>
              <a:t>Le dioxygène participe à des </a:t>
            </a:r>
            <a:r>
              <a:rPr lang="fr-FR" sz="2000" b="1" dirty="0">
                <a:solidFill>
                  <a:schemeClr val="accent1">
                    <a:lumMod val="75000"/>
                  </a:schemeClr>
                </a:solidFill>
              </a:rPr>
              <a:t>réactions d’oxydoréduction </a:t>
            </a:r>
            <a:r>
              <a:rPr lang="fr-FR" sz="2000" dirty="0">
                <a:solidFill>
                  <a:schemeClr val="accent1">
                    <a:lumMod val="75000"/>
                  </a:schemeClr>
                </a:solidFill>
              </a:rPr>
              <a:t>: combustion, respiration, corrosion…</a:t>
            </a:r>
          </a:p>
        </p:txBody>
      </p:sp>
      <p:pic>
        <p:nvPicPr>
          <p:cNvPr id="6"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277600"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Espace réservé du contenu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3631" y="1221249"/>
            <a:ext cx="4806878" cy="4806878"/>
          </a:xfrm>
          <a:prstGeom prst="rect">
            <a:avLst/>
          </a:prstGeom>
        </p:spPr>
      </p:pic>
      <p:pic>
        <p:nvPicPr>
          <p:cNvPr id="19" name="Image 18">
            <a:extLst>
              <a:ext uri="{FF2B5EF4-FFF2-40B4-BE49-F238E27FC236}">
                <a16:creationId xmlns:a16="http://schemas.microsoft.com/office/drawing/2014/main" id="{3E5403BE-3420-3E51-D424-32308186865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0" name="Espace réservé du numéro de diapositive 1">
            <a:extLst>
              <a:ext uri="{FF2B5EF4-FFF2-40B4-BE49-F238E27FC236}">
                <a16:creationId xmlns:a16="http://schemas.microsoft.com/office/drawing/2014/main" id="{A5B6494A-FF6E-90BA-4D4D-41B85D385110}"/>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14</a:t>
            </a:fld>
            <a:endParaRPr lang="fr-FR" altLang="fr-FR" sz="1800" b="1" dirty="0"/>
          </a:p>
        </p:txBody>
      </p:sp>
    </p:spTree>
    <p:extLst>
      <p:ext uri="{BB962C8B-B14F-4D97-AF65-F5344CB8AC3E}">
        <p14:creationId xmlns:p14="http://schemas.microsoft.com/office/powerpoint/2010/main" val="225365860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0" name="Groupe 19">
            <a:extLst>
              <a:ext uri="{FF2B5EF4-FFF2-40B4-BE49-F238E27FC236}">
                <a16:creationId xmlns:a16="http://schemas.microsoft.com/office/drawing/2014/main" id="{13581F91-47C8-AB8D-5709-3F573A852103}"/>
              </a:ext>
            </a:extLst>
          </p:cNvPr>
          <p:cNvGrpSpPr/>
          <p:nvPr/>
        </p:nvGrpSpPr>
        <p:grpSpPr>
          <a:xfrm>
            <a:off x="8705553" y="4194849"/>
            <a:ext cx="2330836" cy="2183791"/>
            <a:chOff x="8705553" y="4194849"/>
            <a:chExt cx="2330836" cy="2183791"/>
          </a:xfrm>
        </p:grpSpPr>
        <p:sp>
          <p:nvSpPr>
            <p:cNvPr id="127" name="Text Box 13"/>
            <p:cNvSpPr txBox="1">
              <a:spLocks noChangeArrowheads="1"/>
            </p:cNvSpPr>
            <p:nvPr/>
          </p:nvSpPr>
          <p:spPr bwMode="auto">
            <a:xfrm>
              <a:off x="8705553" y="5670754"/>
              <a:ext cx="23308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Opter pour le lavage à froid</a:t>
              </a:r>
            </a:p>
          </p:txBody>
        </p:sp>
        <p:pic>
          <p:nvPicPr>
            <p:cNvPr id="19" name="Image 18">
              <a:extLst>
                <a:ext uri="{FF2B5EF4-FFF2-40B4-BE49-F238E27FC236}">
                  <a16:creationId xmlns:a16="http://schemas.microsoft.com/office/drawing/2014/main" id="{E95D4FF5-C9D2-5DC4-3671-B97B9D6820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99066" y="4194849"/>
              <a:ext cx="1717396" cy="1670860"/>
            </a:xfrm>
            <a:prstGeom prst="rect">
              <a:avLst/>
            </a:prstGeom>
          </p:spPr>
        </p:pic>
      </p:grpSp>
      <p:sp>
        <p:nvSpPr>
          <p:cNvPr id="3" name="Rectangle 2">
            <a:extLst>
              <a:ext uri="{FF2B5EF4-FFF2-40B4-BE49-F238E27FC236}">
                <a16:creationId xmlns:a16="http://schemas.microsoft.com/office/drawing/2014/main" id="{65B34BC0-76E2-6AF8-55EE-5D55159ABC2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Comment réduire sa consommation d’énergie ? </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D3677BBD-6847-43B5-68AB-B0DC7D72846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12D8F16E-8D18-B900-7F67-B5C68426F96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407242FF-15E2-26EF-B78F-149C0FEA147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DEEE31E9-1E40-A328-A9EE-E80F229B512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5F1A1CAC-C61F-EEC9-85A0-B7285C708F8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939611EE-9F4C-47CA-A498-69D29A6B69E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8B346C84-439F-CB6D-B82C-BA18CC5EE50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CD4F405B-283F-7E9C-A47A-2BBE27F8B1E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5E90EAC0-A6D8-8BA5-D10A-CFEB34BD834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 name="Image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5478754" y="3713317"/>
            <a:ext cx="2133863" cy="2371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Image 1"/>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51063" y="1873918"/>
            <a:ext cx="1932570" cy="1111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 name="Text Box 13"/>
          <p:cNvSpPr txBox="1">
            <a:spLocks noChangeArrowheads="1"/>
          </p:cNvSpPr>
          <p:nvPr/>
        </p:nvSpPr>
        <p:spPr bwMode="auto">
          <a:xfrm>
            <a:off x="1852361" y="3015677"/>
            <a:ext cx="25240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Eteindre les appareils en veille</a:t>
            </a:r>
          </a:p>
        </p:txBody>
      </p:sp>
      <p:pic>
        <p:nvPicPr>
          <p:cNvPr id="115" name="Plus 1"/>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3520009" y="3283816"/>
            <a:ext cx="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775953" y="1509849"/>
            <a:ext cx="1522815" cy="1607140"/>
          </a:xfrm>
          <a:prstGeom prst="rect">
            <a:avLst/>
          </a:prstGeom>
        </p:spPr>
      </p:pic>
      <p:pic>
        <p:nvPicPr>
          <p:cNvPr id="118" name="Plus 2"/>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7598488" y="3022293"/>
            <a:ext cx="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 name="Text Box 13"/>
          <p:cNvSpPr txBox="1">
            <a:spLocks noChangeArrowheads="1"/>
          </p:cNvSpPr>
          <p:nvPr/>
        </p:nvSpPr>
        <p:spPr bwMode="auto">
          <a:xfrm>
            <a:off x="5350260" y="3015677"/>
            <a:ext cx="25240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Eteindre la lumière</a:t>
            </a:r>
          </a:p>
        </p:txBody>
      </p:sp>
      <p:pic>
        <p:nvPicPr>
          <p:cNvPr id="6" name="Image 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334479" y="3672305"/>
            <a:ext cx="1621927" cy="2294241"/>
          </a:xfrm>
          <a:prstGeom prst="rect">
            <a:avLst/>
          </a:prstGeom>
        </p:spPr>
      </p:pic>
      <p:sp>
        <p:nvSpPr>
          <p:cNvPr id="116" name="Text Box 13"/>
          <p:cNvSpPr txBox="1">
            <a:spLocks noChangeArrowheads="1"/>
          </p:cNvSpPr>
          <p:nvPr/>
        </p:nvSpPr>
        <p:spPr bwMode="auto">
          <a:xfrm>
            <a:off x="1866890" y="5670754"/>
            <a:ext cx="25240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Baisser la température de l’eau</a:t>
            </a:r>
          </a:p>
        </p:txBody>
      </p:sp>
      <p:pic>
        <p:nvPicPr>
          <p:cNvPr id="119" name="Plus 4"/>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4211194" y="5945947"/>
            <a:ext cx="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12553" y="1483970"/>
            <a:ext cx="1575222" cy="1575222"/>
          </a:xfrm>
          <a:prstGeom prst="rect">
            <a:avLst/>
          </a:prstGeom>
        </p:spPr>
      </p:pic>
      <p:sp>
        <p:nvSpPr>
          <p:cNvPr id="124" name="Text Box 13"/>
          <p:cNvSpPr txBox="1">
            <a:spLocks noChangeArrowheads="1"/>
          </p:cNvSpPr>
          <p:nvPr/>
        </p:nvSpPr>
        <p:spPr bwMode="auto">
          <a:xfrm>
            <a:off x="8621500" y="3015677"/>
            <a:ext cx="252403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Profiter de la lumière du jour</a:t>
            </a:r>
          </a:p>
        </p:txBody>
      </p:sp>
      <p:pic>
        <p:nvPicPr>
          <p:cNvPr id="125" name="Plus 3"/>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10978828" y="2871637"/>
            <a:ext cx="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 name="Plus 6"/>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10255522" y="5966546"/>
            <a:ext cx="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2" name="Groupe 131"/>
          <p:cNvGrpSpPr/>
          <p:nvPr/>
        </p:nvGrpSpPr>
        <p:grpSpPr>
          <a:xfrm>
            <a:off x="2607683" y="2001673"/>
            <a:ext cx="1015200" cy="1015200"/>
            <a:chOff x="2979068" y="2181479"/>
            <a:chExt cx="1015200" cy="1015200"/>
          </a:xfrm>
          <a:solidFill>
            <a:srgbClr val="42C4E3"/>
          </a:solidFill>
        </p:grpSpPr>
        <p:sp>
          <p:nvSpPr>
            <p:cNvPr id="133"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34"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35" name="Groupe 134"/>
          <p:cNvGrpSpPr/>
          <p:nvPr/>
        </p:nvGrpSpPr>
        <p:grpSpPr>
          <a:xfrm>
            <a:off x="9340307" y="2001673"/>
            <a:ext cx="1015200" cy="1015200"/>
            <a:chOff x="9725308" y="2293938"/>
            <a:chExt cx="1015200" cy="1015200"/>
          </a:xfrm>
        </p:grpSpPr>
        <p:sp>
          <p:nvSpPr>
            <p:cNvPr id="136"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37"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138" name="Groupe 137"/>
          <p:cNvGrpSpPr/>
          <p:nvPr/>
        </p:nvGrpSpPr>
        <p:grpSpPr>
          <a:xfrm>
            <a:off x="6076369" y="4631047"/>
            <a:ext cx="1015200" cy="1015200"/>
            <a:chOff x="6250282" y="5007328"/>
            <a:chExt cx="1015200" cy="1015200"/>
          </a:xfrm>
        </p:grpSpPr>
        <p:sp>
          <p:nvSpPr>
            <p:cNvPr id="139"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40"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141" name="Groupe 140"/>
          <p:cNvGrpSpPr/>
          <p:nvPr/>
        </p:nvGrpSpPr>
        <p:grpSpPr>
          <a:xfrm>
            <a:off x="2607683" y="4631047"/>
            <a:ext cx="1015200" cy="1015200"/>
            <a:chOff x="3027027" y="5047015"/>
            <a:chExt cx="1015200" cy="1015200"/>
          </a:xfrm>
        </p:grpSpPr>
        <p:sp>
          <p:nvSpPr>
            <p:cNvPr id="142"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43"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144" name="Groupe 143"/>
          <p:cNvGrpSpPr/>
          <p:nvPr/>
        </p:nvGrpSpPr>
        <p:grpSpPr>
          <a:xfrm>
            <a:off x="6076369" y="2001673"/>
            <a:ext cx="1015200" cy="1015200"/>
            <a:chOff x="6429109" y="2275219"/>
            <a:chExt cx="1015200" cy="1015200"/>
          </a:xfrm>
        </p:grpSpPr>
        <p:sp>
          <p:nvSpPr>
            <p:cNvPr id="145"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46"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147" name="Groupe 146"/>
          <p:cNvGrpSpPr/>
          <p:nvPr/>
        </p:nvGrpSpPr>
        <p:grpSpPr>
          <a:xfrm>
            <a:off x="9620960" y="4679950"/>
            <a:ext cx="1015200" cy="1015200"/>
            <a:chOff x="9902970" y="5173076"/>
            <a:chExt cx="1015200" cy="1015200"/>
          </a:xfrm>
        </p:grpSpPr>
        <p:sp>
          <p:nvSpPr>
            <p:cNvPr id="148"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49"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121" name="Text Box 13"/>
          <p:cNvSpPr txBox="1">
            <a:spLocks noChangeArrowheads="1"/>
          </p:cNvSpPr>
          <p:nvPr/>
        </p:nvSpPr>
        <p:spPr bwMode="auto">
          <a:xfrm>
            <a:off x="5063410" y="5670754"/>
            <a:ext cx="296497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Calibri" panose="020F0502020204030204" pitchFamily="34" charset="0"/>
              </a:rPr>
              <a:t>Baisser la température des radiateurs</a:t>
            </a:r>
          </a:p>
        </p:txBody>
      </p:sp>
      <p:pic>
        <p:nvPicPr>
          <p:cNvPr id="122" name="Plus 5"/>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7328488" y="5979849"/>
            <a:ext cx="54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1" name="Groupe 80">
            <a:extLst>
              <a:ext uri="{FF2B5EF4-FFF2-40B4-BE49-F238E27FC236}">
                <a16:creationId xmlns:a16="http://schemas.microsoft.com/office/drawing/2014/main" id="{10749A04-4768-1A48-A419-D16F32A0EB25}"/>
              </a:ext>
            </a:extLst>
          </p:cNvPr>
          <p:cNvGrpSpPr>
            <a:grpSpLocks/>
          </p:cNvGrpSpPr>
          <p:nvPr/>
        </p:nvGrpSpPr>
        <p:grpSpPr bwMode="auto">
          <a:xfrm>
            <a:off x="6722866" y="4089924"/>
            <a:ext cx="2095743" cy="1475543"/>
            <a:chOff x="9754607" y="2866777"/>
            <a:chExt cx="1244496" cy="1366933"/>
          </a:xfrm>
        </p:grpSpPr>
        <p:sp>
          <p:nvSpPr>
            <p:cNvPr id="82" name="Ellipse 3">
              <a:extLst>
                <a:ext uri="{FF2B5EF4-FFF2-40B4-BE49-F238E27FC236}">
                  <a16:creationId xmlns:a16="http://schemas.microsoft.com/office/drawing/2014/main" id="{179336AE-C532-1C4C-997F-A61E861E8D21}"/>
                </a:ext>
              </a:extLst>
            </p:cNvPr>
            <p:cNvSpPr/>
            <p:nvPr/>
          </p:nvSpPr>
          <p:spPr>
            <a:xfrm>
              <a:off x="9754607" y="2866777"/>
              <a:ext cx="1217959" cy="1363568"/>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83"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792146" y="2870141"/>
              <a:ext cx="1206957" cy="1363569"/>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0"/>
                </a:spcAft>
                <a:buNone/>
              </a:pPr>
              <a:r>
                <a:rPr lang="fr-FR" sz="1600" dirty="0">
                  <a:solidFill>
                    <a:schemeClr val="bg1"/>
                  </a:solidFill>
                  <a:latin typeface="+mn-lt"/>
                  <a:ea typeface="Times New Roman" panose="02020603050405020304" pitchFamily="18" charset="0"/>
                </a:rPr>
                <a:t>Cela permet de réduire la facture d’électricité, ce qui se ressent sur la facture d’électricité annuelle.</a:t>
              </a:r>
            </a:p>
          </p:txBody>
        </p:sp>
      </p:grpSp>
      <p:grpSp>
        <p:nvGrpSpPr>
          <p:cNvPr id="93" name="Groupe 92">
            <a:extLst>
              <a:ext uri="{FF2B5EF4-FFF2-40B4-BE49-F238E27FC236}">
                <a16:creationId xmlns:a16="http://schemas.microsoft.com/office/drawing/2014/main" id="{10749A04-4768-1A48-A419-D16F32A0EB25}"/>
              </a:ext>
            </a:extLst>
          </p:cNvPr>
          <p:cNvGrpSpPr>
            <a:grpSpLocks/>
          </p:cNvGrpSpPr>
          <p:nvPr/>
        </p:nvGrpSpPr>
        <p:grpSpPr bwMode="auto">
          <a:xfrm>
            <a:off x="2803651" y="1155918"/>
            <a:ext cx="2853427" cy="1471912"/>
            <a:chOff x="9789463" y="2505687"/>
            <a:chExt cx="1536600" cy="1271129"/>
          </a:xfrm>
        </p:grpSpPr>
        <p:sp>
          <p:nvSpPr>
            <p:cNvPr id="94" name="Ellipse 3">
              <a:extLst>
                <a:ext uri="{FF2B5EF4-FFF2-40B4-BE49-F238E27FC236}">
                  <a16:creationId xmlns:a16="http://schemas.microsoft.com/office/drawing/2014/main" id="{179336AE-C532-1C4C-997F-A61E861E8D21}"/>
                </a:ext>
              </a:extLst>
            </p:cNvPr>
            <p:cNvSpPr/>
            <p:nvPr/>
          </p:nvSpPr>
          <p:spPr>
            <a:xfrm>
              <a:off x="9789463" y="2505687"/>
              <a:ext cx="1536600" cy="127112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95"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794523" y="2567243"/>
              <a:ext cx="1471347" cy="120075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0"/>
                </a:spcAft>
                <a:buNone/>
              </a:pPr>
              <a:r>
                <a:rPr lang="fr-FR" sz="1600" dirty="0">
                  <a:solidFill>
                    <a:schemeClr val="bg1"/>
                  </a:solidFill>
                  <a:latin typeface="+mn-lt"/>
                  <a:ea typeface="Times New Roman" panose="02020603050405020304" pitchFamily="18" charset="0"/>
                </a:rPr>
                <a:t>En les débranchant ou en installant un système de coupe-veille, on peut réduire sa facture d’électricité d’environ 11%.</a:t>
              </a:r>
            </a:p>
          </p:txBody>
        </p:sp>
      </p:grpSp>
      <p:grpSp>
        <p:nvGrpSpPr>
          <p:cNvPr id="66" name="Groupe 65">
            <a:extLst>
              <a:ext uri="{FF2B5EF4-FFF2-40B4-BE49-F238E27FC236}">
                <a16:creationId xmlns:a16="http://schemas.microsoft.com/office/drawing/2014/main" id="{10749A04-4768-1A48-A419-D16F32A0EB25}"/>
              </a:ext>
            </a:extLst>
          </p:cNvPr>
          <p:cNvGrpSpPr>
            <a:grpSpLocks/>
          </p:cNvGrpSpPr>
          <p:nvPr/>
        </p:nvGrpSpPr>
        <p:grpSpPr bwMode="auto">
          <a:xfrm>
            <a:off x="2682549" y="4238354"/>
            <a:ext cx="2728307" cy="1471912"/>
            <a:chOff x="9845141" y="2514082"/>
            <a:chExt cx="1398890" cy="1462639"/>
          </a:xfrm>
        </p:grpSpPr>
        <p:sp>
          <p:nvSpPr>
            <p:cNvPr id="73" name="Ellipse 3">
              <a:extLst>
                <a:ext uri="{FF2B5EF4-FFF2-40B4-BE49-F238E27FC236}">
                  <a16:creationId xmlns:a16="http://schemas.microsoft.com/office/drawing/2014/main" id="{179336AE-C532-1C4C-997F-A61E861E8D21}"/>
                </a:ext>
              </a:extLst>
            </p:cNvPr>
            <p:cNvSpPr/>
            <p:nvPr/>
          </p:nvSpPr>
          <p:spPr>
            <a:xfrm>
              <a:off x="9845141" y="2514082"/>
              <a:ext cx="1397535" cy="14626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74"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893922" y="2587861"/>
              <a:ext cx="1350109" cy="1363569"/>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0"/>
                </a:spcAft>
                <a:buNone/>
              </a:pPr>
              <a:r>
                <a:rPr lang="fr-FR" sz="1600" dirty="0">
                  <a:solidFill>
                    <a:schemeClr val="bg1"/>
                  </a:solidFill>
                  <a:latin typeface="+mn-lt"/>
                  <a:ea typeface="Times New Roman" panose="02020603050405020304" pitchFamily="18" charset="0"/>
                </a:rPr>
                <a:t>Quelques degrés de moins permettent d’économiser de l’électricité et cela sans réduire le confort pendant la douche.</a:t>
              </a:r>
            </a:p>
          </p:txBody>
        </p:sp>
      </p:grpSp>
      <p:grpSp>
        <p:nvGrpSpPr>
          <p:cNvPr id="90" name="Groupe 89">
            <a:extLst>
              <a:ext uri="{FF2B5EF4-FFF2-40B4-BE49-F238E27FC236}">
                <a16:creationId xmlns:a16="http://schemas.microsoft.com/office/drawing/2014/main" id="{10749A04-4768-1A48-A419-D16F32A0EB25}"/>
              </a:ext>
            </a:extLst>
          </p:cNvPr>
          <p:cNvGrpSpPr>
            <a:grpSpLocks/>
          </p:cNvGrpSpPr>
          <p:nvPr/>
        </p:nvGrpSpPr>
        <p:grpSpPr bwMode="auto">
          <a:xfrm>
            <a:off x="6664903" y="881880"/>
            <a:ext cx="2256549" cy="1763806"/>
            <a:chOff x="9973051" y="2452289"/>
            <a:chExt cx="1353012" cy="1333459"/>
          </a:xfrm>
        </p:grpSpPr>
        <p:sp>
          <p:nvSpPr>
            <p:cNvPr id="91" name="Ellipse 3">
              <a:extLst>
                <a:ext uri="{FF2B5EF4-FFF2-40B4-BE49-F238E27FC236}">
                  <a16:creationId xmlns:a16="http://schemas.microsoft.com/office/drawing/2014/main" id="{179336AE-C532-1C4C-997F-A61E861E8D21}"/>
                </a:ext>
              </a:extLst>
            </p:cNvPr>
            <p:cNvSpPr/>
            <p:nvPr/>
          </p:nvSpPr>
          <p:spPr>
            <a:xfrm>
              <a:off x="9973051" y="2452289"/>
              <a:ext cx="1353012" cy="133345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92"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10033517" y="2466543"/>
              <a:ext cx="1250050" cy="1200755"/>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0"/>
                </a:spcAft>
                <a:buNone/>
              </a:pPr>
              <a:r>
                <a:rPr lang="fr-FR" sz="1600" dirty="0">
                  <a:solidFill>
                    <a:schemeClr val="bg1"/>
                  </a:solidFill>
                  <a:latin typeface="+mn-lt"/>
                  <a:ea typeface="Times New Roman" panose="02020603050405020304" pitchFamily="18" charset="0"/>
                </a:rPr>
                <a:t>Éteindre la lumière lorsqu’on quitte une pièce permet d’économiser de l’électricité et de réduire sa facture.</a:t>
              </a:r>
            </a:p>
          </p:txBody>
        </p:sp>
      </p:grpSp>
      <p:grpSp>
        <p:nvGrpSpPr>
          <p:cNvPr id="87" name="Groupe 86">
            <a:extLst>
              <a:ext uri="{FF2B5EF4-FFF2-40B4-BE49-F238E27FC236}">
                <a16:creationId xmlns:a16="http://schemas.microsoft.com/office/drawing/2014/main" id="{10749A04-4768-1A48-A419-D16F32A0EB25}"/>
              </a:ext>
            </a:extLst>
          </p:cNvPr>
          <p:cNvGrpSpPr>
            <a:grpSpLocks/>
          </p:cNvGrpSpPr>
          <p:nvPr/>
        </p:nvGrpSpPr>
        <p:grpSpPr bwMode="auto">
          <a:xfrm>
            <a:off x="10415290" y="789923"/>
            <a:ext cx="1548621" cy="1882956"/>
            <a:chOff x="10121767" y="2570214"/>
            <a:chExt cx="1141258" cy="1245107"/>
          </a:xfrm>
        </p:grpSpPr>
        <p:sp>
          <p:nvSpPr>
            <p:cNvPr id="88" name="Ellipse 3">
              <a:extLst>
                <a:ext uri="{FF2B5EF4-FFF2-40B4-BE49-F238E27FC236}">
                  <a16:creationId xmlns:a16="http://schemas.microsoft.com/office/drawing/2014/main" id="{179336AE-C532-1C4C-997F-A61E861E8D21}"/>
                </a:ext>
              </a:extLst>
            </p:cNvPr>
            <p:cNvSpPr/>
            <p:nvPr/>
          </p:nvSpPr>
          <p:spPr>
            <a:xfrm>
              <a:off x="10121767" y="2570214"/>
              <a:ext cx="1141258" cy="122952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89"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10137728" y="2614567"/>
              <a:ext cx="1101569" cy="1200754"/>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0"/>
                </a:spcAft>
                <a:buNone/>
              </a:pPr>
              <a:r>
                <a:rPr lang="fr-FR" sz="1600" dirty="0">
                  <a:solidFill>
                    <a:schemeClr val="bg1"/>
                  </a:solidFill>
                  <a:latin typeface="+mn-lt"/>
                  <a:ea typeface="Times New Roman" panose="02020603050405020304" pitchFamily="18" charset="0"/>
                </a:rPr>
                <a:t>Profiter de la lumière du jour permet de limiter l’allumage des lumières intérieures.</a:t>
              </a:r>
            </a:p>
          </p:txBody>
        </p:sp>
      </p:grpSp>
      <p:sp>
        <p:nvSpPr>
          <p:cNvPr id="67" name="Abrév"/>
          <p:cNvSpPr txBox="1">
            <a:spLocks noChangeArrowheads="1"/>
          </p:cNvSpPr>
          <p:nvPr/>
        </p:nvSpPr>
        <p:spPr bwMode="auto">
          <a:xfrm>
            <a:off x="-1" y="6572250"/>
            <a:ext cx="21510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err="1">
                <a:latin typeface="+mn-lt"/>
                <a:cs typeface="Arial" panose="020B0604020202020204" pitchFamily="34" charset="0"/>
              </a:rPr>
              <a:t>App.Lum.J.TE.TC.LL</a:t>
            </a:r>
            <a:endParaRPr lang="fr-FR" altLang="fr-FR" sz="1000" dirty="0">
              <a:latin typeface="+mn-lt"/>
              <a:cs typeface="Arial" panose="020B0604020202020204" pitchFamily="34" charset="0"/>
            </a:endParaRPr>
          </a:p>
        </p:txBody>
      </p:sp>
      <p:pic>
        <p:nvPicPr>
          <p:cNvPr id="17" name="Image 16">
            <a:extLst>
              <a:ext uri="{FF2B5EF4-FFF2-40B4-BE49-F238E27FC236}">
                <a16:creationId xmlns:a16="http://schemas.microsoft.com/office/drawing/2014/main" id="{18066DD2-28C1-CFFA-987F-1170A1F81F6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84" name="Groupe 83">
            <a:extLst>
              <a:ext uri="{FF2B5EF4-FFF2-40B4-BE49-F238E27FC236}">
                <a16:creationId xmlns:a16="http://schemas.microsoft.com/office/drawing/2014/main" id="{10749A04-4768-1A48-A419-D16F32A0EB25}"/>
              </a:ext>
            </a:extLst>
          </p:cNvPr>
          <p:cNvGrpSpPr>
            <a:grpSpLocks/>
          </p:cNvGrpSpPr>
          <p:nvPr/>
        </p:nvGrpSpPr>
        <p:grpSpPr bwMode="auto">
          <a:xfrm>
            <a:off x="9119993" y="3723583"/>
            <a:ext cx="3003129" cy="1679412"/>
            <a:chOff x="9951978" y="2546019"/>
            <a:chExt cx="1374084" cy="1952178"/>
          </a:xfrm>
        </p:grpSpPr>
        <p:sp>
          <p:nvSpPr>
            <p:cNvPr id="85" name="Ellipse 3">
              <a:extLst>
                <a:ext uri="{FF2B5EF4-FFF2-40B4-BE49-F238E27FC236}">
                  <a16:creationId xmlns:a16="http://schemas.microsoft.com/office/drawing/2014/main" id="{179336AE-C532-1C4C-997F-A61E861E8D21}"/>
                </a:ext>
              </a:extLst>
            </p:cNvPr>
            <p:cNvSpPr/>
            <p:nvPr/>
          </p:nvSpPr>
          <p:spPr>
            <a:xfrm>
              <a:off x="9951978" y="2546019"/>
              <a:ext cx="1374084" cy="195217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86"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10030371" y="2646186"/>
              <a:ext cx="1200555" cy="1852011"/>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Aft>
                  <a:spcPts val="0"/>
                </a:spcAft>
                <a:buNone/>
              </a:pPr>
              <a:r>
                <a:rPr lang="fr-FR" sz="1600" dirty="0">
                  <a:solidFill>
                    <a:schemeClr val="bg1"/>
                  </a:solidFill>
                  <a:latin typeface="+mn-lt"/>
                  <a:ea typeface="Times New Roman" panose="02020603050405020304" pitchFamily="18" charset="0"/>
                </a:rPr>
                <a:t>Le lave-linge est l’un des appareils électriques qui consomment le plus. Les vêtements n’ont pas toujours besoin d’être lavés à plus de 40°C.</a:t>
              </a:r>
            </a:p>
          </p:txBody>
        </p:sp>
      </p:grpSp>
      <p:sp>
        <p:nvSpPr>
          <p:cNvPr id="4" name="Espace réservé du numéro de diapositive 1">
            <a:extLst>
              <a:ext uri="{FF2B5EF4-FFF2-40B4-BE49-F238E27FC236}">
                <a16:creationId xmlns:a16="http://schemas.microsoft.com/office/drawing/2014/main" id="{E042E2BD-B115-45FA-966D-E45B9B126323}"/>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140</a:t>
            </a:fld>
            <a:endParaRPr lang="fr-FR" altLang="fr-FR" sz="1800" b="1" dirty="0"/>
          </a:p>
        </p:txBody>
      </p:sp>
      <p:pic>
        <p:nvPicPr>
          <p:cNvPr id="2" name="clic retour">
            <a:hlinkClick r:id="rId15" action="ppaction://hlinksldjump"/>
            <a:extLst>
              <a:ext uri="{FF2B5EF4-FFF2-40B4-BE49-F238E27FC236}">
                <a16:creationId xmlns:a16="http://schemas.microsoft.com/office/drawing/2014/main" id="{83C0B280-C0D5-5979-2ADC-99B30D869D79}"/>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tretch>
            <a:fillRect/>
          </a:stretch>
        </p:blipFill>
        <p:spPr bwMode="auto">
          <a:xfrm>
            <a:off x="11178097" y="549950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03782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2"/>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32"/>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5"/>
                                        </p:tgtEl>
                                        <p:attrNameLst>
                                          <p:attrName>style.visibility</p:attrName>
                                        </p:attrNameLst>
                                      </p:cBhvr>
                                      <p:to>
                                        <p:strVal val="visible"/>
                                      </p:to>
                                    </p:set>
                                  </p:childTnLst>
                                </p:cTn>
                              </p:par>
                            </p:childTnLst>
                          </p:cTn>
                        </p:par>
                      </p:childTnLst>
                    </p:cTn>
                  </p:par>
                </p:childTnLst>
              </p:cTn>
              <p:nextCondLst>
                <p:cond evt="onClick" delay="0">
                  <p:tgtEl>
                    <p:spTgt spid="132"/>
                  </p:tgtEl>
                </p:cond>
              </p:nextCondLst>
            </p:seq>
            <p:seq concurrent="1" nextAc="seek">
              <p:cTn id="13" restart="whenNotActive" fill="hold" evtFilter="cancelBubble" nodeType="interactiveSeq">
                <p:stCondLst>
                  <p:cond evt="onClick" delay="0">
                    <p:tgtEl>
                      <p:spTgt spid="144"/>
                    </p:tgtEl>
                  </p:cond>
                </p:stCondLst>
                <p:endSync evt="end" delay="0">
                  <p:rtn val="all"/>
                </p:endSync>
                <p:childTnLst>
                  <p:par>
                    <p:cTn id="14" fill="hold">
                      <p:stCondLst>
                        <p:cond delay="0"/>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44"/>
                                        </p:tgtEl>
                                        <p:attrNameLst>
                                          <p:attrName>style.visibility</p:attrName>
                                        </p:attrNameLst>
                                      </p:cBhvr>
                                      <p:to>
                                        <p:strVal val="hidden"/>
                                      </p:to>
                                    </p:set>
                                  </p:childTnLst>
                                </p:cTn>
                              </p:par>
                              <p:par>
                                <p:cTn id="18" presetID="1" presetClass="entr" presetSubtype="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17"/>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118"/>
                                        </p:tgtEl>
                                        <p:attrNameLst>
                                          <p:attrName>style.visibility</p:attrName>
                                        </p:attrNameLst>
                                      </p:cBhvr>
                                      <p:to>
                                        <p:strVal val="visible"/>
                                      </p:to>
                                    </p:set>
                                  </p:childTnLst>
                                </p:cTn>
                              </p:par>
                            </p:childTnLst>
                          </p:cTn>
                        </p:par>
                      </p:childTnLst>
                    </p:cTn>
                  </p:par>
                </p:childTnLst>
              </p:cTn>
              <p:nextCondLst>
                <p:cond evt="onClick" delay="0">
                  <p:tgtEl>
                    <p:spTgt spid="144"/>
                  </p:tgtEl>
                </p:cond>
              </p:nextCondLst>
            </p:seq>
            <p:seq concurrent="1" nextAc="seek">
              <p:cTn id="24" restart="whenNotActive" fill="hold" evtFilter="cancelBubble" nodeType="interactiveSeq">
                <p:stCondLst>
                  <p:cond evt="onClick" delay="0">
                    <p:tgtEl>
                      <p:spTgt spid="135"/>
                    </p:tgtEl>
                  </p:cond>
                </p:stCondLst>
                <p:endSync evt="end" delay="0">
                  <p:rtn val="all"/>
                </p:endSync>
                <p:childTnLst>
                  <p:par>
                    <p:cTn id="25" fill="hold">
                      <p:stCondLst>
                        <p:cond delay="0"/>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35"/>
                                        </p:tgtEl>
                                        <p:attrNameLst>
                                          <p:attrName>style.visibility</p:attrName>
                                        </p:attrNameLst>
                                      </p:cBhvr>
                                      <p:to>
                                        <p:strVal val="hidden"/>
                                      </p:to>
                                    </p:set>
                                  </p:childTnLst>
                                </p:cTn>
                              </p:par>
                              <p:par>
                                <p:cTn id="29" presetID="1" presetClass="entr" presetSubtype="0" fill="hold" nodeType="withEffect">
                                  <p:stCondLst>
                                    <p:cond delay="0"/>
                                  </p:stCondLst>
                                  <p:childTnLst>
                                    <p:set>
                                      <p:cBhvr>
                                        <p:cTn id="30" dur="1" fill="hold">
                                          <p:stCondLst>
                                            <p:cond delay="0"/>
                                          </p:stCondLst>
                                        </p:cTn>
                                        <p:tgtEl>
                                          <p:spTgt spid="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5"/>
                                        </p:tgtEl>
                                        <p:attrNameLst>
                                          <p:attrName>style.visibility</p:attrName>
                                        </p:attrNameLst>
                                      </p:cBhvr>
                                      <p:to>
                                        <p:strVal val="visible"/>
                                      </p:to>
                                    </p:set>
                                  </p:childTnLst>
                                </p:cTn>
                              </p:par>
                            </p:childTnLst>
                          </p:cTn>
                        </p:par>
                      </p:childTnLst>
                    </p:cTn>
                  </p:par>
                </p:childTnLst>
              </p:cTn>
              <p:nextCondLst>
                <p:cond evt="onClick" delay="0">
                  <p:tgtEl>
                    <p:spTgt spid="135"/>
                  </p:tgtEl>
                </p:cond>
              </p:nextCondLst>
            </p:seq>
            <p:seq concurrent="1" nextAc="seek">
              <p:cTn id="35" restart="whenNotActive" fill="hold" evtFilter="cancelBubble" nodeType="interactiveSeq">
                <p:stCondLst>
                  <p:cond evt="onClick" delay="0">
                    <p:tgtEl>
                      <p:spTgt spid="138"/>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138"/>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58"/>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22"/>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121"/>
                                        </p:tgtEl>
                                        <p:attrNameLst>
                                          <p:attrName>style.visibility</p:attrName>
                                        </p:attrNameLst>
                                      </p:cBhvr>
                                      <p:to>
                                        <p:strVal val="visible"/>
                                      </p:to>
                                    </p:set>
                                  </p:childTnLst>
                                </p:cTn>
                              </p:par>
                            </p:childTnLst>
                          </p:cTn>
                        </p:par>
                      </p:childTnLst>
                    </p:cTn>
                  </p:par>
                </p:childTnLst>
              </p:cTn>
              <p:nextCondLst>
                <p:cond evt="onClick" delay="0">
                  <p:tgtEl>
                    <p:spTgt spid="138"/>
                  </p:tgtEl>
                </p:cond>
              </p:nextCondLst>
            </p:seq>
            <p:seq concurrent="1" nextAc="seek">
              <p:cTn id="46" restart="whenNotActive" fill="hold" evtFilter="cancelBubble" nodeType="interactiveSeq">
                <p:stCondLst>
                  <p:cond evt="onClick" delay="0">
                    <p:tgtEl>
                      <p:spTgt spid="147"/>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147"/>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20"/>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26"/>
                                        </p:tgtEl>
                                        <p:attrNameLst>
                                          <p:attrName>style.visibility</p:attrName>
                                        </p:attrNameLst>
                                      </p:cBhvr>
                                      <p:to>
                                        <p:strVal val="visible"/>
                                      </p:to>
                                    </p:set>
                                  </p:childTnLst>
                                </p:cTn>
                              </p:par>
                            </p:childTnLst>
                          </p:cTn>
                        </p:par>
                      </p:childTnLst>
                    </p:cTn>
                  </p:par>
                </p:childTnLst>
              </p:cTn>
              <p:nextCondLst>
                <p:cond evt="onClick" delay="0">
                  <p:tgtEl>
                    <p:spTgt spid="147"/>
                  </p:tgtEl>
                </p:cond>
              </p:nextCondLst>
            </p:seq>
            <p:seq concurrent="1" nextAc="seek">
              <p:cTn id="55" restart="whenNotActive" fill="hold" evtFilter="cancelBubble" nodeType="interactiveSeq">
                <p:stCondLst>
                  <p:cond evt="onClick" delay="0">
                    <p:tgtEl>
                      <p:spTgt spid="141"/>
                    </p:tgtEl>
                  </p:cond>
                </p:stCondLst>
                <p:endSync evt="end" delay="0">
                  <p:rtn val="all"/>
                </p:endSync>
                <p:childTnLst>
                  <p:par>
                    <p:cTn id="56" fill="hold">
                      <p:stCondLst>
                        <p:cond delay="0"/>
                      </p:stCondLst>
                      <p:childTnLst>
                        <p:par>
                          <p:cTn id="57" fill="hold">
                            <p:stCondLst>
                              <p:cond delay="0"/>
                            </p:stCondLst>
                            <p:childTnLst>
                              <p:par>
                                <p:cTn id="58" presetID="1" presetClass="exit" presetSubtype="0" fill="hold" nodeType="clickEffect">
                                  <p:stCondLst>
                                    <p:cond delay="0"/>
                                  </p:stCondLst>
                                  <p:childTnLst>
                                    <p:set>
                                      <p:cBhvr>
                                        <p:cTn id="59" dur="1" fill="hold">
                                          <p:stCondLst>
                                            <p:cond delay="0"/>
                                          </p:stCondLst>
                                        </p:cTn>
                                        <p:tgtEl>
                                          <p:spTgt spid="141"/>
                                        </p:tgtEl>
                                        <p:attrNameLst>
                                          <p:attrName>style.visibility</p:attrName>
                                        </p:attrNameLst>
                                      </p:cBhvr>
                                      <p:to>
                                        <p:strVal val="hidden"/>
                                      </p:to>
                                    </p:set>
                                  </p:childTnLst>
                                </p:cTn>
                              </p:par>
                              <p:par>
                                <p:cTn id="60" presetID="1" presetClass="entr" presetSubtype="0" fill="hold" nodeType="withEffect">
                                  <p:stCondLst>
                                    <p:cond delay="0"/>
                                  </p:stCondLst>
                                  <p:childTnLst>
                                    <p:set>
                                      <p:cBhvr>
                                        <p:cTn id="61" dur="1" fill="hold">
                                          <p:stCondLst>
                                            <p:cond delay="0"/>
                                          </p:stCondLst>
                                        </p:cTn>
                                        <p:tgtEl>
                                          <p:spTgt spid="6"/>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116"/>
                                        </p:tgtEl>
                                        <p:attrNameLst>
                                          <p:attrName>style.visibility</p:attrName>
                                        </p:attrNameLst>
                                      </p:cBhvr>
                                      <p:to>
                                        <p:strVal val="visible"/>
                                      </p:to>
                                    </p:set>
                                  </p:childTnLst>
                                </p:cTn>
                              </p:par>
                              <p:par>
                                <p:cTn id="64" presetID="1" presetClass="entr" presetSubtype="0" fill="hold" nodeType="withEffect">
                                  <p:stCondLst>
                                    <p:cond delay="0"/>
                                  </p:stCondLst>
                                  <p:childTnLst>
                                    <p:set>
                                      <p:cBhvr>
                                        <p:cTn id="65" dur="1" fill="hold">
                                          <p:stCondLst>
                                            <p:cond delay="0"/>
                                          </p:stCondLst>
                                        </p:cTn>
                                        <p:tgtEl>
                                          <p:spTgt spid="119"/>
                                        </p:tgtEl>
                                        <p:attrNameLst>
                                          <p:attrName>style.visibility</p:attrName>
                                        </p:attrNameLst>
                                      </p:cBhvr>
                                      <p:to>
                                        <p:strVal val="visible"/>
                                      </p:to>
                                    </p:set>
                                  </p:childTnLst>
                                </p:cTn>
                              </p:par>
                            </p:childTnLst>
                          </p:cTn>
                        </p:par>
                      </p:childTnLst>
                    </p:cTn>
                  </p:par>
                </p:childTnLst>
              </p:cTn>
              <p:nextCondLst>
                <p:cond evt="onClick" delay="0">
                  <p:tgtEl>
                    <p:spTgt spid="141"/>
                  </p:tgtEl>
                </p:cond>
              </p:nextCondLst>
            </p:seq>
            <p:seq concurrent="1" nextAc="seek">
              <p:cTn id="66" restart="whenNotActive" fill="hold" evtFilter="cancelBubble" nodeType="interactiveSeq">
                <p:stCondLst>
                  <p:cond evt="onClick" delay="0">
                    <p:tgtEl>
                      <p:spTgt spid="115"/>
                    </p:tgtEl>
                  </p:cond>
                </p:stCondLst>
                <p:endSync evt="end" delay="0">
                  <p:rtn val="all"/>
                </p:endSync>
                <p:childTnLst>
                  <p:par>
                    <p:cTn id="67" fill="hold">
                      <p:stCondLst>
                        <p:cond delay="0"/>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93"/>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xit" presetSubtype="0" fill="hold" nodeType="clickEffect">
                                  <p:stCondLst>
                                    <p:cond delay="0"/>
                                  </p:stCondLst>
                                  <p:childTnLst>
                                    <p:set>
                                      <p:cBhvr>
                                        <p:cTn id="74" dur="1" fill="hold">
                                          <p:stCondLst>
                                            <p:cond delay="0"/>
                                          </p:stCondLst>
                                        </p:cTn>
                                        <p:tgtEl>
                                          <p:spTgt spid="93"/>
                                        </p:tgtEl>
                                        <p:attrNameLst>
                                          <p:attrName>style.visibility</p:attrName>
                                        </p:attrNameLst>
                                      </p:cBhvr>
                                      <p:to>
                                        <p:strVal val="hidden"/>
                                      </p:to>
                                    </p:set>
                                  </p:childTnLst>
                                </p:cTn>
                              </p:par>
                            </p:childTnLst>
                          </p:cTn>
                        </p:par>
                      </p:childTnLst>
                    </p:cTn>
                  </p:par>
                </p:childTnLst>
              </p:cTn>
              <p:nextCondLst>
                <p:cond evt="onClick" delay="0">
                  <p:tgtEl>
                    <p:spTgt spid="115"/>
                  </p:tgtEl>
                </p:cond>
              </p:nextCondLst>
            </p:seq>
            <p:seq concurrent="1" nextAc="seek">
              <p:cTn id="75" restart="whenNotActive" fill="hold" evtFilter="cancelBubble" nodeType="interactiveSeq">
                <p:stCondLst>
                  <p:cond evt="onClick" delay="0">
                    <p:tgtEl>
                      <p:spTgt spid="118"/>
                    </p:tgtEl>
                  </p:cond>
                </p:stCondLst>
                <p:endSync evt="end" delay="0">
                  <p:rtn val="all"/>
                </p:endSync>
                <p:childTnLst>
                  <p:par>
                    <p:cTn id="76" fill="hold">
                      <p:stCondLst>
                        <p:cond delay="0"/>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90"/>
                                        </p:tgtEl>
                                        <p:attrNameLst>
                                          <p:attrName>style.visibility</p:attrName>
                                        </p:attrNameLst>
                                      </p:cBhvr>
                                      <p:to>
                                        <p:strVal val="visible"/>
                                      </p:to>
                                    </p:set>
                                  </p:childTnLst>
                                </p:cTn>
                              </p:par>
                            </p:childTnLst>
                          </p:cTn>
                        </p:par>
                      </p:childTnLst>
                    </p:cTn>
                  </p:par>
                  <p:par>
                    <p:cTn id="80" fill="hold">
                      <p:stCondLst>
                        <p:cond delay="indefinite"/>
                      </p:stCondLst>
                      <p:childTnLst>
                        <p:par>
                          <p:cTn id="81" fill="hold">
                            <p:stCondLst>
                              <p:cond delay="0"/>
                            </p:stCondLst>
                            <p:childTnLst>
                              <p:par>
                                <p:cTn id="82" presetID="1" presetClass="exit" presetSubtype="0" fill="hold" nodeType="clickEffect">
                                  <p:stCondLst>
                                    <p:cond delay="0"/>
                                  </p:stCondLst>
                                  <p:childTnLst>
                                    <p:set>
                                      <p:cBhvr>
                                        <p:cTn id="83" dur="1" fill="hold">
                                          <p:stCondLst>
                                            <p:cond delay="0"/>
                                          </p:stCondLst>
                                        </p:cTn>
                                        <p:tgtEl>
                                          <p:spTgt spid="90"/>
                                        </p:tgtEl>
                                        <p:attrNameLst>
                                          <p:attrName>style.visibility</p:attrName>
                                        </p:attrNameLst>
                                      </p:cBhvr>
                                      <p:to>
                                        <p:strVal val="hidden"/>
                                      </p:to>
                                    </p:set>
                                  </p:childTnLst>
                                </p:cTn>
                              </p:par>
                            </p:childTnLst>
                          </p:cTn>
                        </p:par>
                      </p:childTnLst>
                    </p:cTn>
                  </p:par>
                </p:childTnLst>
              </p:cTn>
              <p:nextCondLst>
                <p:cond evt="onClick" delay="0">
                  <p:tgtEl>
                    <p:spTgt spid="118"/>
                  </p:tgtEl>
                </p:cond>
              </p:nextCondLst>
            </p:seq>
            <p:seq concurrent="1" nextAc="seek">
              <p:cTn id="84" restart="whenNotActive" fill="hold" evtFilter="cancelBubble" nodeType="interactiveSeq">
                <p:stCondLst>
                  <p:cond evt="onClick" delay="0">
                    <p:tgtEl>
                      <p:spTgt spid="125"/>
                    </p:tgtEl>
                  </p:cond>
                </p:stCondLst>
                <p:endSync evt="end" delay="0">
                  <p:rtn val="all"/>
                </p:endSync>
                <p:childTnLst>
                  <p:par>
                    <p:cTn id="85" fill="hold">
                      <p:stCondLst>
                        <p:cond delay="0"/>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87"/>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87"/>
                                        </p:tgtEl>
                                        <p:attrNameLst>
                                          <p:attrName>style.visibility</p:attrName>
                                        </p:attrNameLst>
                                      </p:cBhvr>
                                      <p:to>
                                        <p:strVal val="hidden"/>
                                      </p:to>
                                    </p:set>
                                  </p:childTnLst>
                                </p:cTn>
                              </p:par>
                            </p:childTnLst>
                          </p:cTn>
                        </p:par>
                      </p:childTnLst>
                    </p:cTn>
                  </p:par>
                </p:childTnLst>
              </p:cTn>
              <p:nextCondLst>
                <p:cond evt="onClick" delay="0">
                  <p:tgtEl>
                    <p:spTgt spid="125"/>
                  </p:tgtEl>
                </p:cond>
              </p:nextCondLst>
            </p:seq>
            <p:seq concurrent="1" nextAc="seek">
              <p:cTn id="93" restart="whenNotActive" fill="hold" evtFilter="cancelBubble" nodeType="interactiveSeq">
                <p:stCondLst>
                  <p:cond evt="onClick" delay="0">
                    <p:tgtEl>
                      <p:spTgt spid="119"/>
                    </p:tgtEl>
                  </p:cond>
                </p:stCondLst>
                <p:endSync evt="end" delay="0">
                  <p:rtn val="all"/>
                </p:endSync>
                <p:childTnLst>
                  <p:par>
                    <p:cTn id="94" fill="hold">
                      <p:stCondLst>
                        <p:cond delay="0"/>
                      </p:stCondLst>
                      <p:childTnLst>
                        <p:par>
                          <p:cTn id="95" fill="hold">
                            <p:stCondLst>
                              <p:cond delay="0"/>
                            </p:stCondLst>
                            <p:childTnLst>
                              <p:par>
                                <p:cTn id="96" presetID="1" presetClass="entr" presetSubtype="0" fill="hold" nodeType="clickEffect">
                                  <p:stCondLst>
                                    <p:cond delay="0"/>
                                  </p:stCondLst>
                                  <p:childTnLst>
                                    <p:set>
                                      <p:cBhvr>
                                        <p:cTn id="97" dur="1" fill="hold">
                                          <p:stCondLst>
                                            <p:cond delay="0"/>
                                          </p:stCondLst>
                                        </p:cTn>
                                        <p:tgtEl>
                                          <p:spTgt spid="66"/>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xit" presetSubtype="0" fill="hold" nodeType="clickEffect">
                                  <p:stCondLst>
                                    <p:cond delay="0"/>
                                  </p:stCondLst>
                                  <p:childTnLst>
                                    <p:set>
                                      <p:cBhvr>
                                        <p:cTn id="101" dur="1" fill="hold">
                                          <p:stCondLst>
                                            <p:cond delay="0"/>
                                          </p:stCondLst>
                                        </p:cTn>
                                        <p:tgtEl>
                                          <p:spTgt spid="66"/>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102" restart="whenNotActive" fill="hold" evtFilter="cancelBubble" nodeType="interactiveSeq">
                <p:stCondLst>
                  <p:cond evt="onClick" delay="0">
                    <p:tgtEl>
                      <p:spTgt spid="122"/>
                    </p:tgtEl>
                  </p:cond>
                </p:stCondLst>
                <p:endSync evt="end" delay="0">
                  <p:rtn val="all"/>
                </p:endSync>
                <p:childTnLst>
                  <p:par>
                    <p:cTn id="103" fill="hold">
                      <p:stCondLst>
                        <p:cond delay="0"/>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xit" presetSubtype="0" fill="hold" nodeType="clickEffect">
                                  <p:stCondLst>
                                    <p:cond delay="0"/>
                                  </p:stCondLst>
                                  <p:childTnLst>
                                    <p:set>
                                      <p:cBhvr>
                                        <p:cTn id="110" dur="1" fill="hold">
                                          <p:stCondLst>
                                            <p:cond delay="0"/>
                                          </p:stCondLst>
                                        </p:cTn>
                                        <p:tgtEl>
                                          <p:spTgt spid="81"/>
                                        </p:tgtEl>
                                        <p:attrNameLst>
                                          <p:attrName>style.visibility</p:attrName>
                                        </p:attrNameLst>
                                      </p:cBhvr>
                                      <p:to>
                                        <p:strVal val="hidden"/>
                                      </p:to>
                                    </p:set>
                                  </p:childTnLst>
                                </p:cTn>
                              </p:par>
                            </p:childTnLst>
                          </p:cTn>
                        </p:par>
                      </p:childTnLst>
                    </p:cTn>
                  </p:par>
                </p:childTnLst>
              </p:cTn>
              <p:nextCondLst>
                <p:cond evt="onClick" delay="0">
                  <p:tgtEl>
                    <p:spTgt spid="122"/>
                  </p:tgtEl>
                </p:cond>
              </p:nextCondLst>
            </p:seq>
            <p:seq concurrent="1" nextAc="seek">
              <p:cTn id="111" restart="whenNotActive" fill="hold" evtFilter="cancelBubble" nodeType="interactiveSeq">
                <p:stCondLst>
                  <p:cond evt="onClick" delay="0">
                    <p:tgtEl>
                      <p:spTgt spid="126"/>
                    </p:tgtEl>
                  </p:cond>
                </p:stCondLst>
                <p:endSync evt="end" delay="0">
                  <p:rtn val="all"/>
                </p:endSync>
                <p:childTnLst>
                  <p:par>
                    <p:cTn id="112" fill="hold">
                      <p:stCondLst>
                        <p:cond delay="0"/>
                      </p:stCondLst>
                      <p:childTnLst>
                        <p:par>
                          <p:cTn id="113" fill="hold">
                            <p:stCondLst>
                              <p:cond delay="0"/>
                            </p:stCondLst>
                            <p:childTnLst>
                              <p:par>
                                <p:cTn id="114" presetID="1" presetClass="entr" presetSubtype="0" fill="hold" nodeType="clickEffect">
                                  <p:stCondLst>
                                    <p:cond delay="0"/>
                                  </p:stCondLst>
                                  <p:childTnLst>
                                    <p:set>
                                      <p:cBhvr>
                                        <p:cTn id="115" dur="1" fill="hold">
                                          <p:stCondLst>
                                            <p:cond delay="0"/>
                                          </p:stCondLst>
                                        </p:cTn>
                                        <p:tgtEl>
                                          <p:spTgt spid="84"/>
                                        </p:tgtEl>
                                        <p:attrNameLst>
                                          <p:attrName>style.visibility</p:attrName>
                                        </p:attrNameLst>
                                      </p:cBhvr>
                                      <p:to>
                                        <p:strVal val="visible"/>
                                      </p:to>
                                    </p:set>
                                  </p:childTnLst>
                                </p:cTn>
                              </p:par>
                            </p:childTnLst>
                          </p:cTn>
                        </p:par>
                      </p:childTnLst>
                    </p:cTn>
                  </p:par>
                  <p:par>
                    <p:cTn id="116" fill="hold">
                      <p:stCondLst>
                        <p:cond delay="indefinite"/>
                      </p:stCondLst>
                      <p:childTnLst>
                        <p:par>
                          <p:cTn id="117" fill="hold">
                            <p:stCondLst>
                              <p:cond delay="0"/>
                            </p:stCondLst>
                            <p:childTnLst>
                              <p:par>
                                <p:cTn id="118" presetID="1" presetClass="exit" presetSubtype="0" fill="hold" nodeType="clickEffect">
                                  <p:stCondLst>
                                    <p:cond delay="0"/>
                                  </p:stCondLst>
                                  <p:childTnLst>
                                    <p:set>
                                      <p:cBhvr>
                                        <p:cTn id="119" dur="1" fill="hold">
                                          <p:stCondLst>
                                            <p:cond delay="0"/>
                                          </p:stCondLst>
                                        </p:cTn>
                                        <p:tgtEl>
                                          <p:spTgt spid="84"/>
                                        </p:tgtEl>
                                        <p:attrNameLst>
                                          <p:attrName>style.visibility</p:attrName>
                                        </p:attrNameLst>
                                      </p:cBhvr>
                                      <p:to>
                                        <p:strVal val="hidden"/>
                                      </p:to>
                                    </p:set>
                                  </p:childTnLst>
                                </p:cTn>
                              </p:par>
                            </p:childTnLst>
                          </p:cTn>
                        </p:par>
                      </p:childTnLst>
                    </p:cTn>
                  </p:par>
                </p:childTnLst>
              </p:cTn>
              <p:nextCondLst>
                <p:cond evt="onClick" delay="0">
                  <p:tgtEl>
                    <p:spTgt spid="126"/>
                  </p:tgtEl>
                </p:cond>
              </p:nextCondLst>
            </p:seq>
          </p:childTnLst>
        </p:cTn>
      </p:par>
    </p:tnLst>
    <p:bldLst>
      <p:bldP spid="114" grpId="0"/>
      <p:bldP spid="117" grpId="0"/>
      <p:bldP spid="116" grpId="0"/>
      <p:bldP spid="124" grpId="0"/>
      <p:bldP spid="121" grpId="0"/>
    </p:bldLst>
  </p:timing>
</p:sld>
</file>

<file path=ppt/slides/slide1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C099432-EB0C-F5F2-5501-A832D208327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Calibri" panose="020F0502020204030204" pitchFamily="34" charset="0"/>
              </a:rPr>
              <a:t>Quelles sont les températures optimales pour chaque pièce de la maison ? </a:t>
            </a:r>
            <a:endParaRPr lang="fr-FR" sz="3600" b="1" dirty="0">
              <a:solidFill>
                <a:schemeClr val="accent5">
                  <a:lumMod val="75000"/>
                </a:schemeClr>
              </a:solidFill>
              <a:cs typeface="Arial" panose="020B0604020202020204" pitchFamily="34" charset="0"/>
            </a:endParaRPr>
          </a:p>
        </p:txBody>
      </p:sp>
      <p:sp>
        <p:nvSpPr>
          <p:cNvPr id="10" name="Rectangle 1">
            <a:extLst>
              <a:ext uri="{FF2B5EF4-FFF2-40B4-BE49-F238E27FC236}">
                <a16:creationId xmlns:a16="http://schemas.microsoft.com/office/drawing/2014/main" id="{D9162E70-F864-3B04-79D8-9D3629FE518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1" name="PictoVideo">
            <a:extLst>
              <a:ext uri="{FF2B5EF4-FFF2-40B4-BE49-F238E27FC236}">
                <a16:creationId xmlns:a16="http://schemas.microsoft.com/office/drawing/2014/main" id="{6CD27AA9-0146-4021-B78C-A130578383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Info">
            <a:extLst>
              <a:ext uri="{FF2B5EF4-FFF2-40B4-BE49-F238E27FC236}">
                <a16:creationId xmlns:a16="http://schemas.microsoft.com/office/drawing/2014/main" id="{05C141BC-805E-666D-D593-8AE0ED62FC4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3" name="ZtxtP-Video">
            <a:extLst>
              <a:ext uri="{FF2B5EF4-FFF2-40B4-BE49-F238E27FC236}">
                <a16:creationId xmlns:a16="http://schemas.microsoft.com/office/drawing/2014/main" id="{2448BF2A-28AB-C360-BA9F-0918CD4EC69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A895055B-A55E-E8CE-5411-7A1E03C03E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Guide">
            <a:extLst>
              <a:ext uri="{FF2B5EF4-FFF2-40B4-BE49-F238E27FC236}">
                <a16:creationId xmlns:a16="http://schemas.microsoft.com/office/drawing/2014/main" id="{F2142058-D8F2-7773-1014-495375141D9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6" name="ZtxtP-Video">
            <a:extLst>
              <a:ext uri="{FF2B5EF4-FFF2-40B4-BE49-F238E27FC236}">
                <a16:creationId xmlns:a16="http://schemas.microsoft.com/office/drawing/2014/main" id="{517682AB-F5DF-5172-AB0A-F8B27ADE172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7" name="Image 42">
            <a:extLst>
              <a:ext uri="{FF2B5EF4-FFF2-40B4-BE49-F238E27FC236}">
                <a16:creationId xmlns:a16="http://schemas.microsoft.com/office/drawing/2014/main" id="{4EE60E11-BEC8-5AEC-82CD-96A8096F327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oVideo">
            <a:extLst>
              <a:ext uri="{FF2B5EF4-FFF2-40B4-BE49-F238E27FC236}">
                <a16:creationId xmlns:a16="http://schemas.microsoft.com/office/drawing/2014/main" id="{92AC2AA9-FC50-A491-923E-1A5B4C411FF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sz="quarter" idx="4294967295"/>
          </p:nvPr>
        </p:nvSpPr>
        <p:spPr>
          <a:xfrm>
            <a:off x="6523554" y="2463006"/>
            <a:ext cx="5032375" cy="2971800"/>
          </a:xfrm>
        </p:spPr>
        <p:txBody>
          <a:bodyPr>
            <a:normAutofit/>
          </a:bodyPr>
          <a:lstStyle/>
          <a:p>
            <a:pPr marL="0" indent="0">
              <a:lnSpc>
                <a:spcPct val="100000"/>
              </a:lnSpc>
              <a:spcAft>
                <a:spcPts val="800"/>
              </a:spcAft>
              <a:buNone/>
            </a:pPr>
            <a:r>
              <a:rPr lang="fr-FR" sz="2000" dirty="0">
                <a:solidFill>
                  <a:schemeClr val="accent1">
                    <a:lumMod val="75000"/>
                  </a:schemeClr>
                </a:solidFill>
                <a:ea typeface="Calibri" panose="020F0502020204030204" pitchFamily="34" charset="0"/>
                <a:cs typeface="Times New Roman" panose="02020603050405020304" pitchFamily="18" charset="0"/>
              </a:rPr>
              <a:t>Les températures pour chaque pièce sont à adapter selon le type de pièce :</a:t>
            </a:r>
          </a:p>
          <a:p>
            <a:pPr marL="342900" indent="-342900">
              <a:lnSpc>
                <a:spcPct val="100000"/>
              </a:lnSpc>
              <a:spcAft>
                <a:spcPts val="800"/>
              </a:spcAft>
              <a:buFont typeface="Arial" panose="020B0604020202020204" pitchFamily="34" charset="0"/>
              <a:buChar char="•"/>
            </a:pPr>
            <a:r>
              <a:rPr lang="fr-FR" sz="2000" dirty="0">
                <a:solidFill>
                  <a:schemeClr val="accent1">
                    <a:lumMod val="75000"/>
                  </a:schemeClr>
                </a:solidFill>
                <a:ea typeface="Calibri" panose="020F0502020204030204" pitchFamily="34" charset="0"/>
                <a:cs typeface="Times New Roman" panose="02020603050405020304" pitchFamily="18" charset="0"/>
              </a:rPr>
              <a:t>Pour les </a:t>
            </a:r>
            <a:r>
              <a:rPr lang="fr-FR" sz="2000" b="1" dirty="0">
                <a:solidFill>
                  <a:schemeClr val="accent1">
                    <a:lumMod val="75000"/>
                  </a:schemeClr>
                </a:solidFill>
                <a:ea typeface="Calibri" panose="020F0502020204030204" pitchFamily="34" charset="0"/>
                <a:cs typeface="Times New Roman" panose="02020603050405020304" pitchFamily="18" charset="0"/>
              </a:rPr>
              <a:t>pièces à vivre</a:t>
            </a:r>
            <a:r>
              <a:rPr lang="fr-FR" sz="2000" dirty="0">
                <a:solidFill>
                  <a:schemeClr val="accent1">
                    <a:lumMod val="75000"/>
                  </a:schemeClr>
                </a:solidFill>
                <a:ea typeface="Calibri" panose="020F0502020204030204" pitchFamily="34" charset="0"/>
                <a:cs typeface="Times New Roman" panose="02020603050405020304" pitchFamily="18" charset="0"/>
              </a:rPr>
              <a:t>, la température recommandée est de 19°C ;</a:t>
            </a:r>
          </a:p>
          <a:p>
            <a:pPr marL="342900" indent="-342900">
              <a:spcAft>
                <a:spcPts val="800"/>
              </a:spcAft>
              <a:buFont typeface="Arial" panose="020B0604020202020204" pitchFamily="34" charset="0"/>
              <a:buChar char="•"/>
            </a:pPr>
            <a:r>
              <a:rPr lang="fr-FR" sz="2000" dirty="0">
                <a:solidFill>
                  <a:schemeClr val="accent1">
                    <a:lumMod val="75000"/>
                  </a:schemeClr>
                </a:solidFill>
                <a:ea typeface="Calibri" panose="020F0502020204030204" pitchFamily="34" charset="0"/>
                <a:cs typeface="Times New Roman" panose="02020603050405020304" pitchFamily="18" charset="0"/>
              </a:rPr>
              <a:t>Pour la </a:t>
            </a:r>
            <a:r>
              <a:rPr lang="fr-FR" sz="2000" b="1" dirty="0">
                <a:solidFill>
                  <a:schemeClr val="accent1">
                    <a:lumMod val="75000"/>
                  </a:schemeClr>
                </a:solidFill>
                <a:ea typeface="Calibri" panose="020F0502020204030204" pitchFamily="34" charset="0"/>
                <a:cs typeface="Times New Roman" panose="02020603050405020304" pitchFamily="18" charset="0"/>
              </a:rPr>
              <a:t>salle de bain</a:t>
            </a:r>
            <a:r>
              <a:rPr lang="fr-FR" sz="2000" dirty="0">
                <a:solidFill>
                  <a:schemeClr val="accent1">
                    <a:lumMod val="75000"/>
                  </a:schemeClr>
                </a:solidFill>
                <a:ea typeface="Calibri" panose="020F0502020204030204" pitchFamily="34" charset="0"/>
                <a:cs typeface="Times New Roman" panose="02020603050405020304" pitchFamily="18" charset="0"/>
              </a:rPr>
              <a:t>, la température recommandée et de 17°C si la pièce est inoccupée ou de 22°C si elle est en cours d'utilisation.</a:t>
            </a:r>
            <a:endParaRPr lang="fr-FR" sz="2000" dirty="0">
              <a:solidFill>
                <a:schemeClr val="accent1">
                  <a:lumMod val="75000"/>
                </a:schemeClr>
              </a:solidFill>
            </a:endParaRPr>
          </a:p>
        </p:txBody>
      </p:sp>
      <p:pic>
        <p:nvPicPr>
          <p:cNvPr id="7" name="Picture 19"/>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850153" y="1690688"/>
            <a:ext cx="3913338" cy="434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8">
            <a:alphaModFix/>
          </a:blip>
          <a:srcRect/>
          <a:stretch/>
        </p:blipFill>
        <p:spPr>
          <a:xfrm>
            <a:off x="1215205" y="1274409"/>
            <a:ext cx="1504224" cy="1589653"/>
          </a:xfrm>
          <a:prstGeom prst="rect">
            <a:avLst/>
          </a:prstGeom>
          <a:noFill/>
          <a:ln>
            <a:noFill/>
          </a:ln>
        </p:spPr>
      </p:pic>
      <p:pic>
        <p:nvPicPr>
          <p:cNvPr id="9" name="clic retour">
            <a:hlinkClick r:id="rId9" action="ppaction://hlinksldjump"/>
            <a:extLst>
              <a:ext uri="{FF2B5EF4-FFF2-40B4-BE49-F238E27FC236}">
                <a16:creationId xmlns:a16="http://schemas.microsoft.com/office/drawing/2014/main" id="{41BD874A-1E02-4971-97AF-11CAA194277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1176019" y="553007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Image 18">
            <a:extLst>
              <a:ext uri="{FF2B5EF4-FFF2-40B4-BE49-F238E27FC236}">
                <a16:creationId xmlns:a16="http://schemas.microsoft.com/office/drawing/2014/main" id="{33AA606C-497B-3FCB-5A44-31667840399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EE8AB3A4-AA50-D203-4F37-CEB962A6AE02}"/>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141</a:t>
            </a:fld>
            <a:endParaRPr lang="fr-FR" altLang="fr-FR" sz="1800" b="1" dirty="0"/>
          </a:p>
        </p:txBody>
      </p:sp>
    </p:spTree>
    <p:extLst>
      <p:ext uri="{BB962C8B-B14F-4D97-AF65-F5344CB8AC3E}">
        <p14:creationId xmlns:p14="http://schemas.microsoft.com/office/powerpoint/2010/main" val="104029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5D012834-160D-CA23-844D-A8F16585D8D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A quoi sert l’isolation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D072232D-5993-D4BC-53A2-8458DD2585C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BE6A34F1-3F5E-B404-8EF5-A19B4C4C70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26B00215-5C89-14F2-8E8F-8E69428C24D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2CCA1CB3-1768-2E4C-5CB6-C69FF8F36FD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52D8839A-0C54-A906-BEE4-88613228502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5E21BC6E-7B09-DFD4-8B07-5F5F4DAE4C4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CF5ED09D-CE3D-F581-B3F4-68300825305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85044983-4AF7-3290-B3A6-C92FA0D0A87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B48A3DF2-67E9-E8D6-D584-33BE7585D91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643578" y="2665928"/>
            <a:ext cx="5032375" cy="3260725"/>
          </a:xfrm>
        </p:spPr>
        <p:txBody>
          <a:bodyPr>
            <a:normAutofit/>
          </a:bodyPr>
          <a:lstStyle/>
          <a:p>
            <a:pPr marL="0" indent="0">
              <a:lnSpc>
                <a:spcPct val="100000"/>
              </a:lnSpc>
              <a:spcAft>
                <a:spcPts val="0"/>
              </a:spcAft>
              <a:buNone/>
            </a:pPr>
            <a:r>
              <a:rPr lang="fr-FR" sz="2000" dirty="0">
                <a:solidFill>
                  <a:schemeClr val="accent1">
                    <a:lumMod val="75000"/>
                  </a:schemeClr>
                </a:solidFill>
                <a:ea typeface="Times New Roman" panose="02020603050405020304" pitchFamily="18" charset="0"/>
              </a:rPr>
              <a:t>L’isolation thermique dans une maison est </a:t>
            </a:r>
            <a:r>
              <a:rPr lang="fr-FR" sz="2000" b="1" dirty="0">
                <a:solidFill>
                  <a:schemeClr val="accent1">
                    <a:lumMod val="75000"/>
                  </a:schemeClr>
                </a:solidFill>
                <a:ea typeface="Times New Roman" panose="02020603050405020304" pitchFamily="18" charset="0"/>
              </a:rPr>
              <a:t>indispensable</a:t>
            </a:r>
            <a:r>
              <a:rPr lang="fr-FR" sz="2000" dirty="0">
                <a:solidFill>
                  <a:schemeClr val="accent1">
                    <a:lumMod val="75000"/>
                  </a:schemeClr>
                </a:solidFill>
                <a:ea typeface="Times New Roman" panose="02020603050405020304" pitchFamily="18" charset="0"/>
              </a:rPr>
              <a:t> pour :</a:t>
            </a:r>
          </a:p>
          <a:p>
            <a:pPr marL="285750" indent="-285750">
              <a:lnSpc>
                <a:spcPct val="100000"/>
              </a:lnSpc>
              <a:spcAft>
                <a:spcPts val="0"/>
              </a:spcAft>
              <a:buFont typeface="Arial" panose="020B0604020202020204" pitchFamily="34" charset="0"/>
              <a:buChar char="•"/>
            </a:pPr>
            <a:r>
              <a:rPr lang="fr-FR" sz="2000" dirty="0">
                <a:solidFill>
                  <a:schemeClr val="accent1">
                    <a:lumMod val="75000"/>
                  </a:schemeClr>
                </a:solidFill>
                <a:ea typeface="Times New Roman" panose="02020603050405020304" pitchFamily="18" charset="0"/>
              </a:rPr>
              <a:t>Réduire la facture de chauffage</a:t>
            </a:r>
          </a:p>
          <a:p>
            <a:pPr marL="285750" indent="-285750">
              <a:lnSpc>
                <a:spcPct val="100000"/>
              </a:lnSpc>
              <a:spcAft>
                <a:spcPts val="0"/>
              </a:spcAft>
              <a:buFont typeface="Arial" panose="020B0604020202020204" pitchFamily="34" charset="0"/>
              <a:buChar char="•"/>
            </a:pPr>
            <a:r>
              <a:rPr lang="fr-FR" sz="2000" dirty="0">
                <a:solidFill>
                  <a:schemeClr val="accent1">
                    <a:lumMod val="75000"/>
                  </a:schemeClr>
                </a:solidFill>
                <a:ea typeface="Times New Roman" panose="02020603050405020304" pitchFamily="18" charset="0"/>
              </a:rPr>
              <a:t>Pour assurer un confort au quotidien.</a:t>
            </a:r>
          </a:p>
          <a:p>
            <a:pPr marL="0" indent="0">
              <a:lnSpc>
                <a:spcPct val="100000"/>
              </a:lnSpc>
              <a:spcAft>
                <a:spcPts val="0"/>
              </a:spcAft>
              <a:buNone/>
            </a:pPr>
            <a:r>
              <a:rPr lang="fr-FR" sz="2000" dirty="0">
                <a:solidFill>
                  <a:schemeClr val="accent1">
                    <a:lumMod val="75000"/>
                  </a:schemeClr>
                </a:solidFill>
                <a:ea typeface="Times New Roman" panose="02020603050405020304" pitchFamily="18" charset="0"/>
              </a:rPr>
              <a:t>La toiture est l’endroit le plus </a:t>
            </a:r>
            <a:r>
              <a:rPr lang="fr-FR" sz="2000" b="1" dirty="0">
                <a:solidFill>
                  <a:schemeClr val="accent1">
                    <a:lumMod val="75000"/>
                  </a:schemeClr>
                </a:solidFill>
                <a:ea typeface="Times New Roman" panose="02020603050405020304" pitchFamily="18" charset="0"/>
              </a:rPr>
              <a:t>stratégique</a:t>
            </a:r>
            <a:r>
              <a:rPr lang="fr-FR" sz="2000" dirty="0">
                <a:solidFill>
                  <a:schemeClr val="accent1">
                    <a:lumMod val="75000"/>
                  </a:schemeClr>
                </a:solidFill>
                <a:ea typeface="Times New Roman" panose="02020603050405020304" pitchFamily="18" charset="0"/>
              </a:rPr>
              <a:t> pour </a:t>
            </a:r>
            <a:r>
              <a:rPr lang="fr-FR" sz="2000" b="1" dirty="0">
                <a:solidFill>
                  <a:schemeClr val="accent1">
                    <a:lumMod val="75000"/>
                  </a:schemeClr>
                </a:solidFill>
                <a:ea typeface="Times New Roman" panose="02020603050405020304" pitchFamily="18" charset="0"/>
              </a:rPr>
              <a:t>isoler efficacement </a:t>
            </a:r>
            <a:r>
              <a:rPr lang="fr-FR" sz="2000" dirty="0">
                <a:solidFill>
                  <a:schemeClr val="accent1">
                    <a:lumMod val="75000"/>
                  </a:schemeClr>
                </a:solidFill>
                <a:ea typeface="Times New Roman" panose="02020603050405020304" pitchFamily="18" charset="0"/>
              </a:rPr>
              <a:t>une maison. Près du tiers des pertes thermiques se situent au niveau du toit.</a:t>
            </a:r>
            <a:endParaRPr lang="fr-FR" sz="2000" dirty="0">
              <a:solidFill>
                <a:schemeClr val="accent1">
                  <a:lumMod val="75000"/>
                </a:schemeClr>
              </a:solidFill>
            </a:endParaRPr>
          </a:p>
        </p:txBody>
      </p:sp>
      <p:pic>
        <p:nvPicPr>
          <p:cNvPr id="20" name="Imag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74662" y="1081171"/>
            <a:ext cx="4221936" cy="5108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e 22">
            <a:extLst>
              <a:ext uri="{FF2B5EF4-FFF2-40B4-BE49-F238E27FC236}">
                <a16:creationId xmlns:a16="http://schemas.microsoft.com/office/drawing/2014/main" id="{10749A04-4768-1A48-A419-D16F32A0EB25}"/>
              </a:ext>
            </a:extLst>
          </p:cNvPr>
          <p:cNvGrpSpPr>
            <a:grpSpLocks/>
          </p:cNvGrpSpPr>
          <p:nvPr/>
        </p:nvGrpSpPr>
        <p:grpSpPr bwMode="auto">
          <a:xfrm>
            <a:off x="1368426" y="5661025"/>
            <a:ext cx="4622643" cy="931347"/>
            <a:chOff x="9011665" y="3451999"/>
            <a:chExt cx="3406665" cy="615854"/>
          </a:xfrm>
        </p:grpSpPr>
        <p:sp>
          <p:nvSpPr>
            <p:cNvPr id="24" name="Ellipse 3">
              <a:extLst>
                <a:ext uri="{FF2B5EF4-FFF2-40B4-BE49-F238E27FC236}">
                  <a16:creationId xmlns:a16="http://schemas.microsoft.com/office/drawing/2014/main" id="{179336AE-C532-1C4C-997F-A61E861E8D21}"/>
                </a:ext>
              </a:extLst>
            </p:cNvPr>
            <p:cNvSpPr/>
            <p:nvPr/>
          </p:nvSpPr>
          <p:spPr>
            <a:xfrm>
              <a:off x="9018885" y="3451999"/>
              <a:ext cx="3399445" cy="61585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sz="1600"/>
            </a:p>
          </p:txBody>
        </p:sp>
        <p:sp>
          <p:nvSpPr>
            <p:cNvPr id="25"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011665" y="3497923"/>
              <a:ext cx="3384635" cy="500653"/>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ts val="0"/>
                </a:spcBef>
                <a:buNone/>
                <a:defRPr/>
              </a:pPr>
              <a:r>
                <a:rPr lang="fr-FR" sz="1600" dirty="0">
                  <a:solidFill>
                    <a:schemeClr val="bg1"/>
                  </a:solidFill>
                  <a:latin typeface="+mn-lt"/>
                  <a:cs typeface="Calibri" panose="020F0502020204030204" pitchFamily="34" charset="0"/>
                </a:rPr>
                <a:t>Le savais-tu ?</a:t>
              </a:r>
            </a:p>
            <a:p>
              <a:pPr algn="ctr" eaLnBrk="1" hangingPunct="1">
                <a:spcBef>
                  <a:spcPts val="0"/>
                </a:spcBef>
                <a:buNone/>
                <a:defRPr/>
              </a:pPr>
              <a:r>
                <a:rPr lang="fr-FR" sz="1600" dirty="0">
                  <a:solidFill>
                    <a:schemeClr val="bg1"/>
                  </a:solidFill>
                  <a:latin typeface="+mn-lt"/>
                  <a:ea typeface="Times New Roman" panose="02020603050405020304" pitchFamily="18" charset="0"/>
                </a:rPr>
                <a:t>En France, le chauffage représente plus de 60% de la consommation énergétique des ménages.</a:t>
              </a:r>
              <a:endParaRPr lang="fr-FR" sz="1600" dirty="0">
                <a:solidFill>
                  <a:schemeClr val="bg1"/>
                </a:solidFill>
                <a:latin typeface="+mn-lt"/>
                <a:cs typeface="Calibri" panose="020F0502020204030204" pitchFamily="34" charset="0"/>
              </a:endParaRPr>
            </a:p>
          </p:txBody>
        </p:sp>
      </p:grpSp>
      <p:pic>
        <p:nvPicPr>
          <p:cNvPr id="8"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243425" y="5620472"/>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AB169C64-6292-B35D-FE82-B85F317E686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8" name="Plus 5">
            <a:extLst>
              <a:ext uri="{FF2B5EF4-FFF2-40B4-BE49-F238E27FC236}">
                <a16:creationId xmlns:a16="http://schemas.microsoft.com/office/drawing/2014/main" id="{6D2FC971-7DBD-3D52-913E-18ABFD25F0D5}"/>
              </a:ext>
            </a:extLst>
          </p:cNvPr>
          <p:cNvPicPr preferRelativeResize="0">
            <a:picLocks/>
          </p:cNvPicPr>
          <p:nvPr/>
        </p:nvPicPr>
        <p:blipFill>
          <a:blip r:embed="rId11" cstate="print">
            <a:extLst>
              <a:ext uri="{28A0092B-C50C-407E-A947-70E740481C1C}">
                <a14:useLocalDpi xmlns:a14="http://schemas.microsoft.com/office/drawing/2010/main" val="0"/>
              </a:ext>
            </a:extLst>
          </a:blip>
          <a:stretch>
            <a:fillRect/>
          </a:stretch>
        </p:blipFill>
        <p:spPr bwMode="auto">
          <a:xfrm>
            <a:off x="7168952" y="5262770"/>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362521C4-AE35-78B8-8017-98C0DC9840C6}"/>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142</a:t>
            </a:fld>
            <a:endParaRPr lang="fr-FR" altLang="fr-FR" sz="1800" b="1" dirty="0"/>
          </a:p>
        </p:txBody>
      </p:sp>
    </p:spTree>
    <p:extLst>
      <p:ext uri="{BB962C8B-B14F-4D97-AF65-F5344CB8AC3E}">
        <p14:creationId xmlns:p14="http://schemas.microsoft.com/office/powerpoint/2010/main" val="3825886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8"/>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3" grpId="0" uiExpand="1"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49CA6E3-6DE1-DEB4-B7EF-18976F8681A0}"/>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Comment puis-je réduire la pollution de l’air intérieur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653C5344-57CF-A279-766B-5CAD3C2CBB9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9CA8CB4F-228E-CA02-5EBB-EC32B9F706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717AAC16-A91D-5CB0-514D-8A9043C14ED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99F1C734-2D3B-EAC2-C0DE-32ED106943E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7106650D-AAE7-E925-9C82-0F58AE29E2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20D89A0B-4685-EE9A-CA1D-7D81634F1A6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66A065E8-3276-C34A-4D7B-E5F2B094369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D4C53E40-8603-FB07-D499-C547352E9F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9DE33428-3A5C-33B5-C82F-547EAC15C62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Imag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rot="21439270">
            <a:off x="7201897" y="3158934"/>
            <a:ext cx="2304956" cy="1628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3686" name="Groupe 14"/>
          <p:cNvGrpSpPr>
            <a:grpSpLocks/>
          </p:cNvGrpSpPr>
          <p:nvPr/>
        </p:nvGrpSpPr>
        <p:grpSpPr bwMode="auto">
          <a:xfrm>
            <a:off x="6682571" y="2632075"/>
            <a:ext cx="5294108" cy="2591652"/>
            <a:chOff x="3310280" y="1175667"/>
            <a:chExt cx="5296216" cy="2592099"/>
          </a:xfrm>
        </p:grpSpPr>
        <p:sp>
          <p:nvSpPr>
            <p:cNvPr id="113688" name="ZoneTexte 9"/>
            <p:cNvSpPr txBox="1">
              <a:spLocks noChangeArrowheads="1"/>
            </p:cNvSpPr>
            <p:nvPr/>
          </p:nvSpPr>
          <p:spPr bwMode="auto">
            <a:xfrm>
              <a:off x="3310280" y="3367587"/>
              <a:ext cx="5296216" cy="400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 évitant d’utiliser des produits toxiques</a:t>
              </a:r>
            </a:p>
          </p:txBody>
        </p:sp>
        <p:pic>
          <p:nvPicPr>
            <p:cNvPr id="113689" name="Imag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5882478" y="1175667"/>
              <a:ext cx="2170110" cy="217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3" name="Groupe 22">
            <a:extLst>
              <a:ext uri="{FF2B5EF4-FFF2-40B4-BE49-F238E27FC236}">
                <a16:creationId xmlns:a16="http://schemas.microsoft.com/office/drawing/2014/main" id="{A39DD864-6FEC-223E-3FE8-2F145C789824}"/>
              </a:ext>
            </a:extLst>
          </p:cNvPr>
          <p:cNvGrpSpPr/>
          <p:nvPr/>
        </p:nvGrpSpPr>
        <p:grpSpPr>
          <a:xfrm>
            <a:off x="1587797" y="2012938"/>
            <a:ext cx="5164624" cy="3742610"/>
            <a:chOff x="1868355" y="2448154"/>
            <a:chExt cx="5164624" cy="3742610"/>
          </a:xfrm>
        </p:grpSpPr>
        <p:sp>
          <p:nvSpPr>
            <p:cNvPr id="113684" name="ZoneTexte 9"/>
            <p:cNvSpPr txBox="1">
              <a:spLocks noChangeArrowheads="1"/>
            </p:cNvSpPr>
            <p:nvPr/>
          </p:nvSpPr>
          <p:spPr bwMode="auto">
            <a:xfrm>
              <a:off x="1868355" y="5267434"/>
              <a:ext cx="51646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buFont typeface="Arial" panose="020B0604020202020204" pitchFamily="34" charset="0"/>
                <a:buNone/>
              </a:pPr>
              <a:r>
                <a:rPr lang="fr-FR" altLang="fr-FR" sz="2000" b="1" dirty="0">
                  <a:solidFill>
                    <a:schemeClr val="accent1">
                      <a:lumMod val="75000"/>
                    </a:schemeClr>
                  </a:solidFill>
                  <a:latin typeface="+mn-lt"/>
                  <a:cs typeface="Calibri" panose="020F0502020204030204" pitchFamily="34" charset="0"/>
                </a:rPr>
                <a:t>Il est conseillé d’aérer 10 minutes le matin, 10 minutes le soir et après chaque  activité polluant l’air</a:t>
              </a:r>
            </a:p>
          </p:txBody>
        </p:sp>
        <p:pic>
          <p:nvPicPr>
            <p:cNvPr id="16" name="Image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20995" y="2448154"/>
              <a:ext cx="2604192" cy="2819280"/>
            </a:xfrm>
            <a:prstGeom prst="rect">
              <a:avLst/>
            </a:prstGeom>
          </p:spPr>
        </p:pic>
      </p:grpSp>
      <p:sp>
        <p:nvSpPr>
          <p:cNvPr id="15"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err="1">
                <a:latin typeface="+mn-lt"/>
                <a:cs typeface="Arial" panose="020B0604020202020204" pitchFamily="34" charset="0"/>
              </a:rPr>
              <a:t>A.Ev</a:t>
            </a:r>
            <a:endParaRPr lang="fr-FR" altLang="fr-FR" sz="1600" dirty="0">
              <a:latin typeface="+mn-lt"/>
              <a:cs typeface="Arial" panose="020B0604020202020204" pitchFamily="34" charset="0"/>
            </a:endParaRPr>
          </a:p>
        </p:txBody>
      </p:sp>
      <p:pic>
        <p:nvPicPr>
          <p:cNvPr id="14" name="Image 13">
            <a:extLst>
              <a:ext uri="{FF2B5EF4-FFF2-40B4-BE49-F238E27FC236}">
                <a16:creationId xmlns:a16="http://schemas.microsoft.com/office/drawing/2014/main" id="{D5A8BBF1-5006-56B6-A3E8-6B6F708867B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17" name="Groupe 16">
            <a:extLst>
              <a:ext uri="{FF2B5EF4-FFF2-40B4-BE49-F238E27FC236}">
                <a16:creationId xmlns:a16="http://schemas.microsoft.com/office/drawing/2014/main" id="{0F8794A6-B98C-164E-C4E0-4632CFA93579}"/>
              </a:ext>
            </a:extLst>
          </p:cNvPr>
          <p:cNvGrpSpPr/>
          <p:nvPr/>
        </p:nvGrpSpPr>
        <p:grpSpPr>
          <a:xfrm>
            <a:off x="3619933" y="3392687"/>
            <a:ext cx="1015200" cy="1015200"/>
            <a:chOff x="2979068" y="2181479"/>
            <a:chExt cx="1015200" cy="1015200"/>
          </a:xfrm>
          <a:solidFill>
            <a:srgbClr val="42C4E3"/>
          </a:solidFill>
        </p:grpSpPr>
        <p:sp>
          <p:nvSpPr>
            <p:cNvPr id="18" name="Numéro 1">
              <a:extLst>
                <a:ext uri="{FF2B5EF4-FFF2-40B4-BE49-F238E27FC236}">
                  <a16:creationId xmlns:a16="http://schemas.microsoft.com/office/drawing/2014/main" id="{86E4DCBE-0982-0099-AEBE-9C4BD8B59F58}"/>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9" name="? bleu">
              <a:extLst>
                <a:ext uri="{FF2B5EF4-FFF2-40B4-BE49-F238E27FC236}">
                  <a16:creationId xmlns:a16="http://schemas.microsoft.com/office/drawing/2014/main" id="{64C79E67-CAB6-F265-FBA2-838E12C6C4D0}"/>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0" name="Groupe 19">
            <a:extLst>
              <a:ext uri="{FF2B5EF4-FFF2-40B4-BE49-F238E27FC236}">
                <a16:creationId xmlns:a16="http://schemas.microsoft.com/office/drawing/2014/main" id="{55C2B725-C04C-7563-E03A-39399A8B8C48}"/>
              </a:ext>
            </a:extLst>
          </p:cNvPr>
          <p:cNvGrpSpPr/>
          <p:nvPr/>
        </p:nvGrpSpPr>
        <p:grpSpPr>
          <a:xfrm>
            <a:off x="8694080" y="3392687"/>
            <a:ext cx="1015200" cy="1015200"/>
            <a:chOff x="6429109" y="2275219"/>
            <a:chExt cx="1015200" cy="1015200"/>
          </a:xfrm>
        </p:grpSpPr>
        <p:sp>
          <p:nvSpPr>
            <p:cNvPr id="21" name="Numéro 2">
              <a:extLst>
                <a:ext uri="{FF2B5EF4-FFF2-40B4-BE49-F238E27FC236}">
                  <a16:creationId xmlns:a16="http://schemas.microsoft.com/office/drawing/2014/main" id="{DC978494-125E-154B-5B2A-08920F49EF6B}"/>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2" name="? bleu">
              <a:extLst>
                <a:ext uri="{FF2B5EF4-FFF2-40B4-BE49-F238E27FC236}">
                  <a16:creationId xmlns:a16="http://schemas.microsoft.com/office/drawing/2014/main" id="{4CAE3346-6B4C-4210-7A86-7A14AB6832DD}"/>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3" name="Espace réservé du numéro de diapositive 1">
            <a:extLst>
              <a:ext uri="{FF2B5EF4-FFF2-40B4-BE49-F238E27FC236}">
                <a16:creationId xmlns:a16="http://schemas.microsoft.com/office/drawing/2014/main" id="{2ACCAFD0-8D24-1476-FCF6-60B59CA04751}"/>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143</a:t>
            </a:fld>
            <a:endParaRPr lang="fr-FR" altLang="fr-FR" sz="1800" b="1"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9" restart="whenNotActive" fill="hold" evtFilter="cancelBubble" nodeType="interactiveSeq">
                <p:stCondLst>
                  <p:cond evt="onClick" delay="0">
                    <p:tgtEl>
                      <p:spTgt spid="20"/>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20"/>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41"/>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113686"/>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B8559DB-5236-5421-DA5D-14F9359888D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Quelles pommes vaut mieux t-il acheter pour limiter </a:t>
            </a:r>
          </a:p>
          <a:p>
            <a:pPr algn="ctr" eaLnBrk="1" hangingPunct="1">
              <a:defRPr/>
            </a:pPr>
            <a:r>
              <a:rPr lang="fr-FR" sz="3600" b="1" dirty="0">
                <a:solidFill>
                  <a:schemeClr val="accent5">
                    <a:lumMod val="75000"/>
                  </a:schemeClr>
                </a:solidFill>
              </a:rPr>
              <a:t>la pollution de l’air ?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DFC503BD-967E-A83C-8F53-A86D3E1B991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486C41A9-56A5-4A1D-CAC6-00D3868B89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5C76C859-E394-EE6B-1230-D4A62C7F088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A14BD9FD-1545-A205-B685-E0A5CA9BBEA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E79C01A7-4B18-B81B-4E86-E59835CB750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46148A04-84E0-FE5D-0AF4-E2EDAA82279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D34F5238-0DFD-DB36-9830-06612B6BA50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07E5F137-5323-F9CA-38DE-433927B61F8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52FE6BC0-3CB7-7B5D-4A60-473E99C967C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Espace réservé du contenu 8"/>
          <p:cNvSpPr>
            <a:spLocks noGrp="1"/>
          </p:cNvSpPr>
          <p:nvPr>
            <p:ph sz="quarter" idx="4294967295"/>
          </p:nvPr>
        </p:nvSpPr>
        <p:spPr>
          <a:xfrm>
            <a:off x="1719569" y="5480539"/>
            <a:ext cx="10281050" cy="1128713"/>
          </a:xfrm>
        </p:spPr>
        <p:txBody>
          <a:bodyPr/>
          <a:lstStyle/>
          <a:p>
            <a:pPr marL="0" indent="0" algn="ctr">
              <a:buNone/>
            </a:pPr>
            <a:r>
              <a:rPr lang="fr-FR" sz="2000" dirty="0">
                <a:solidFill>
                  <a:schemeClr val="accent1">
                    <a:lumMod val="75000"/>
                  </a:schemeClr>
                </a:solidFill>
                <a:cs typeface="Calibri" panose="020F0502020204030204" pitchFamily="34" charset="0"/>
              </a:rPr>
              <a:t>Acheter des </a:t>
            </a:r>
            <a:r>
              <a:rPr lang="fr-FR" sz="2000" b="1" dirty="0">
                <a:solidFill>
                  <a:schemeClr val="accent1">
                    <a:lumMod val="75000"/>
                  </a:schemeClr>
                </a:solidFill>
                <a:cs typeface="Calibri" panose="020F0502020204030204" pitchFamily="34" charset="0"/>
              </a:rPr>
              <a:t>produits locaux </a:t>
            </a:r>
            <a:r>
              <a:rPr lang="fr-FR" sz="2000" dirty="0">
                <a:solidFill>
                  <a:schemeClr val="accent1">
                    <a:lumMod val="75000"/>
                  </a:schemeClr>
                </a:solidFill>
                <a:cs typeface="Calibri" panose="020F0502020204030204" pitchFamily="34" charset="0"/>
              </a:rPr>
              <a:t>permet de réduire le transport de marchandises (avions, camions, bateaux…) qui est polluant.</a:t>
            </a:r>
          </a:p>
          <a:p>
            <a:pPr marL="0" indent="0" algn="ctr">
              <a:buNone/>
            </a:pPr>
            <a:r>
              <a:rPr lang="fr-FR" sz="2000" dirty="0">
                <a:solidFill>
                  <a:schemeClr val="accent1">
                    <a:lumMod val="75000"/>
                  </a:schemeClr>
                </a:solidFill>
                <a:cs typeface="Calibri" panose="020F0502020204030204" pitchFamily="34" charset="0"/>
              </a:rPr>
              <a:t>Il est donc important de faire attention à </a:t>
            </a:r>
            <a:r>
              <a:rPr lang="fr-FR" sz="2000" b="1" dirty="0">
                <a:solidFill>
                  <a:schemeClr val="accent1">
                    <a:lumMod val="75000"/>
                  </a:schemeClr>
                </a:solidFill>
                <a:cs typeface="Calibri" panose="020F0502020204030204" pitchFamily="34" charset="0"/>
              </a:rPr>
              <a:t>l’origine</a:t>
            </a:r>
            <a:r>
              <a:rPr lang="fr-FR" sz="2000" dirty="0">
                <a:solidFill>
                  <a:schemeClr val="accent1">
                    <a:lumMod val="75000"/>
                  </a:schemeClr>
                </a:solidFill>
                <a:cs typeface="Calibri" panose="020F0502020204030204" pitchFamily="34" charset="0"/>
              </a:rPr>
              <a:t> des produits que l’on achète.</a:t>
            </a:r>
          </a:p>
          <a:p>
            <a:pPr algn="ctr"/>
            <a:endParaRPr lang="fr-FR" sz="2000" dirty="0">
              <a:solidFill>
                <a:schemeClr val="accent1">
                  <a:lumMod val="75000"/>
                </a:schemeClr>
              </a:solidFill>
            </a:endParaRPr>
          </a:p>
          <a:p>
            <a:pPr marL="0" indent="0" algn="ctr">
              <a:buNone/>
            </a:pPr>
            <a:endParaRPr lang="fr-FR" sz="2000" dirty="0">
              <a:solidFill>
                <a:schemeClr val="accent1">
                  <a:lumMod val="75000"/>
                </a:schemeClr>
              </a:solidFill>
            </a:endParaRPr>
          </a:p>
        </p:txBody>
      </p:sp>
      <p:pic>
        <p:nvPicPr>
          <p:cNvPr id="5" name="pomme locale" descr="Une image contenant jouet&#10;&#10;Description générée automatiquement">
            <a:extLst>
              <a:ext uri="{FF2B5EF4-FFF2-40B4-BE49-F238E27FC236}">
                <a16:creationId xmlns:a16="http://schemas.microsoft.com/office/drawing/2014/main" id="{2FCB27B2-CD3A-4563-B9D7-839D5E8A1B1F}"/>
              </a:ext>
            </a:extLst>
          </p:cNvPr>
          <p:cNvPicPr>
            <a:picLocks noGrp="1" noChangeAspect="1"/>
          </p:cNvPicPr>
          <p:nvPr>
            <p:ph sz="quarter" idx="4294967295"/>
          </p:nvPr>
        </p:nvPicPr>
        <p:blipFill rotWithShape="1">
          <a:blip r:embed="rId7" cstate="print">
            <a:extLst>
              <a:ext uri="{28A0092B-C50C-407E-A947-70E740481C1C}">
                <a14:useLocalDpi xmlns:a14="http://schemas.microsoft.com/office/drawing/2010/main" val="0"/>
              </a:ext>
            </a:extLst>
          </a:blip>
          <a:srcRect l="4033" r="14714"/>
          <a:stretch/>
        </p:blipFill>
        <p:spPr>
          <a:xfrm>
            <a:off x="2375988" y="1563008"/>
            <a:ext cx="3239270" cy="2491029"/>
          </a:xfrm>
        </p:spPr>
      </p:pic>
      <p:sp>
        <p:nvSpPr>
          <p:cNvPr id="115739" name="Text-01"/>
          <p:cNvSpPr txBox="1">
            <a:spLocks noChangeArrowheads="1"/>
          </p:cNvSpPr>
          <p:nvPr/>
        </p:nvSpPr>
        <p:spPr bwMode="auto">
          <a:xfrm>
            <a:off x="2375988" y="4042925"/>
            <a:ext cx="342200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Arial" panose="020B0604020202020204" pitchFamily="34" charset="0"/>
              </a:rPr>
              <a:t>Des pommes d’un  producteur local</a:t>
            </a:r>
          </a:p>
        </p:txBody>
      </p:sp>
      <p:sp>
        <p:nvSpPr>
          <p:cNvPr id="115735" name="Text-02"/>
          <p:cNvSpPr txBox="1">
            <a:spLocks noChangeArrowheads="1"/>
          </p:cNvSpPr>
          <p:nvPr/>
        </p:nvSpPr>
        <p:spPr bwMode="auto">
          <a:xfrm>
            <a:off x="7771215" y="4022103"/>
            <a:ext cx="328184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50000"/>
              </a:spcBef>
              <a:buFontTx/>
              <a:buNone/>
            </a:pPr>
            <a:r>
              <a:rPr lang="fr-FR" altLang="fr-FR" sz="2000" b="1" dirty="0">
                <a:solidFill>
                  <a:schemeClr val="accent1">
                    <a:lumMod val="75000"/>
                  </a:schemeClr>
                </a:solidFill>
                <a:latin typeface="+mn-lt"/>
                <a:cs typeface="Arial" panose="020B0604020202020204" pitchFamily="34" charset="0"/>
              </a:rPr>
              <a:t>Des pommes venant de loin</a:t>
            </a:r>
          </a:p>
        </p:txBody>
      </p:sp>
      <p:sp>
        <p:nvSpPr>
          <p:cNvPr id="20"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PL.L</a:t>
            </a:r>
            <a:endParaRPr lang="fr-FR" altLang="fr-FR" sz="1000" dirty="0">
              <a:latin typeface="+mn-lt"/>
              <a:cs typeface="Arial" panose="020B0604020202020204" pitchFamily="34" charset="0"/>
            </a:endParaRPr>
          </a:p>
        </p:txBody>
      </p:sp>
      <p:pic>
        <p:nvPicPr>
          <p:cNvPr id="7" name="pommes avion" descr="Une image contenant texte&#10;&#10;Description générée automatiquement">
            <a:extLst>
              <a:ext uri="{FF2B5EF4-FFF2-40B4-BE49-F238E27FC236}">
                <a16:creationId xmlns:a16="http://schemas.microsoft.com/office/drawing/2014/main" id="{E2F86D70-224D-4F59-9AE9-9535F60A8D4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453697" y="1618570"/>
            <a:ext cx="3985646" cy="2491029"/>
          </a:xfrm>
          <a:prstGeom prst="rect">
            <a:avLst/>
          </a:prstGeom>
        </p:spPr>
      </p:pic>
      <p:pic>
        <p:nvPicPr>
          <p:cNvPr id="26" name="Picture 5">
            <a:extLst>
              <a:ext uri="{FF2B5EF4-FFF2-40B4-BE49-F238E27FC236}">
                <a16:creationId xmlns:a16="http://schemas.microsoft.com/office/drawing/2014/main" id="{E851B308-B2FE-4FB5-943C-F7030501A28F}"/>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3324339" y="2102850"/>
            <a:ext cx="1632895" cy="1716578"/>
          </a:xfrm>
          <a:prstGeom prst="rect">
            <a:avLst/>
          </a:prstGeom>
        </p:spPr>
      </p:pic>
      <p:pic>
        <p:nvPicPr>
          <p:cNvPr id="27" name="Picture 6">
            <a:extLst>
              <a:ext uri="{FF2B5EF4-FFF2-40B4-BE49-F238E27FC236}">
                <a16:creationId xmlns:a16="http://schemas.microsoft.com/office/drawing/2014/main" id="{749F64B6-E1B7-418F-8689-B82D71A0B147}"/>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8561307" y="2129433"/>
            <a:ext cx="1770426" cy="1777091"/>
          </a:xfrm>
          <a:prstGeom prst="rect">
            <a:avLst/>
          </a:prstGeom>
        </p:spPr>
      </p:pic>
      <p:pic>
        <p:nvPicPr>
          <p:cNvPr id="17" name="Image 16">
            <a:extLst>
              <a:ext uri="{FF2B5EF4-FFF2-40B4-BE49-F238E27FC236}">
                <a16:creationId xmlns:a16="http://schemas.microsoft.com/office/drawing/2014/main" id="{21933719-8151-1DC3-E343-3B1DEEB9E617}"/>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08CCEBE4-449A-A48C-909E-023FF36C8751}"/>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144</a:t>
            </a:fld>
            <a:endParaRPr lang="fr-FR" altLang="fr-FR" sz="1800" b="1"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80">
                                          <p:stCondLst>
                                            <p:cond delay="0"/>
                                          </p:stCondLst>
                                        </p:cTn>
                                        <p:tgtEl>
                                          <p:spTgt spid="26"/>
                                        </p:tgtEl>
                                      </p:cBhvr>
                                    </p:animEffect>
                                    <p:anim calcmode="lin" valueType="num">
                                      <p:cBhvr>
                                        <p:cTn id="8" dur="1822" tmFilter="0,0; 0.14,0.36; 0.43,0.73; 0.71,0.91; 1.0,1.0">
                                          <p:stCondLst>
                                            <p:cond delay="0"/>
                                          </p:stCondLst>
                                        </p:cTn>
                                        <p:tgtEl>
                                          <p:spTgt spid="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6"/>
                                        </p:tgtEl>
                                        <p:attrNameLst>
                                          <p:attrName>ppt_y</p:attrName>
                                        </p:attrNameLst>
                                      </p:cBhvr>
                                      <p:tavLst>
                                        <p:tav tm="0" fmla="#ppt_y-sin(pi*$)/81">
                                          <p:val>
                                            <p:fltVal val="0"/>
                                          </p:val>
                                        </p:tav>
                                        <p:tav tm="100000">
                                          <p:val>
                                            <p:fltVal val="1"/>
                                          </p:val>
                                        </p:tav>
                                      </p:tavLst>
                                    </p:anim>
                                    <p:animScale>
                                      <p:cBhvr>
                                        <p:cTn id="13" dur="26">
                                          <p:stCondLst>
                                            <p:cond delay="650"/>
                                          </p:stCondLst>
                                        </p:cTn>
                                        <p:tgtEl>
                                          <p:spTgt spid="26"/>
                                        </p:tgtEl>
                                      </p:cBhvr>
                                      <p:to x="100000" y="60000"/>
                                    </p:animScale>
                                    <p:animScale>
                                      <p:cBhvr>
                                        <p:cTn id="14" dur="166" decel="50000">
                                          <p:stCondLst>
                                            <p:cond delay="676"/>
                                          </p:stCondLst>
                                        </p:cTn>
                                        <p:tgtEl>
                                          <p:spTgt spid="26"/>
                                        </p:tgtEl>
                                      </p:cBhvr>
                                      <p:to x="100000" y="100000"/>
                                    </p:animScale>
                                    <p:animScale>
                                      <p:cBhvr>
                                        <p:cTn id="15" dur="26">
                                          <p:stCondLst>
                                            <p:cond delay="1312"/>
                                          </p:stCondLst>
                                        </p:cTn>
                                        <p:tgtEl>
                                          <p:spTgt spid="26"/>
                                        </p:tgtEl>
                                      </p:cBhvr>
                                      <p:to x="100000" y="80000"/>
                                    </p:animScale>
                                    <p:animScale>
                                      <p:cBhvr>
                                        <p:cTn id="16" dur="166" decel="50000">
                                          <p:stCondLst>
                                            <p:cond delay="1338"/>
                                          </p:stCondLst>
                                        </p:cTn>
                                        <p:tgtEl>
                                          <p:spTgt spid="26"/>
                                        </p:tgtEl>
                                      </p:cBhvr>
                                      <p:to x="100000" y="100000"/>
                                    </p:animScale>
                                    <p:animScale>
                                      <p:cBhvr>
                                        <p:cTn id="17" dur="26">
                                          <p:stCondLst>
                                            <p:cond delay="1642"/>
                                          </p:stCondLst>
                                        </p:cTn>
                                        <p:tgtEl>
                                          <p:spTgt spid="26"/>
                                        </p:tgtEl>
                                      </p:cBhvr>
                                      <p:to x="100000" y="90000"/>
                                    </p:animScale>
                                    <p:animScale>
                                      <p:cBhvr>
                                        <p:cTn id="18" dur="166" decel="50000">
                                          <p:stCondLst>
                                            <p:cond delay="1668"/>
                                          </p:stCondLst>
                                        </p:cTn>
                                        <p:tgtEl>
                                          <p:spTgt spid="26"/>
                                        </p:tgtEl>
                                      </p:cBhvr>
                                      <p:to x="100000" y="100000"/>
                                    </p:animScale>
                                    <p:animScale>
                                      <p:cBhvr>
                                        <p:cTn id="19" dur="26">
                                          <p:stCondLst>
                                            <p:cond delay="1808"/>
                                          </p:stCondLst>
                                        </p:cTn>
                                        <p:tgtEl>
                                          <p:spTgt spid="26"/>
                                        </p:tgtEl>
                                      </p:cBhvr>
                                      <p:to x="100000" y="95000"/>
                                    </p:animScale>
                                    <p:animScale>
                                      <p:cBhvr>
                                        <p:cTn id="20" dur="166" decel="50000">
                                          <p:stCondLst>
                                            <p:cond delay="1834"/>
                                          </p:stCondLst>
                                        </p:cTn>
                                        <p:tgtEl>
                                          <p:spTgt spid="26"/>
                                        </p:tgtEl>
                                      </p:cBhvr>
                                      <p:to x="100000" y="100000"/>
                                    </p:animScale>
                                  </p:childTnLst>
                                </p:cTn>
                              </p:par>
                            </p:childTnLst>
                          </p:cTn>
                        </p:par>
                      </p:childTnLst>
                    </p:cTn>
                  </p:par>
                </p:childTnLst>
              </p:cTn>
              <p:nextCondLst>
                <p:cond evt="onClick" delay="0">
                  <p:tgtEl>
                    <p:spTgt spid="5"/>
                  </p:tgtEl>
                </p:cond>
              </p:nextCondLst>
            </p:seq>
            <p:seq concurrent="1" nextAc="seek">
              <p:cTn id="21" restart="whenNotActive" fill="hold" evtFilter="cancelBubble" nodeType="interactiveSeq">
                <p:stCondLst>
                  <p:cond evt="onClick" delay="0">
                    <p:tgtEl>
                      <p:spTgt spid="7"/>
                    </p:tgtEl>
                  </p:cond>
                </p:stCondLst>
                <p:endSync evt="end" delay="0">
                  <p:rtn val="all"/>
                </p:endSync>
                <p:childTnLst>
                  <p:par>
                    <p:cTn id="22" fill="hold">
                      <p:stCondLst>
                        <p:cond delay="0"/>
                      </p:stCondLst>
                      <p:childTnLst>
                        <p:par>
                          <p:cTn id="23" fill="hold">
                            <p:stCondLst>
                              <p:cond delay="0"/>
                            </p:stCondLst>
                            <p:childTnLst>
                              <p:par>
                                <p:cTn id="24" presetID="31"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p:cTn id="26" dur="1000" fill="hold"/>
                                        <p:tgtEl>
                                          <p:spTgt spid="27"/>
                                        </p:tgtEl>
                                        <p:attrNameLst>
                                          <p:attrName>ppt_w</p:attrName>
                                        </p:attrNameLst>
                                      </p:cBhvr>
                                      <p:tavLst>
                                        <p:tav tm="0">
                                          <p:val>
                                            <p:fltVal val="0"/>
                                          </p:val>
                                        </p:tav>
                                        <p:tav tm="100000">
                                          <p:val>
                                            <p:strVal val="#ppt_w"/>
                                          </p:val>
                                        </p:tav>
                                      </p:tavLst>
                                    </p:anim>
                                    <p:anim calcmode="lin" valueType="num">
                                      <p:cBhvr>
                                        <p:cTn id="27" dur="1000" fill="hold"/>
                                        <p:tgtEl>
                                          <p:spTgt spid="27"/>
                                        </p:tgtEl>
                                        <p:attrNameLst>
                                          <p:attrName>ppt_h</p:attrName>
                                        </p:attrNameLst>
                                      </p:cBhvr>
                                      <p:tavLst>
                                        <p:tav tm="0">
                                          <p:val>
                                            <p:fltVal val="0"/>
                                          </p:val>
                                        </p:tav>
                                        <p:tav tm="100000">
                                          <p:val>
                                            <p:strVal val="#ppt_h"/>
                                          </p:val>
                                        </p:tav>
                                      </p:tavLst>
                                    </p:anim>
                                    <p:anim calcmode="lin" valueType="num">
                                      <p:cBhvr>
                                        <p:cTn id="28" dur="1000" fill="hold"/>
                                        <p:tgtEl>
                                          <p:spTgt spid="27"/>
                                        </p:tgtEl>
                                        <p:attrNameLst>
                                          <p:attrName>style.rotation</p:attrName>
                                        </p:attrNameLst>
                                      </p:cBhvr>
                                      <p:tavLst>
                                        <p:tav tm="0">
                                          <p:val>
                                            <p:fltVal val="90"/>
                                          </p:val>
                                        </p:tav>
                                        <p:tav tm="100000">
                                          <p:val>
                                            <p:fltVal val="0"/>
                                          </p:val>
                                        </p:tav>
                                      </p:tavLst>
                                    </p:anim>
                                    <p:animEffect transition="in" filter="fade">
                                      <p:cBhvr>
                                        <p:cTn id="29" dur="1000"/>
                                        <p:tgtEl>
                                          <p:spTgt spid="27"/>
                                        </p:tgtEl>
                                      </p:cBhvr>
                                    </p:animEffect>
                                  </p:childTnLst>
                                </p:cTn>
                              </p:par>
                              <p:par>
                                <p:cTn id="30" presetID="1" presetClass="entr" presetSubtype="0" fill="hold" grpId="0" nodeType="with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childTnLst>
              </p:cTn>
              <p:nextCondLst>
                <p:cond evt="onClick" delay="0">
                  <p:tgtEl>
                    <p:spTgt spid="7"/>
                  </p:tgtEl>
                </p:cond>
              </p:nextCondLst>
            </p:seq>
          </p:childTnLst>
        </p:cTn>
      </p:par>
    </p:tnLst>
    <p:bldLst>
      <p:bldP spid="9" grpId="0" uiExpand="1" build="p"/>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8E8D0BA5-6E8C-517D-A457-554A577B673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Vidéo : bien acheter pour diminuer la pollution de l’air</a:t>
            </a:r>
            <a:endParaRPr lang="fr-FR" sz="3600" b="1" dirty="0">
              <a:solidFill>
                <a:schemeClr val="accent5">
                  <a:lumMod val="75000"/>
                </a:schemeClr>
              </a:solidFill>
              <a:cs typeface="Arial" panose="020B0604020202020204" pitchFamily="34" charset="0"/>
            </a:endParaRPr>
          </a:p>
        </p:txBody>
      </p:sp>
      <p:sp>
        <p:nvSpPr>
          <p:cNvPr id="3" name="Rectangle 1">
            <a:extLst>
              <a:ext uri="{FF2B5EF4-FFF2-40B4-BE49-F238E27FC236}">
                <a16:creationId xmlns:a16="http://schemas.microsoft.com/office/drawing/2014/main" id="{AC87A6E1-684D-88AF-32ED-30B3D9E6D0A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4" name="PictoVideo">
            <a:hlinkClick r:id="rId2"/>
            <a:extLst>
              <a:ext uri="{FF2B5EF4-FFF2-40B4-BE49-F238E27FC236}">
                <a16:creationId xmlns:a16="http://schemas.microsoft.com/office/drawing/2014/main" id="{3F877295-2B53-00A6-F321-2A507B0C7FC1}"/>
              </a:ext>
            </a:extLst>
          </p:cNvPr>
          <p:cNvPicPr>
            <a:picLocks noChangeAspect="1"/>
          </p:cNvPicPr>
          <p:nvPr/>
        </p:nvPicPr>
        <p:blipFill>
          <a:blip r:embed="rId3">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8EB41C8D-69BE-4D3B-EFD4-42995687B5D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7EA08884-E78B-EDF6-3C64-22AB93D0044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2D3E5750-FC06-0B36-278A-8760BC4D0B9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D366F56C-FE0B-1B1C-9FD7-51563258D88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C0F1A9F8-296C-8C33-AC47-2937B39E8B7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B8EE3FC3-451A-F51A-6A6C-3C5BD915680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F16EFB82-E5D4-3B71-DE10-27E68FF0971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Espace réservé du contenu 7"/>
          <p:cNvSpPr>
            <a:spLocks noGrp="1"/>
          </p:cNvSpPr>
          <p:nvPr>
            <p:ph sz="quarter" idx="4294967295"/>
          </p:nvPr>
        </p:nvSpPr>
        <p:spPr>
          <a:xfrm>
            <a:off x="6321425" y="3211010"/>
            <a:ext cx="5032375" cy="1301026"/>
          </a:xfrm>
        </p:spPr>
        <p:txBody>
          <a:bodyPr>
            <a:normAutofit/>
          </a:bodyPr>
          <a:lstStyle/>
          <a:p>
            <a:pPr marL="0" indent="0">
              <a:buNone/>
            </a:pPr>
            <a:r>
              <a:rPr lang="fr-FR" sz="2000" dirty="0">
                <a:solidFill>
                  <a:schemeClr val="accent1">
                    <a:lumMod val="75000"/>
                  </a:schemeClr>
                </a:solidFill>
              </a:rPr>
              <a:t>Après avoir regardé cette courte vidéo :</a:t>
            </a:r>
          </a:p>
          <a:p>
            <a:pPr marL="457200" indent="-457200">
              <a:buFont typeface="Arial" panose="020B0604020202020204" pitchFamily="34" charset="0"/>
              <a:buChar char="•"/>
            </a:pPr>
            <a:r>
              <a:rPr lang="fr-FR" sz="2000" dirty="0">
                <a:solidFill>
                  <a:schemeClr val="accent1">
                    <a:lumMod val="75000"/>
                  </a:schemeClr>
                </a:solidFill>
              </a:rPr>
              <a:t>Qu’avez-vous appris ? </a:t>
            </a:r>
          </a:p>
          <a:p>
            <a:pPr marL="457200" indent="-457200">
              <a:buFont typeface="Arial" panose="020B0604020202020204" pitchFamily="34" charset="0"/>
              <a:buChar char="•"/>
            </a:pPr>
            <a:r>
              <a:rPr lang="fr-FR" sz="2000" dirty="0">
                <a:solidFill>
                  <a:schemeClr val="accent1">
                    <a:lumMod val="75000"/>
                  </a:schemeClr>
                </a:solidFill>
              </a:rPr>
              <a:t>Qu’en pensez-vous ?  </a:t>
            </a:r>
          </a:p>
        </p:txBody>
      </p:sp>
      <p:pic>
        <p:nvPicPr>
          <p:cNvPr id="9" name="Image 2"/>
          <p:cNvPicPr>
            <a:picLocks noChangeAspect="1"/>
          </p:cNvPicPr>
          <p:nvPr/>
        </p:nvPicPr>
        <p:blipFill>
          <a:blip r:embed="rId7" cstate="print">
            <a:extLst>
              <a:ext uri="{28A0092B-C50C-407E-A947-70E740481C1C}">
                <a14:useLocalDpi xmlns:a14="http://schemas.microsoft.com/office/drawing/2010/main" val="0"/>
              </a:ext>
            </a:extLst>
          </a:blip>
          <a:srcRect t="15231" b="18935"/>
          <a:stretch>
            <a:fillRect/>
          </a:stretch>
        </p:blipFill>
        <p:spPr bwMode="auto">
          <a:xfrm>
            <a:off x="621205" y="1533261"/>
            <a:ext cx="5474795" cy="5096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5">
            <a:extLst>
              <a:ext uri="{FF2B5EF4-FFF2-40B4-BE49-F238E27FC236}">
                <a16:creationId xmlns:a16="http://schemas.microsoft.com/office/drawing/2014/main" id="{524D9685-0B62-4179-F779-62CF88236F4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5" name="Espace réservé du numéro de diapositive 1">
            <a:extLst>
              <a:ext uri="{FF2B5EF4-FFF2-40B4-BE49-F238E27FC236}">
                <a16:creationId xmlns:a16="http://schemas.microsoft.com/office/drawing/2014/main" id="{F2639B6D-E4BA-7489-364B-B2F05BDB094C}"/>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145</a:t>
            </a:fld>
            <a:endParaRPr lang="fr-FR" altLang="fr-FR" sz="1800" b="1" dirty="0"/>
          </a:p>
        </p:txBody>
      </p:sp>
    </p:spTree>
    <p:extLst>
      <p:ext uri="{BB962C8B-B14F-4D97-AF65-F5344CB8AC3E}">
        <p14:creationId xmlns:p14="http://schemas.microsoft.com/office/powerpoint/2010/main" val="27549537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E0AD657-6AF6-5604-E49C-63529F24D7E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Quelques produits pour un ménage écologique</a:t>
            </a:r>
            <a:endParaRPr lang="fr-FR" sz="3600" b="1" dirty="0">
              <a:solidFill>
                <a:schemeClr val="accent5">
                  <a:lumMod val="75000"/>
                </a:schemeClr>
              </a:solidFill>
              <a:cs typeface="Arial" panose="020B0604020202020204" pitchFamily="34" charset="0"/>
            </a:endParaRPr>
          </a:p>
        </p:txBody>
      </p:sp>
      <p:sp>
        <p:nvSpPr>
          <p:cNvPr id="9" name="Rectangle 1">
            <a:extLst>
              <a:ext uri="{FF2B5EF4-FFF2-40B4-BE49-F238E27FC236}">
                <a16:creationId xmlns:a16="http://schemas.microsoft.com/office/drawing/2014/main" id="{E9DACE45-B7B9-4F4E-5AF3-0FA72CAC8AB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1" name="PictoVideo">
            <a:extLst>
              <a:ext uri="{FF2B5EF4-FFF2-40B4-BE49-F238E27FC236}">
                <a16:creationId xmlns:a16="http://schemas.microsoft.com/office/drawing/2014/main" id="{62ED193B-3CF4-D86A-12F3-C1E1261706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Info">
            <a:extLst>
              <a:ext uri="{FF2B5EF4-FFF2-40B4-BE49-F238E27FC236}">
                <a16:creationId xmlns:a16="http://schemas.microsoft.com/office/drawing/2014/main" id="{F7836C28-67BF-7E8F-DF30-C2F8F364CE9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3" name="ZtxtP-Video">
            <a:extLst>
              <a:ext uri="{FF2B5EF4-FFF2-40B4-BE49-F238E27FC236}">
                <a16:creationId xmlns:a16="http://schemas.microsoft.com/office/drawing/2014/main" id="{51F34A7A-CBB4-B9C8-790B-F7E75F778D5D}"/>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5" name="PictoGuide">
            <a:extLst>
              <a:ext uri="{FF2B5EF4-FFF2-40B4-BE49-F238E27FC236}">
                <a16:creationId xmlns:a16="http://schemas.microsoft.com/office/drawing/2014/main" id="{5B8AD132-5E27-1311-342B-5DAFFEAC3B5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ZtxtP-Guide">
            <a:extLst>
              <a:ext uri="{FF2B5EF4-FFF2-40B4-BE49-F238E27FC236}">
                <a16:creationId xmlns:a16="http://schemas.microsoft.com/office/drawing/2014/main" id="{289AC499-18C8-8AFA-23B2-36EFC8CC950A}"/>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8" name="ZtxtP-Video">
            <a:extLst>
              <a:ext uri="{FF2B5EF4-FFF2-40B4-BE49-F238E27FC236}">
                <a16:creationId xmlns:a16="http://schemas.microsoft.com/office/drawing/2014/main" id="{004EFF2A-F3F2-465E-3D26-22F08D99639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0" name="Image 42">
            <a:extLst>
              <a:ext uri="{FF2B5EF4-FFF2-40B4-BE49-F238E27FC236}">
                <a16:creationId xmlns:a16="http://schemas.microsoft.com/office/drawing/2014/main" id="{21C0EB64-F97A-5B47-16D1-8AB99966416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oVideo">
            <a:extLst>
              <a:ext uri="{FF2B5EF4-FFF2-40B4-BE49-F238E27FC236}">
                <a16:creationId xmlns:a16="http://schemas.microsoft.com/office/drawing/2014/main" id="{651A6392-5254-B021-1BEB-81CFD8F14AE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6">
            <a:extLst>
              <a:ext uri="{FF2B5EF4-FFF2-40B4-BE49-F238E27FC236}">
                <a16:creationId xmlns:a16="http://schemas.microsoft.com/office/drawing/2014/main" id="{59982A5B-B85F-BF44-9629-C8B78EEC0A68}"/>
              </a:ext>
            </a:extLst>
          </p:cNvPr>
          <p:cNvPicPr>
            <a:picLocks noChangeAspect="1"/>
          </p:cNvPicPr>
          <p:nvPr/>
        </p:nvPicPr>
        <p:blipFill rotWithShape="1">
          <a:blip r:embed="rId7">
            <a:extLst>
              <a:ext uri="{28A0092B-C50C-407E-A947-70E740481C1C}">
                <a14:useLocalDpi xmlns:a14="http://schemas.microsoft.com/office/drawing/2010/main" val="0"/>
              </a:ext>
            </a:extLst>
          </a:blip>
          <a:srcRect l="24245" t="64324" r="58034" b="26374"/>
          <a:stretch/>
        </p:blipFill>
        <p:spPr>
          <a:xfrm>
            <a:off x="9176495" y="4295443"/>
            <a:ext cx="2069648" cy="1538992"/>
          </a:xfrm>
          <a:prstGeom prst="rect">
            <a:avLst/>
          </a:prstGeom>
        </p:spPr>
      </p:pic>
      <p:pic>
        <p:nvPicPr>
          <p:cNvPr id="10" name="Image 9">
            <a:extLst>
              <a:ext uri="{FF2B5EF4-FFF2-40B4-BE49-F238E27FC236}">
                <a16:creationId xmlns:a16="http://schemas.microsoft.com/office/drawing/2014/main" id="{700FC6AA-F467-8C4B-86B5-31FC1F2BF52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99195" y="4573135"/>
            <a:ext cx="2152908" cy="1261300"/>
          </a:xfrm>
          <a:prstGeom prst="rect">
            <a:avLst/>
          </a:prstGeom>
        </p:spPr>
      </p:pic>
      <p:pic>
        <p:nvPicPr>
          <p:cNvPr id="14" name="Image 13">
            <a:extLst>
              <a:ext uri="{FF2B5EF4-FFF2-40B4-BE49-F238E27FC236}">
                <a16:creationId xmlns:a16="http://schemas.microsoft.com/office/drawing/2014/main" id="{8C716D30-3CEC-1241-B37A-8062953BB1D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912999" y="3555767"/>
            <a:ext cx="1388328" cy="2278668"/>
          </a:xfrm>
          <a:prstGeom prst="rect">
            <a:avLst/>
          </a:prstGeom>
        </p:spPr>
      </p:pic>
      <p:pic>
        <p:nvPicPr>
          <p:cNvPr id="16" name="Image 15">
            <a:extLst>
              <a:ext uri="{FF2B5EF4-FFF2-40B4-BE49-F238E27FC236}">
                <a16:creationId xmlns:a16="http://schemas.microsoft.com/office/drawing/2014/main" id="{C9914504-725B-484D-8097-6D7BDEFF835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11876" y="1288105"/>
            <a:ext cx="1601972" cy="1828667"/>
          </a:xfrm>
          <a:prstGeom prst="rect">
            <a:avLst/>
          </a:prstGeom>
        </p:spPr>
      </p:pic>
      <p:pic>
        <p:nvPicPr>
          <p:cNvPr id="3" name="Image 2">
            <a:extLst>
              <a:ext uri="{FF2B5EF4-FFF2-40B4-BE49-F238E27FC236}">
                <a16:creationId xmlns:a16="http://schemas.microsoft.com/office/drawing/2014/main" id="{4B924771-8CAD-044B-984C-687DAA68E1C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83856" y="3438846"/>
            <a:ext cx="857880" cy="2395589"/>
          </a:xfrm>
          <a:prstGeom prst="rect">
            <a:avLst/>
          </a:prstGeom>
        </p:spPr>
      </p:pic>
      <p:pic>
        <p:nvPicPr>
          <p:cNvPr id="8" name="Image 7">
            <a:extLst>
              <a:ext uri="{FF2B5EF4-FFF2-40B4-BE49-F238E27FC236}">
                <a16:creationId xmlns:a16="http://schemas.microsoft.com/office/drawing/2014/main" id="{39CC5F99-69E2-3045-B032-F940012309A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125845" y="1338375"/>
            <a:ext cx="1538223" cy="1728127"/>
          </a:xfrm>
          <a:prstGeom prst="rect">
            <a:avLst/>
          </a:prstGeom>
        </p:spPr>
      </p:pic>
      <p:pic>
        <p:nvPicPr>
          <p:cNvPr id="4" name="Image 3">
            <a:extLst>
              <a:ext uri="{FF2B5EF4-FFF2-40B4-BE49-F238E27FC236}">
                <a16:creationId xmlns:a16="http://schemas.microsoft.com/office/drawing/2014/main" id="{EDAD86E0-A616-AC4C-A0B1-CC76D40E701E}"/>
              </a:ext>
            </a:extLst>
          </p:cNvPr>
          <p:cNvPicPr>
            <a:picLocks noChangeAspect="1"/>
          </p:cNvPicPr>
          <p:nvPr/>
        </p:nvPicPr>
        <p:blipFill rotWithShape="1">
          <a:blip r:embed="rId13">
            <a:extLst>
              <a:ext uri="{28A0092B-C50C-407E-A947-70E740481C1C}">
                <a14:useLocalDpi xmlns:a14="http://schemas.microsoft.com/office/drawing/2010/main" val="0"/>
              </a:ext>
            </a:extLst>
          </a:blip>
          <a:srcRect l="55404" t="50988" r="6056"/>
          <a:stretch/>
        </p:blipFill>
        <p:spPr>
          <a:xfrm>
            <a:off x="2509697" y="1332099"/>
            <a:ext cx="1931905" cy="1740679"/>
          </a:xfrm>
          <a:prstGeom prst="rect">
            <a:avLst/>
          </a:prstGeom>
        </p:spPr>
      </p:pic>
      <p:grpSp>
        <p:nvGrpSpPr>
          <p:cNvPr id="53" name="Groupe 52"/>
          <p:cNvGrpSpPr/>
          <p:nvPr/>
        </p:nvGrpSpPr>
        <p:grpSpPr>
          <a:xfrm>
            <a:off x="2968049" y="1661811"/>
            <a:ext cx="1015200" cy="1015200"/>
            <a:chOff x="2979068" y="2181479"/>
            <a:chExt cx="1015200" cy="1015200"/>
          </a:xfrm>
          <a:solidFill>
            <a:srgbClr val="42C4E3"/>
          </a:solidFill>
        </p:grpSpPr>
        <p:sp>
          <p:nvSpPr>
            <p:cNvPr id="54"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5"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56" name="Groupe 55"/>
          <p:cNvGrpSpPr/>
          <p:nvPr/>
        </p:nvGrpSpPr>
        <p:grpSpPr>
          <a:xfrm>
            <a:off x="9605262" y="1661811"/>
            <a:ext cx="1015200" cy="1015200"/>
            <a:chOff x="9725308" y="2293938"/>
            <a:chExt cx="1015200" cy="1015200"/>
          </a:xfrm>
        </p:grpSpPr>
        <p:sp>
          <p:nvSpPr>
            <p:cNvPr id="57"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8"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59" name="Groupe 58"/>
          <p:cNvGrpSpPr/>
          <p:nvPr/>
        </p:nvGrpSpPr>
        <p:grpSpPr>
          <a:xfrm>
            <a:off x="5213992" y="4711655"/>
            <a:ext cx="1015200" cy="1015200"/>
            <a:chOff x="6250282" y="5007328"/>
            <a:chExt cx="1015200" cy="1015200"/>
          </a:xfrm>
        </p:grpSpPr>
        <p:sp>
          <p:nvSpPr>
            <p:cNvPr id="60"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1"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62" name="Groupe 61"/>
          <p:cNvGrpSpPr/>
          <p:nvPr/>
        </p:nvGrpSpPr>
        <p:grpSpPr>
          <a:xfrm>
            <a:off x="2886768" y="4711655"/>
            <a:ext cx="1015200" cy="1015200"/>
            <a:chOff x="3027027" y="5047015"/>
            <a:chExt cx="1015200" cy="1015200"/>
          </a:xfrm>
        </p:grpSpPr>
        <p:sp>
          <p:nvSpPr>
            <p:cNvPr id="63"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4"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65" name="Groupe 64"/>
          <p:cNvGrpSpPr/>
          <p:nvPr/>
        </p:nvGrpSpPr>
        <p:grpSpPr>
          <a:xfrm>
            <a:off x="6387356" y="1661811"/>
            <a:ext cx="1015200" cy="1015200"/>
            <a:chOff x="6429109" y="2275219"/>
            <a:chExt cx="1015200" cy="1015200"/>
          </a:xfrm>
        </p:grpSpPr>
        <p:sp>
          <p:nvSpPr>
            <p:cNvPr id="66"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7"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68" name="Groupe 67"/>
          <p:cNvGrpSpPr/>
          <p:nvPr/>
        </p:nvGrpSpPr>
        <p:grpSpPr>
          <a:xfrm>
            <a:off x="7456889" y="4711655"/>
            <a:ext cx="1015200" cy="1015200"/>
            <a:chOff x="9902970" y="5173076"/>
            <a:chExt cx="1015200" cy="1015200"/>
          </a:xfrm>
        </p:grpSpPr>
        <p:sp>
          <p:nvSpPr>
            <p:cNvPr id="69"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70"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grpSp>
        <p:nvGrpSpPr>
          <p:cNvPr id="71" name="Groupe 70"/>
          <p:cNvGrpSpPr/>
          <p:nvPr/>
        </p:nvGrpSpPr>
        <p:grpSpPr>
          <a:xfrm>
            <a:off x="9699785" y="4711655"/>
            <a:ext cx="1015200" cy="1015200"/>
            <a:chOff x="9902970" y="5173076"/>
            <a:chExt cx="1015200" cy="1015200"/>
          </a:xfrm>
        </p:grpSpPr>
        <p:sp>
          <p:nvSpPr>
            <p:cNvPr id="72"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73"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7</a:t>
              </a:r>
            </a:p>
          </p:txBody>
        </p:sp>
      </p:grpSp>
      <p:sp>
        <p:nvSpPr>
          <p:cNvPr id="2" name="ZoneTexte 1"/>
          <p:cNvSpPr txBox="1"/>
          <p:nvPr/>
        </p:nvSpPr>
        <p:spPr>
          <a:xfrm>
            <a:off x="0" y="6581001"/>
            <a:ext cx="1598194" cy="338554"/>
          </a:xfrm>
          <a:prstGeom prst="rect">
            <a:avLst/>
          </a:prstGeom>
          <a:noFill/>
        </p:spPr>
        <p:txBody>
          <a:bodyPr wrap="none" rtlCol="0">
            <a:spAutoFit/>
          </a:bodyPr>
          <a:lstStyle/>
          <a:p>
            <a:r>
              <a:rPr lang="fr-FR" sz="1600" dirty="0">
                <a:latin typeface="+mn-lt"/>
              </a:rPr>
              <a:t>E.B.SM.C.SN.V.S</a:t>
            </a:r>
            <a:endParaRPr lang="fr-FR" sz="1200" dirty="0">
              <a:latin typeface="+mn-lt"/>
            </a:endParaRPr>
          </a:p>
        </p:txBody>
      </p:sp>
      <p:sp>
        <p:nvSpPr>
          <p:cNvPr id="33" name="Rectangle 32"/>
          <p:cNvSpPr>
            <a:spLocks noChangeArrowheads="1"/>
          </p:cNvSpPr>
          <p:nvPr/>
        </p:nvSpPr>
        <p:spPr bwMode="auto">
          <a:xfrm>
            <a:off x="1845607" y="2970876"/>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Eau</a:t>
            </a:r>
          </a:p>
        </p:txBody>
      </p:sp>
      <p:sp>
        <p:nvSpPr>
          <p:cNvPr id="34" name="Rectangle 32"/>
          <p:cNvSpPr>
            <a:spLocks noChangeArrowheads="1"/>
          </p:cNvSpPr>
          <p:nvPr/>
        </p:nvSpPr>
        <p:spPr bwMode="auto">
          <a:xfrm>
            <a:off x="1306199" y="5806328"/>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Citron</a:t>
            </a:r>
          </a:p>
        </p:txBody>
      </p:sp>
      <p:sp>
        <p:nvSpPr>
          <p:cNvPr id="35" name="Rectangle 32"/>
          <p:cNvSpPr>
            <a:spLocks noChangeArrowheads="1"/>
          </p:cNvSpPr>
          <p:nvPr/>
        </p:nvSpPr>
        <p:spPr bwMode="auto">
          <a:xfrm>
            <a:off x="8672463" y="2970876"/>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Savon de Marseille</a:t>
            </a:r>
          </a:p>
        </p:txBody>
      </p:sp>
      <p:sp>
        <p:nvSpPr>
          <p:cNvPr id="36" name="Rectangle 32"/>
          <p:cNvSpPr>
            <a:spLocks noChangeArrowheads="1"/>
          </p:cNvSpPr>
          <p:nvPr/>
        </p:nvSpPr>
        <p:spPr bwMode="auto">
          <a:xfrm>
            <a:off x="4077726" y="5806328"/>
            <a:ext cx="32592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Savon noir</a:t>
            </a:r>
          </a:p>
        </p:txBody>
      </p:sp>
      <p:sp>
        <p:nvSpPr>
          <p:cNvPr id="37" name="Rectangle 32"/>
          <p:cNvSpPr>
            <a:spLocks noChangeArrowheads="1"/>
          </p:cNvSpPr>
          <p:nvPr/>
        </p:nvSpPr>
        <p:spPr bwMode="auto">
          <a:xfrm>
            <a:off x="5259035" y="2970876"/>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Bicarbonate de soude</a:t>
            </a:r>
          </a:p>
        </p:txBody>
      </p:sp>
      <p:sp>
        <p:nvSpPr>
          <p:cNvPr id="38" name="Rectangle 32"/>
          <p:cNvSpPr>
            <a:spLocks noChangeArrowheads="1"/>
          </p:cNvSpPr>
          <p:nvPr/>
        </p:nvSpPr>
        <p:spPr bwMode="auto">
          <a:xfrm>
            <a:off x="5858425" y="5806328"/>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Vinaigre blanc</a:t>
            </a:r>
          </a:p>
        </p:txBody>
      </p:sp>
      <p:sp>
        <p:nvSpPr>
          <p:cNvPr id="39" name="Rectangle 32"/>
          <p:cNvSpPr>
            <a:spLocks noChangeArrowheads="1"/>
          </p:cNvSpPr>
          <p:nvPr/>
        </p:nvSpPr>
        <p:spPr bwMode="auto">
          <a:xfrm>
            <a:off x="8627962" y="5806328"/>
            <a:ext cx="32592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Cristaux de soude</a:t>
            </a:r>
          </a:p>
        </p:txBody>
      </p:sp>
      <p:pic>
        <p:nvPicPr>
          <p:cNvPr id="22" name="Image 21">
            <a:extLst>
              <a:ext uri="{FF2B5EF4-FFF2-40B4-BE49-F238E27FC236}">
                <a16:creationId xmlns:a16="http://schemas.microsoft.com/office/drawing/2014/main" id="{F7129D49-CC38-D2E2-0E71-D6ECEC3D72E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6" name="Espace réservé du numéro de diapositive 1">
            <a:extLst>
              <a:ext uri="{FF2B5EF4-FFF2-40B4-BE49-F238E27FC236}">
                <a16:creationId xmlns:a16="http://schemas.microsoft.com/office/drawing/2014/main" id="{8A8FE25B-1939-29F9-9FCD-D7AA8530A179}"/>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146</a:t>
            </a:fld>
            <a:endParaRPr lang="fr-FR" altLang="fr-FR" sz="1800" b="1" dirty="0"/>
          </a:p>
        </p:txBody>
      </p:sp>
    </p:spTree>
    <p:extLst>
      <p:ext uri="{BB962C8B-B14F-4D97-AF65-F5344CB8AC3E}">
        <p14:creationId xmlns:p14="http://schemas.microsoft.com/office/powerpoint/2010/main" val="3520262682"/>
      </p:ext>
    </p:extLst>
  </p:cSld>
  <p:clrMapOvr>
    <a:masterClrMapping/>
  </p:clrMapOvr>
  <p:transition spd="slow" advClick="0"/>
  <p:timing>
    <p:tnLst>
      <p:par>
        <p:cTn id="1" dur="indefinite" restart="never" nodeType="tmRoot">
          <p:childTnLst>
            <p:seq concurrent="1" nextAc="seek">
              <p:cTn id="2" restart="whenNotActive" fill="hold" evtFilter="cancelBubble" nodeType="interactiveSeq">
                <p:stCondLst>
                  <p:cond evt="onClick" delay="0">
                    <p:tgtEl>
                      <p:spTgt spid="53"/>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53"/>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nextCondLst>
                <p:cond evt="onClick" delay="0">
                  <p:tgtEl>
                    <p:spTgt spid="53"/>
                  </p:tgtEl>
                </p:cond>
              </p:nextCondLst>
            </p:seq>
            <p:seq concurrent="1" nextAc="seek">
              <p:cTn id="11" restart="whenNotActive" fill="hold" evtFilter="cancelBubble" nodeType="interactiveSeq">
                <p:stCondLst>
                  <p:cond evt="onClick" delay="0">
                    <p:tgtEl>
                      <p:spTgt spid="65"/>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65"/>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65"/>
                  </p:tgtEl>
                </p:cond>
              </p:nextCondLst>
            </p:seq>
            <p:seq concurrent="1" nextAc="seek">
              <p:cTn id="20" restart="whenNotActive" fill="hold" evtFilter="cancelBubble" nodeType="interactiveSeq">
                <p:stCondLst>
                  <p:cond evt="onClick" delay="0">
                    <p:tgtEl>
                      <p:spTgt spid="56"/>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withEffect">
                                  <p:stCondLst>
                                    <p:cond delay="0"/>
                                  </p:stCondLst>
                                  <p:childTnLst>
                                    <p:set>
                                      <p:cBhvr>
                                        <p:cTn id="24" dur="1" fill="hold">
                                          <p:stCondLst>
                                            <p:cond delay="0"/>
                                          </p:stCondLst>
                                        </p:cTn>
                                        <p:tgtEl>
                                          <p:spTgt spid="56"/>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56"/>
                  </p:tgtEl>
                </p:cond>
              </p:nextCondLst>
            </p:seq>
            <p:seq concurrent="1" nextAc="seek">
              <p:cTn id="29" restart="whenNotActive" fill="hold" evtFilter="cancelBubble" nodeType="interactiveSeq">
                <p:stCondLst>
                  <p:cond evt="onClick" delay="0">
                    <p:tgtEl>
                      <p:spTgt spid="59"/>
                    </p:tgtEl>
                  </p:cond>
                </p:stCondLst>
                <p:endSync evt="end" delay="0">
                  <p:rtn val="all"/>
                </p:endSync>
                <p:childTnLst>
                  <p:par>
                    <p:cTn id="30" fill="hold">
                      <p:stCondLst>
                        <p:cond delay="0"/>
                      </p:stCondLst>
                      <p:childTnLst>
                        <p:par>
                          <p:cTn id="31" fill="hold">
                            <p:stCondLst>
                              <p:cond delay="0"/>
                            </p:stCondLst>
                            <p:childTnLst>
                              <p:par>
                                <p:cTn id="32" presetID="1" presetClass="exit" presetSubtype="0" fill="hold" nodeType="withEffect">
                                  <p:stCondLst>
                                    <p:cond delay="0"/>
                                  </p:stCondLst>
                                  <p:childTnLst>
                                    <p:set>
                                      <p:cBhvr>
                                        <p:cTn id="33" dur="1" fill="hold">
                                          <p:stCondLst>
                                            <p:cond delay="0"/>
                                          </p:stCondLst>
                                        </p:cTn>
                                        <p:tgtEl>
                                          <p:spTgt spid="59"/>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6"/>
                                        </p:tgtEl>
                                        <p:attrNameLst>
                                          <p:attrName>style.visibility</p:attrName>
                                        </p:attrNameLst>
                                      </p:cBhvr>
                                      <p:to>
                                        <p:strVal val="visible"/>
                                      </p:to>
                                    </p:set>
                                  </p:childTnLst>
                                </p:cTn>
                              </p:par>
                            </p:childTnLst>
                          </p:cTn>
                        </p:par>
                      </p:childTnLst>
                    </p:cTn>
                  </p:par>
                </p:childTnLst>
              </p:cTn>
              <p:nextCondLst>
                <p:cond evt="onClick" delay="0">
                  <p:tgtEl>
                    <p:spTgt spid="59"/>
                  </p:tgtEl>
                </p:cond>
              </p:nextCondLst>
            </p:seq>
            <p:seq concurrent="1" nextAc="seek">
              <p:cTn id="38" restart="whenNotActive" fill="hold" evtFilter="cancelBubble" nodeType="interactiveSeq">
                <p:stCondLst>
                  <p:cond evt="onClick" delay="0">
                    <p:tgtEl>
                      <p:spTgt spid="68"/>
                    </p:tgtEl>
                  </p:cond>
                </p:stCondLst>
                <p:endSync evt="end" delay="0">
                  <p:rtn val="all"/>
                </p:endSync>
                <p:childTnLst>
                  <p:par>
                    <p:cTn id="39" fill="hold">
                      <p:stCondLst>
                        <p:cond delay="0"/>
                      </p:stCondLst>
                      <p:childTnLst>
                        <p:par>
                          <p:cTn id="40" fill="hold">
                            <p:stCondLst>
                              <p:cond delay="0"/>
                            </p:stCondLst>
                            <p:childTnLst>
                              <p:par>
                                <p:cTn id="41" presetID="1" presetClass="exit" presetSubtype="0" fill="hold" nodeType="withEffect">
                                  <p:stCondLst>
                                    <p:cond delay="0"/>
                                  </p:stCondLst>
                                  <p:childTnLst>
                                    <p:set>
                                      <p:cBhvr>
                                        <p:cTn id="42" dur="1" fill="hold">
                                          <p:stCondLst>
                                            <p:cond delay="0"/>
                                          </p:stCondLst>
                                        </p:cTn>
                                        <p:tgtEl>
                                          <p:spTgt spid="68"/>
                                        </p:tgtEl>
                                        <p:attrNameLst>
                                          <p:attrName>style.visibility</p:attrName>
                                        </p:attrNameLst>
                                      </p:cBhvr>
                                      <p:to>
                                        <p:strVal val="hidden"/>
                                      </p:to>
                                    </p:set>
                                  </p:childTnLst>
                                </p:cTn>
                              </p:par>
                              <p:par>
                                <p:cTn id="43" presetID="1" presetClass="entr" presetSubtype="0" fill="hold" nodeType="withEffect">
                                  <p:stCondLst>
                                    <p:cond delay="0"/>
                                  </p:stCondLst>
                                  <p:childTnLst>
                                    <p:set>
                                      <p:cBhvr>
                                        <p:cTn id="44" dur="1" fill="hold">
                                          <p:stCondLst>
                                            <p:cond delay="0"/>
                                          </p:stCondLst>
                                        </p:cTn>
                                        <p:tgtEl>
                                          <p:spTgt spid="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childTnLst>
                                </p:cTn>
                              </p:par>
                            </p:childTnLst>
                          </p:cTn>
                        </p:par>
                      </p:childTnLst>
                    </p:cTn>
                  </p:par>
                </p:childTnLst>
              </p:cTn>
              <p:nextCondLst>
                <p:cond evt="onClick" delay="0">
                  <p:tgtEl>
                    <p:spTgt spid="68"/>
                  </p:tgtEl>
                </p:cond>
              </p:nextCondLst>
            </p:seq>
            <p:seq concurrent="1" nextAc="seek">
              <p:cTn id="47" restart="whenNotActive" fill="hold" evtFilter="cancelBubble" nodeType="interactiveSeq">
                <p:stCondLst>
                  <p:cond evt="onClick" delay="0">
                    <p:tgtEl>
                      <p:spTgt spid="62"/>
                    </p:tgtEl>
                  </p:cond>
                </p:stCondLst>
                <p:endSync evt="end" delay="0">
                  <p:rtn val="all"/>
                </p:endSync>
                <p:childTnLst>
                  <p:par>
                    <p:cTn id="48" fill="hold">
                      <p:stCondLst>
                        <p:cond delay="0"/>
                      </p:stCondLst>
                      <p:childTnLst>
                        <p:par>
                          <p:cTn id="49" fill="hold">
                            <p:stCondLst>
                              <p:cond delay="0"/>
                            </p:stCondLst>
                            <p:childTnLst>
                              <p:par>
                                <p:cTn id="50" presetID="1" presetClass="exit" presetSubtype="0" fill="hold" nodeType="withEffect">
                                  <p:stCondLst>
                                    <p:cond delay="0"/>
                                  </p:stCondLst>
                                  <p:childTnLst>
                                    <p:set>
                                      <p:cBhvr>
                                        <p:cTn id="51" dur="1" fill="hold">
                                          <p:stCondLst>
                                            <p:cond delay="0"/>
                                          </p:stCondLst>
                                        </p:cTn>
                                        <p:tgtEl>
                                          <p:spTgt spid="62"/>
                                        </p:tgtEl>
                                        <p:attrNameLst>
                                          <p:attrName>style.visibility</p:attrName>
                                        </p:attrNameLst>
                                      </p:cBhvr>
                                      <p:to>
                                        <p:strVal val="hidden"/>
                                      </p:to>
                                    </p:set>
                                  </p:childTnLst>
                                </p:cTn>
                              </p:par>
                              <p:par>
                                <p:cTn id="52" presetID="1" presetClass="entr" presetSubtype="0" fill="hold" nodeType="withEffect">
                                  <p:stCondLst>
                                    <p:cond delay="0"/>
                                  </p:stCondLst>
                                  <p:childTnLst>
                                    <p:set>
                                      <p:cBhvr>
                                        <p:cTn id="53" dur="1" fill="hold">
                                          <p:stCondLst>
                                            <p:cond delay="0"/>
                                          </p:stCondLst>
                                        </p:cTn>
                                        <p:tgtEl>
                                          <p:spTgt spid="10"/>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34"/>
                                        </p:tgtEl>
                                        <p:attrNameLst>
                                          <p:attrName>style.visibility</p:attrName>
                                        </p:attrNameLst>
                                      </p:cBhvr>
                                      <p:to>
                                        <p:strVal val="visible"/>
                                      </p:to>
                                    </p:set>
                                  </p:childTnLst>
                                </p:cTn>
                              </p:par>
                            </p:childTnLst>
                          </p:cTn>
                        </p:par>
                      </p:childTnLst>
                    </p:cTn>
                  </p:par>
                </p:childTnLst>
              </p:cTn>
              <p:nextCondLst>
                <p:cond evt="onClick" delay="0">
                  <p:tgtEl>
                    <p:spTgt spid="62"/>
                  </p:tgtEl>
                </p:cond>
              </p:nextCondLst>
            </p:seq>
            <p:seq concurrent="1" nextAc="seek">
              <p:cTn id="56" restart="whenNotActive" fill="hold" evtFilter="cancelBubble" nodeType="interactiveSeq">
                <p:stCondLst>
                  <p:cond evt="onClick" delay="0">
                    <p:tgtEl>
                      <p:spTgt spid="71"/>
                    </p:tgtEl>
                  </p:cond>
                </p:stCondLst>
                <p:endSync evt="end" delay="0">
                  <p:rtn val="all"/>
                </p:endSync>
                <p:childTnLst>
                  <p:par>
                    <p:cTn id="57" fill="hold">
                      <p:stCondLst>
                        <p:cond delay="0"/>
                      </p:stCondLst>
                      <p:childTnLst>
                        <p:par>
                          <p:cTn id="58" fill="hold">
                            <p:stCondLst>
                              <p:cond delay="0"/>
                            </p:stCondLst>
                            <p:childTnLst>
                              <p:par>
                                <p:cTn id="59" presetID="1" presetClass="exit" presetSubtype="0" fill="hold" nodeType="withEffect">
                                  <p:stCondLst>
                                    <p:cond delay="0"/>
                                  </p:stCondLst>
                                  <p:childTnLst>
                                    <p:set>
                                      <p:cBhvr>
                                        <p:cTn id="60" dur="1" fill="hold">
                                          <p:stCondLst>
                                            <p:cond delay="0"/>
                                          </p:stCondLst>
                                        </p:cTn>
                                        <p:tgtEl>
                                          <p:spTgt spid="71"/>
                                        </p:tgtEl>
                                        <p:attrNameLst>
                                          <p:attrName>style.visibility</p:attrName>
                                        </p:attrNameLst>
                                      </p:cBhvr>
                                      <p:to>
                                        <p:strVal val="hidden"/>
                                      </p:to>
                                    </p:set>
                                  </p:childTnLst>
                                </p:cTn>
                              </p:par>
                              <p:par>
                                <p:cTn id="61" presetID="1" presetClass="entr" presetSubtype="0" fill="hold" nodeType="withEffect">
                                  <p:stCondLst>
                                    <p:cond delay="0"/>
                                  </p:stCondLst>
                                  <p:childTnLst>
                                    <p:set>
                                      <p:cBhvr>
                                        <p:cTn id="62" dur="1" fill="hold">
                                          <p:stCondLst>
                                            <p:cond delay="0"/>
                                          </p:stCondLst>
                                        </p:cTn>
                                        <p:tgtEl>
                                          <p:spTgt spid="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71"/>
                  </p:tgtEl>
                </p:cond>
              </p:nextCondLst>
            </p:seq>
          </p:childTnLst>
        </p:cTn>
      </p:par>
    </p:tnLst>
    <p:bldLst>
      <p:bldP spid="33" grpId="0"/>
      <p:bldP spid="34" grpId="0"/>
      <p:bldP spid="35" grpId="0"/>
      <p:bldP spid="36" grpId="0"/>
      <p:bldP spid="37" grpId="0"/>
      <p:bldP spid="38" grpId="0"/>
      <p:bldP spid="39"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1">
            <a:extLst>
              <a:ext uri="{FF2B5EF4-FFF2-40B4-BE49-F238E27FC236}">
                <a16:creationId xmlns:a16="http://schemas.microsoft.com/office/drawing/2014/main" id="{F5226A05-6E10-736D-1BA4-1A0092D94CFF}"/>
              </a:ext>
            </a:extLst>
          </p:cNvPr>
          <p:cNvSpPr/>
          <p:nvPr/>
        </p:nvSpPr>
        <p:spPr>
          <a:xfrm rot="16200000">
            <a:off x="5330031" y="-3968"/>
            <a:ext cx="1531937" cy="12192000"/>
          </a:xfrm>
          <a:custGeom>
            <a:avLst/>
            <a:gdLst>
              <a:gd name="connsiteX0" fmla="*/ 0 w 1491369"/>
              <a:gd name="connsiteY0" fmla="*/ 0 h 6858000"/>
              <a:gd name="connsiteX1" fmla="*/ 1491369 w 1491369"/>
              <a:gd name="connsiteY1" fmla="*/ 0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0 h 6858000"/>
              <a:gd name="connsiteX1" fmla="*/ 923479 w 1491369"/>
              <a:gd name="connsiteY1" fmla="*/ 9625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0 h 6858000"/>
              <a:gd name="connsiteX1" fmla="*/ 336338 w 1491369"/>
              <a:gd name="connsiteY1" fmla="*/ 202130 h 6858000"/>
              <a:gd name="connsiteX2" fmla="*/ 1491369 w 1491369"/>
              <a:gd name="connsiteY2" fmla="*/ 6858000 h 6858000"/>
              <a:gd name="connsiteX3" fmla="*/ 0 w 1491369"/>
              <a:gd name="connsiteY3" fmla="*/ 6858000 h 6858000"/>
              <a:gd name="connsiteX4" fmla="*/ 0 w 1491369"/>
              <a:gd name="connsiteY4" fmla="*/ 0 h 6858000"/>
              <a:gd name="connsiteX0" fmla="*/ 0 w 1491369"/>
              <a:gd name="connsiteY0" fmla="*/ 28877 h 6886877"/>
              <a:gd name="connsiteX1" fmla="*/ 923479 w 1491369"/>
              <a:gd name="connsiteY1" fmla="*/ 0 h 6886877"/>
              <a:gd name="connsiteX2" fmla="*/ 1491369 w 1491369"/>
              <a:gd name="connsiteY2" fmla="*/ 6886877 h 6886877"/>
              <a:gd name="connsiteX3" fmla="*/ 0 w 1491369"/>
              <a:gd name="connsiteY3" fmla="*/ 6886877 h 6886877"/>
              <a:gd name="connsiteX4" fmla="*/ 0 w 1491369"/>
              <a:gd name="connsiteY4" fmla="*/ 28877 h 6886877"/>
              <a:gd name="connsiteX0" fmla="*/ 0 w 1510619"/>
              <a:gd name="connsiteY0" fmla="*/ 1 h 6886877"/>
              <a:gd name="connsiteX1" fmla="*/ 942729 w 1510619"/>
              <a:gd name="connsiteY1" fmla="*/ 0 h 6886877"/>
              <a:gd name="connsiteX2" fmla="*/ 1510619 w 1510619"/>
              <a:gd name="connsiteY2" fmla="*/ 6886877 h 6886877"/>
              <a:gd name="connsiteX3" fmla="*/ 19250 w 1510619"/>
              <a:gd name="connsiteY3" fmla="*/ 6886877 h 6886877"/>
              <a:gd name="connsiteX4" fmla="*/ 0 w 1510619"/>
              <a:gd name="connsiteY4" fmla="*/ 1 h 6886877"/>
              <a:gd name="connsiteX0" fmla="*/ 0 w 1616497"/>
              <a:gd name="connsiteY0" fmla="*/ 1 h 6915753"/>
              <a:gd name="connsiteX1" fmla="*/ 942729 w 1616497"/>
              <a:gd name="connsiteY1" fmla="*/ 0 h 6915753"/>
              <a:gd name="connsiteX2" fmla="*/ 1616497 w 1616497"/>
              <a:gd name="connsiteY2" fmla="*/ 6915753 h 6915753"/>
              <a:gd name="connsiteX3" fmla="*/ 19250 w 1616497"/>
              <a:gd name="connsiteY3" fmla="*/ 6886877 h 6915753"/>
              <a:gd name="connsiteX4" fmla="*/ 0 w 1616497"/>
              <a:gd name="connsiteY4" fmla="*/ 1 h 6915753"/>
              <a:gd name="connsiteX0" fmla="*/ 0 w 1616497"/>
              <a:gd name="connsiteY0" fmla="*/ 1 h 6915753"/>
              <a:gd name="connsiteX1" fmla="*/ 942729 w 1616497"/>
              <a:gd name="connsiteY1" fmla="*/ 0 h 6915753"/>
              <a:gd name="connsiteX2" fmla="*/ 1616497 w 1616497"/>
              <a:gd name="connsiteY2" fmla="*/ 6915753 h 6915753"/>
              <a:gd name="connsiteX3" fmla="*/ 452387 w 1616497"/>
              <a:gd name="connsiteY3" fmla="*/ 6809875 h 6915753"/>
              <a:gd name="connsiteX4" fmla="*/ 0 w 1616497"/>
              <a:gd name="connsiteY4" fmla="*/ 1 h 6915753"/>
              <a:gd name="connsiteX0" fmla="*/ 1852 w 1618349"/>
              <a:gd name="connsiteY0" fmla="*/ 1 h 6915753"/>
              <a:gd name="connsiteX1" fmla="*/ 944581 w 1618349"/>
              <a:gd name="connsiteY1" fmla="*/ 0 h 6915753"/>
              <a:gd name="connsiteX2" fmla="*/ 1618349 w 1618349"/>
              <a:gd name="connsiteY2" fmla="*/ 6915753 h 6915753"/>
              <a:gd name="connsiteX3" fmla="*/ 1852 w 1618349"/>
              <a:gd name="connsiteY3" fmla="*/ 6906128 h 6915753"/>
              <a:gd name="connsiteX4" fmla="*/ 1852 w 1618349"/>
              <a:gd name="connsiteY4" fmla="*/ 1 h 6915753"/>
              <a:gd name="connsiteX0" fmla="*/ 1852 w 1697788"/>
              <a:gd name="connsiteY0" fmla="*/ 1 h 6915753"/>
              <a:gd name="connsiteX1" fmla="*/ 1697788 w 1697788"/>
              <a:gd name="connsiteY1" fmla="*/ 0 h 6915753"/>
              <a:gd name="connsiteX2" fmla="*/ 1618349 w 1697788"/>
              <a:gd name="connsiteY2" fmla="*/ 6915753 h 6915753"/>
              <a:gd name="connsiteX3" fmla="*/ 1852 w 1697788"/>
              <a:gd name="connsiteY3" fmla="*/ 6906128 h 6915753"/>
              <a:gd name="connsiteX4" fmla="*/ 1852 w 1697788"/>
              <a:gd name="connsiteY4" fmla="*/ 1 h 6915753"/>
              <a:gd name="connsiteX0" fmla="*/ 1852 w 1697788"/>
              <a:gd name="connsiteY0" fmla="*/ 1 h 6915753"/>
              <a:gd name="connsiteX1" fmla="*/ 1697788 w 1697788"/>
              <a:gd name="connsiteY1" fmla="*/ 0 h 6915753"/>
              <a:gd name="connsiteX2" fmla="*/ 1096126 w 1697788"/>
              <a:gd name="connsiteY2" fmla="*/ 6915753 h 6915753"/>
              <a:gd name="connsiteX3" fmla="*/ 1852 w 1697788"/>
              <a:gd name="connsiteY3" fmla="*/ 6906128 h 6915753"/>
              <a:gd name="connsiteX4" fmla="*/ 1852 w 1697788"/>
              <a:gd name="connsiteY4" fmla="*/ 1 h 6915753"/>
              <a:gd name="connsiteX0" fmla="*/ 1852 w 1396505"/>
              <a:gd name="connsiteY0" fmla="*/ 0 h 6915752"/>
              <a:gd name="connsiteX1" fmla="*/ 1396505 w 1396505"/>
              <a:gd name="connsiteY1" fmla="*/ 10046 h 6915752"/>
              <a:gd name="connsiteX2" fmla="*/ 1096126 w 1396505"/>
              <a:gd name="connsiteY2" fmla="*/ 6915752 h 6915752"/>
              <a:gd name="connsiteX3" fmla="*/ 1852 w 1396505"/>
              <a:gd name="connsiteY3" fmla="*/ 6906127 h 6915752"/>
              <a:gd name="connsiteX4" fmla="*/ 1852 w 1396505"/>
              <a:gd name="connsiteY4" fmla="*/ 0 h 6915752"/>
              <a:gd name="connsiteX0" fmla="*/ 1852 w 1496932"/>
              <a:gd name="connsiteY0" fmla="*/ 0 h 6915752"/>
              <a:gd name="connsiteX1" fmla="*/ 1496932 w 1496932"/>
              <a:gd name="connsiteY1" fmla="*/ 10046 h 6915752"/>
              <a:gd name="connsiteX2" fmla="*/ 1096126 w 1496932"/>
              <a:gd name="connsiteY2" fmla="*/ 6915752 h 6915752"/>
              <a:gd name="connsiteX3" fmla="*/ 1852 w 1496932"/>
              <a:gd name="connsiteY3" fmla="*/ 6906127 h 6915752"/>
              <a:gd name="connsiteX4" fmla="*/ 1852 w 1496932"/>
              <a:gd name="connsiteY4" fmla="*/ 0 h 69157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6932" h="6915752">
                <a:moveTo>
                  <a:pt x="1852" y="0"/>
                </a:moveTo>
                <a:lnTo>
                  <a:pt x="1496932" y="10046"/>
                </a:lnTo>
                <a:lnTo>
                  <a:pt x="1096126" y="6915752"/>
                </a:lnTo>
                <a:lnTo>
                  <a:pt x="1852" y="6906127"/>
                </a:lnTo>
                <a:cubicBezTo>
                  <a:pt x="-4565" y="4610502"/>
                  <a:pt x="8269" y="2295625"/>
                  <a:pt x="1852" y="0"/>
                </a:cubicBezTo>
                <a:close/>
              </a:path>
            </a:pathLst>
          </a:custGeom>
          <a:solidFill>
            <a:schemeClr val="bg1"/>
          </a:solidFill>
          <a:ln>
            <a:noFill/>
          </a:ln>
          <a:effectLst>
            <a:outerShdw blurRad="431800" dist="38100" dir="2700000" algn="tl" rotWithShape="0">
              <a:prstClr val="black"/>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fr-FR" dirty="0">
                <a:solidFill>
                  <a:prstClr val="white"/>
                </a:solidFill>
              </a:rPr>
              <a:t>Av</a:t>
            </a:r>
          </a:p>
        </p:txBody>
      </p:sp>
      <p:sp>
        <p:nvSpPr>
          <p:cNvPr id="21" name="Rectangle 2">
            <a:extLst>
              <a:ext uri="{FF2B5EF4-FFF2-40B4-BE49-F238E27FC236}">
                <a16:creationId xmlns:a16="http://schemas.microsoft.com/office/drawing/2014/main" id="{596C1D84-FA1B-1432-F898-092741261BBF}"/>
              </a:ext>
            </a:extLst>
          </p:cNvPr>
          <p:cNvSpPr/>
          <p:nvPr/>
        </p:nvSpPr>
        <p:spPr>
          <a:xfrm>
            <a:off x="-76200" y="-3175"/>
            <a:ext cx="12268200" cy="1282700"/>
          </a:xfrm>
          <a:custGeom>
            <a:avLst/>
            <a:gdLst>
              <a:gd name="connsiteX0" fmla="*/ 0 w 11321256"/>
              <a:gd name="connsiteY0" fmla="*/ 0 h 798897"/>
              <a:gd name="connsiteX1" fmla="*/ 11321256 w 11321256"/>
              <a:gd name="connsiteY1" fmla="*/ 0 h 798897"/>
              <a:gd name="connsiteX2" fmla="*/ 11321256 w 11321256"/>
              <a:gd name="connsiteY2" fmla="*/ 798897 h 798897"/>
              <a:gd name="connsiteX3" fmla="*/ 0 w 11321256"/>
              <a:gd name="connsiteY3" fmla="*/ 798897 h 798897"/>
              <a:gd name="connsiteX4" fmla="*/ 0 w 11321256"/>
              <a:gd name="connsiteY4" fmla="*/ 0 h 798897"/>
              <a:gd name="connsiteX0" fmla="*/ 0 w 11321256"/>
              <a:gd name="connsiteY0" fmla="*/ 0 h 798897"/>
              <a:gd name="connsiteX1" fmla="*/ 11321256 w 11321256"/>
              <a:gd name="connsiteY1" fmla="*/ 0 h 798897"/>
              <a:gd name="connsiteX2" fmla="*/ 11299484 w 11321256"/>
              <a:gd name="connsiteY2" fmla="*/ 461440 h 798897"/>
              <a:gd name="connsiteX3" fmla="*/ 0 w 11321256"/>
              <a:gd name="connsiteY3" fmla="*/ 798897 h 798897"/>
              <a:gd name="connsiteX4" fmla="*/ 0 w 11321256"/>
              <a:gd name="connsiteY4" fmla="*/ 0 h 798897"/>
              <a:gd name="connsiteX0" fmla="*/ 0 w 11321256"/>
              <a:gd name="connsiteY0" fmla="*/ 0 h 1190783"/>
              <a:gd name="connsiteX1" fmla="*/ 11321256 w 11321256"/>
              <a:gd name="connsiteY1" fmla="*/ 0 h 1190783"/>
              <a:gd name="connsiteX2" fmla="*/ 11299484 w 11321256"/>
              <a:gd name="connsiteY2" fmla="*/ 461440 h 1190783"/>
              <a:gd name="connsiteX3" fmla="*/ 0 w 11321256"/>
              <a:gd name="connsiteY3" fmla="*/ 1190783 h 1190783"/>
              <a:gd name="connsiteX4" fmla="*/ 0 w 11321256"/>
              <a:gd name="connsiteY4" fmla="*/ 0 h 1190783"/>
              <a:gd name="connsiteX0" fmla="*/ 0 w 11321256"/>
              <a:gd name="connsiteY0" fmla="*/ 0 h 1190783"/>
              <a:gd name="connsiteX1" fmla="*/ 11321256 w 11321256"/>
              <a:gd name="connsiteY1" fmla="*/ 0 h 1190783"/>
              <a:gd name="connsiteX2" fmla="*/ 11310370 w 11321256"/>
              <a:gd name="connsiteY2" fmla="*/ 896869 h 1190783"/>
              <a:gd name="connsiteX3" fmla="*/ 0 w 11321256"/>
              <a:gd name="connsiteY3" fmla="*/ 1190783 h 1190783"/>
              <a:gd name="connsiteX4" fmla="*/ 0 w 11321256"/>
              <a:gd name="connsiteY4" fmla="*/ 0 h 1190783"/>
              <a:gd name="connsiteX0" fmla="*/ 0 w 11321256"/>
              <a:gd name="connsiteY0" fmla="*/ 0 h 1343183"/>
              <a:gd name="connsiteX1" fmla="*/ 11321256 w 11321256"/>
              <a:gd name="connsiteY1" fmla="*/ 0 h 1343183"/>
              <a:gd name="connsiteX2" fmla="*/ 11310370 w 11321256"/>
              <a:gd name="connsiteY2" fmla="*/ 896869 h 1343183"/>
              <a:gd name="connsiteX3" fmla="*/ 65314 w 11321256"/>
              <a:gd name="connsiteY3" fmla="*/ 1343183 h 1343183"/>
              <a:gd name="connsiteX4" fmla="*/ 0 w 11321256"/>
              <a:gd name="connsiteY4" fmla="*/ 0 h 134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256" h="1343183">
                <a:moveTo>
                  <a:pt x="0" y="0"/>
                </a:moveTo>
                <a:lnTo>
                  <a:pt x="11321256" y="0"/>
                </a:lnTo>
                <a:lnTo>
                  <a:pt x="11310370" y="896869"/>
                </a:lnTo>
                <a:lnTo>
                  <a:pt x="65314" y="1343183"/>
                </a:lnTo>
                <a:lnTo>
                  <a:pt x="0" y="0"/>
                </a:lnTo>
                <a:close/>
              </a:path>
            </a:pathLst>
          </a:cu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 name="Rectangle 3">
            <a:extLst>
              <a:ext uri="{FF2B5EF4-FFF2-40B4-BE49-F238E27FC236}">
                <a16:creationId xmlns:a16="http://schemas.microsoft.com/office/drawing/2014/main" id="{1671C219-16DD-CA76-1EEB-645D7AF2B50D}"/>
              </a:ext>
            </a:extLst>
          </p:cNvPr>
          <p:cNvSpPr/>
          <p:nvPr/>
        </p:nvSpPr>
        <p:spPr>
          <a:xfrm>
            <a:off x="-163513" y="-96838"/>
            <a:ext cx="12620626" cy="70802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solidFill>
                <a:prstClr val="white"/>
              </a:solidFill>
              <a:latin typeface="Corbel" panose="020B0503020204020204" pitchFamily="34" charset="0"/>
            </a:endParaRPr>
          </a:p>
        </p:txBody>
      </p:sp>
      <p:sp>
        <p:nvSpPr>
          <p:cNvPr id="27" name="Ztxt-VERSION-PPT">
            <a:extLst>
              <a:ext uri="{FF2B5EF4-FFF2-40B4-BE49-F238E27FC236}">
                <a16:creationId xmlns:a16="http://schemas.microsoft.com/office/drawing/2014/main" id="{43F8032B-AF6A-C046-6845-44B7C4C93E45}"/>
              </a:ext>
            </a:extLst>
          </p:cNvPr>
          <p:cNvSpPr txBox="1">
            <a:spLocks noChangeArrowheads="1"/>
          </p:cNvSpPr>
          <p:nvPr/>
        </p:nvSpPr>
        <p:spPr bwMode="auto">
          <a:xfrm rot="16200000">
            <a:off x="11230769" y="1629569"/>
            <a:ext cx="1577975" cy="277813"/>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eaLnBrk="1" fontAlgn="auto" hangingPunct="1">
              <a:spcBef>
                <a:spcPts val="0"/>
              </a:spcBef>
              <a:spcAft>
                <a:spcPts val="0"/>
              </a:spcAft>
              <a:defRPr/>
            </a:pPr>
            <a:r>
              <a:rPr lang="fr-FR" altLang="fr-FR" sz="1200" i="1" kern="0" dirty="0">
                <a:solidFill>
                  <a:prstClr val="white">
                    <a:lumMod val="50000"/>
                  </a:prstClr>
                </a:solidFill>
                <a:latin typeface="Corbel" panose="020B0503020204020204" pitchFamily="34" charset="0"/>
              </a:rPr>
              <a:t>Version 31/12/2025</a:t>
            </a:r>
          </a:p>
        </p:txBody>
      </p:sp>
      <p:grpSp>
        <p:nvGrpSpPr>
          <p:cNvPr id="66567" name="Groupe 1">
            <a:extLst>
              <a:ext uri="{FF2B5EF4-FFF2-40B4-BE49-F238E27FC236}">
                <a16:creationId xmlns:a16="http://schemas.microsoft.com/office/drawing/2014/main" id="{0915ECD9-4B05-8C0D-B927-01EC3BEA12C0}"/>
              </a:ext>
            </a:extLst>
          </p:cNvPr>
          <p:cNvGrpSpPr>
            <a:grpSpLocks/>
          </p:cNvGrpSpPr>
          <p:nvPr/>
        </p:nvGrpSpPr>
        <p:grpSpPr bwMode="auto">
          <a:xfrm rot="-312634">
            <a:off x="9197975" y="322263"/>
            <a:ext cx="2557463" cy="890587"/>
            <a:chOff x="8272755" y="581786"/>
            <a:chExt cx="2557463" cy="891383"/>
          </a:xfrm>
        </p:grpSpPr>
        <p:sp>
          <p:nvSpPr>
            <p:cNvPr id="32" name="Ellipse 3">
              <a:extLst>
                <a:ext uri="{FF2B5EF4-FFF2-40B4-BE49-F238E27FC236}">
                  <a16:creationId xmlns:a16="http://schemas.microsoft.com/office/drawing/2014/main" id="{5FCBF761-B924-632B-1BD3-60E57D48AD84}"/>
                </a:ext>
              </a:extLst>
            </p:cNvPr>
            <p:cNvSpPr/>
            <p:nvPr/>
          </p:nvSpPr>
          <p:spPr>
            <a:xfrm rot="626978">
              <a:off x="8356674" y="545367"/>
              <a:ext cx="2220912" cy="8913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rgbClr val="0070C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a:p>
          </p:txBody>
        </p:sp>
        <p:sp>
          <p:nvSpPr>
            <p:cNvPr id="6" name="ZoneTexte 6">
              <a:extLst>
                <a:ext uri="{FF2B5EF4-FFF2-40B4-BE49-F238E27FC236}">
                  <a16:creationId xmlns:a16="http://schemas.microsoft.com/office/drawing/2014/main" id="{8C1E603C-9A46-049B-101B-C5A5FD8ECC8F}"/>
                </a:ext>
              </a:extLst>
            </p:cNvPr>
            <p:cNvSpPr txBox="1">
              <a:spLocks noChangeArrowheads="1"/>
            </p:cNvSpPr>
            <p:nvPr/>
          </p:nvSpPr>
          <p:spPr bwMode="auto">
            <a:xfrm rot="626978">
              <a:off x="8238839" y="691464"/>
              <a:ext cx="2557463" cy="646690"/>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b="1" kern="0" dirty="0">
                  <a:solidFill>
                    <a:schemeClr val="bg1"/>
                  </a:solidFill>
                  <a:latin typeface="+mn-lt"/>
                </a:rPr>
                <a:t>Merci à tous pour </a:t>
              </a:r>
            </a:p>
            <a:p>
              <a:pPr algn="ctr" eaLnBrk="1" fontAlgn="auto" hangingPunct="1">
                <a:spcBef>
                  <a:spcPts val="0"/>
                </a:spcBef>
                <a:spcAft>
                  <a:spcPts val="0"/>
                </a:spcAft>
                <a:defRPr/>
              </a:pPr>
              <a:r>
                <a:rPr lang="fr-FR" altLang="fr-FR" b="1" kern="0" dirty="0">
                  <a:solidFill>
                    <a:schemeClr val="bg1"/>
                  </a:solidFill>
                  <a:latin typeface="+mn-lt"/>
                </a:rPr>
                <a:t>votre attention ! </a:t>
              </a:r>
            </a:p>
          </p:txBody>
        </p:sp>
      </p:grpSp>
      <p:sp>
        <p:nvSpPr>
          <p:cNvPr id="28" name="Rectangle 2">
            <a:extLst>
              <a:ext uri="{FF2B5EF4-FFF2-40B4-BE49-F238E27FC236}">
                <a16:creationId xmlns:a16="http://schemas.microsoft.com/office/drawing/2014/main" id="{A9FDBB43-47AE-ED88-A0C9-1DFC24B998CA}"/>
              </a:ext>
            </a:extLst>
          </p:cNvPr>
          <p:cNvSpPr txBox="1">
            <a:spLocks noChangeArrowheads="1"/>
          </p:cNvSpPr>
          <p:nvPr/>
        </p:nvSpPr>
        <p:spPr bwMode="auto">
          <a:xfrm>
            <a:off x="-50006" y="167161"/>
            <a:ext cx="12639675" cy="769937"/>
          </a:xfrm>
          <a:prstGeom prst="rect">
            <a:avLst/>
          </a:prstGeom>
          <a:noFill/>
          <a:ln w="9525">
            <a:noFill/>
            <a:miter lim="800000"/>
            <a:headEnd/>
            <a:tailEnd/>
          </a:ln>
        </p:spPr>
        <p:txBody>
          <a:bodyPr anchor="ctr"/>
          <a:lstStyle/>
          <a:p>
            <a:pPr algn="ctr">
              <a:defRPr/>
            </a:pPr>
            <a:r>
              <a:rPr lang="fr-FR" sz="3000" b="1" dirty="0">
                <a:solidFill>
                  <a:srgbClr val="0070C0"/>
                </a:solidFill>
                <a:latin typeface="+mn-lt"/>
                <a:cs typeface="Arial" charset="0"/>
              </a:rPr>
              <a:t>L’Air et Moi Essentiel collège</a:t>
            </a:r>
          </a:p>
        </p:txBody>
      </p:sp>
      <p:sp>
        <p:nvSpPr>
          <p:cNvPr id="19" name="Rectangle 2">
            <a:extLst>
              <a:ext uri="{FF2B5EF4-FFF2-40B4-BE49-F238E27FC236}">
                <a16:creationId xmlns:a16="http://schemas.microsoft.com/office/drawing/2014/main" id="{239B84AF-4717-73B7-6824-1DB46319B7C8}"/>
              </a:ext>
            </a:extLst>
          </p:cNvPr>
          <p:cNvSpPr/>
          <p:nvPr/>
        </p:nvSpPr>
        <p:spPr>
          <a:xfrm rot="20999163">
            <a:off x="1308839" y="858080"/>
            <a:ext cx="2706737" cy="646986"/>
          </a:xfrm>
          <a:prstGeom prst="roundRect">
            <a:avLst/>
          </a:prstGeom>
          <a:solidFill>
            <a:srgbClr val="42C4E3"/>
          </a:solidFill>
          <a:effectLst>
            <a:outerShdw blurRad="50800" dist="38100" dir="8100000" algn="tr" rotWithShape="0">
              <a:prstClr val="black">
                <a:alpha val="40000"/>
              </a:prstClr>
            </a:outerShdw>
          </a:effectLst>
        </p:spPr>
        <p:txBody>
          <a:bodyPr wrap="square">
            <a:spAutoFit/>
          </a:bodyPr>
          <a:lstStyle/>
          <a:p>
            <a:pPr>
              <a:defRPr/>
            </a:pPr>
            <a:r>
              <a:rPr lang="fr-FR" sz="3200" b="1" dirty="0">
                <a:cs typeface="Arial" panose="020B0604020202020204" pitchFamily="34" charset="0"/>
              </a:rPr>
              <a:t>    MODULE </a:t>
            </a:r>
            <a:r>
              <a:rPr lang="fr-FR" sz="3600" b="1" baseline="30000" dirty="0">
                <a:solidFill>
                  <a:schemeClr val="bg1"/>
                </a:solidFill>
                <a:cs typeface="Arial" panose="020B0604020202020204" pitchFamily="34" charset="0"/>
              </a:rPr>
              <a:t>e </a:t>
            </a:r>
            <a:endParaRPr lang="fr-FR" sz="3600" baseline="30000" dirty="0">
              <a:solidFill>
                <a:schemeClr val="bg1"/>
              </a:solidFill>
            </a:endParaRPr>
          </a:p>
        </p:txBody>
      </p:sp>
      <p:pic>
        <p:nvPicPr>
          <p:cNvPr id="66575" name="Image 18">
            <a:hlinkClick r:id="rId3" action="ppaction://hlinksldjump"/>
            <a:extLst>
              <a:ext uri="{FF2B5EF4-FFF2-40B4-BE49-F238E27FC236}">
                <a16:creationId xmlns:a16="http://schemas.microsoft.com/office/drawing/2014/main" id="{A9476B52-62EF-7913-529B-740A6FF2031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538" y="54991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76" name="Image 18">
            <a:hlinkClick r:id="rId5" action="ppaction://hlinksldjump"/>
            <a:extLst>
              <a:ext uri="{FF2B5EF4-FFF2-40B4-BE49-F238E27FC236}">
                <a16:creationId xmlns:a16="http://schemas.microsoft.com/office/drawing/2014/main" id="{7B471729-F106-FBCE-D3BE-5A60940565D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4300" y="61087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Ztxt-Sommaire">
            <a:extLst>
              <a:ext uri="{FF2B5EF4-FFF2-40B4-BE49-F238E27FC236}">
                <a16:creationId xmlns:a16="http://schemas.microsoft.com/office/drawing/2014/main" id="{2CD5B892-982F-BC38-EC7D-B4DCFB43FF03}"/>
              </a:ext>
            </a:extLst>
          </p:cNvPr>
          <p:cNvSpPr txBox="1">
            <a:spLocks noChangeArrowheads="1"/>
          </p:cNvSpPr>
          <p:nvPr/>
        </p:nvSpPr>
        <p:spPr bwMode="auto">
          <a:xfrm>
            <a:off x="501650" y="5570538"/>
            <a:ext cx="1065213"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mn-lt"/>
              </a:rPr>
              <a:t>Sommaire</a:t>
            </a:r>
          </a:p>
        </p:txBody>
      </p:sp>
      <p:sp>
        <p:nvSpPr>
          <p:cNvPr id="25" name="Ztxt-Début">
            <a:extLst>
              <a:ext uri="{FF2B5EF4-FFF2-40B4-BE49-F238E27FC236}">
                <a16:creationId xmlns:a16="http://schemas.microsoft.com/office/drawing/2014/main" id="{D5183CCC-ACA1-8600-F325-3C645C8C5C4D}"/>
              </a:ext>
            </a:extLst>
          </p:cNvPr>
          <p:cNvSpPr txBox="1">
            <a:spLocks noChangeArrowheads="1"/>
          </p:cNvSpPr>
          <p:nvPr/>
        </p:nvSpPr>
        <p:spPr bwMode="auto">
          <a:xfrm>
            <a:off x="449263" y="6200775"/>
            <a:ext cx="884237" cy="307975"/>
          </a:xfrm>
          <a:prstGeom prst="rect">
            <a:avLst/>
          </a:prstGeom>
          <a:noFill/>
          <a:ln>
            <a:noFill/>
          </a:ln>
        </p:spPr>
        <p:txBody>
          <a:bodyPr>
            <a:spAutoFit/>
          </a:bodyPr>
          <a:lstStyle>
            <a:defPPr>
              <a:defRPr lang="fr-FR"/>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eaLnBrk="1" fontAlgn="auto" hangingPunct="1">
              <a:spcBef>
                <a:spcPts val="0"/>
              </a:spcBef>
              <a:spcAft>
                <a:spcPts val="0"/>
              </a:spcAft>
              <a:defRPr/>
            </a:pPr>
            <a:r>
              <a:rPr lang="fr-FR" altLang="fr-FR" sz="1400" b="1" kern="0" dirty="0">
                <a:solidFill>
                  <a:prstClr val="black"/>
                </a:solidFill>
                <a:latin typeface="+mn-lt"/>
              </a:rPr>
              <a:t>Début</a:t>
            </a:r>
          </a:p>
        </p:txBody>
      </p:sp>
      <p:sp>
        <p:nvSpPr>
          <p:cNvPr id="37" name="Google Shape;378;p46">
            <a:extLst>
              <a:ext uri="{FF2B5EF4-FFF2-40B4-BE49-F238E27FC236}">
                <a16:creationId xmlns:a16="http://schemas.microsoft.com/office/drawing/2014/main" id="{53781FB7-7E18-2E7B-3044-37E813026ADA}"/>
              </a:ext>
            </a:extLst>
          </p:cNvPr>
          <p:cNvSpPr/>
          <p:nvPr/>
        </p:nvSpPr>
        <p:spPr>
          <a:xfrm>
            <a:off x="2923548" y="4899263"/>
            <a:ext cx="2277628" cy="731837"/>
          </a:xfrm>
          <a:prstGeom prst="roundRect">
            <a:avLst>
              <a:gd name="adj" fmla="val 16667"/>
            </a:avLst>
          </a:prstGeom>
          <a:solidFill>
            <a:schemeClr val="accent5">
              <a:lumMod val="75000"/>
            </a:schemeClr>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203864"/>
              </a:buClr>
              <a:buSzPts val="1600"/>
              <a:buFont typeface="Calibri"/>
              <a:buNone/>
              <a:tabLst/>
              <a:defRPr/>
            </a:pPr>
            <a:r>
              <a:rPr kumimoji="0" lang="en-US" sz="1600" b="0" i="0" u="none" strike="noStrike" kern="0" cap="none" spc="0" normalizeH="0" baseline="0" noProof="0" dirty="0" err="1">
                <a:ln>
                  <a:noFill/>
                </a:ln>
                <a:solidFill>
                  <a:schemeClr val="bg1"/>
                </a:solidFill>
                <a:effectLst/>
                <a:uLnTx/>
                <a:uFillTx/>
                <a:latin typeface="+mn-lt"/>
                <a:ea typeface="Calibri"/>
                <a:cs typeface="Calibri"/>
                <a:sym typeface="Calibri"/>
              </a:rPr>
              <a:t>Contactez</a:t>
            </a:r>
            <a:r>
              <a:rPr kumimoji="0" lang="en-US" sz="1600" b="0" i="0" u="none" strike="noStrike" kern="0" cap="none" spc="0" normalizeH="0" baseline="0" noProof="0" dirty="0">
                <a:ln>
                  <a:noFill/>
                </a:ln>
                <a:solidFill>
                  <a:schemeClr val="bg1"/>
                </a:solidFill>
                <a:effectLst/>
                <a:uLnTx/>
                <a:uFillTx/>
                <a:latin typeface="+mn-lt"/>
                <a:ea typeface="Calibri"/>
                <a:cs typeface="Calibri"/>
                <a:sym typeface="Calibri"/>
              </a:rPr>
              <a:t>-nous : </a:t>
            </a:r>
            <a:endParaRPr kumimoji="0" sz="1400" b="0" i="0" u="none" strike="noStrike" kern="0" cap="none" spc="0" normalizeH="0" baseline="0" noProof="0" dirty="0">
              <a:ln>
                <a:noFill/>
              </a:ln>
              <a:solidFill>
                <a:schemeClr val="bg1"/>
              </a:solidFill>
              <a:effectLst/>
              <a:uLnTx/>
              <a:uFillTx/>
              <a:latin typeface="+mn-lt"/>
              <a:cs typeface="Arial"/>
              <a:sym typeface="Arial"/>
            </a:endParaRPr>
          </a:p>
          <a:p>
            <a:pPr marL="0" marR="0" lvl="0" indent="0" algn="ctr" defTabSz="914400" rtl="0" eaLnBrk="1" fontAlgn="auto" latinLnBrk="0" hangingPunct="1">
              <a:lnSpc>
                <a:spcPct val="100000"/>
              </a:lnSpc>
              <a:spcBef>
                <a:spcPts val="600"/>
              </a:spcBef>
              <a:spcAft>
                <a:spcPts val="0"/>
              </a:spcAft>
              <a:buClr>
                <a:srgbClr val="203864"/>
              </a:buClr>
              <a:buSzPts val="1600"/>
              <a:buFont typeface="Calibri"/>
              <a:buNone/>
              <a:tabLst/>
              <a:defRPr/>
            </a:pPr>
            <a:r>
              <a:rPr kumimoji="0" lang="en-US" sz="1600" b="1" i="0" u="none" strike="noStrike" kern="0" cap="none" spc="0" normalizeH="0" baseline="0" noProof="0" dirty="0">
                <a:ln>
                  <a:noFill/>
                </a:ln>
                <a:solidFill>
                  <a:schemeClr val="bg1"/>
                </a:solidFill>
                <a:effectLst/>
                <a:uLnTx/>
                <a:uFillTx/>
                <a:latin typeface="+mn-lt"/>
                <a:ea typeface="Calibri"/>
                <a:cs typeface="Calibri"/>
                <a:sym typeface="Calibri"/>
              </a:rPr>
              <a:t>contact@airandme.org</a:t>
            </a:r>
            <a:endParaRPr kumimoji="0" sz="1400" b="0" i="0" u="none" strike="noStrike" kern="0" cap="none" spc="0" normalizeH="0" baseline="0" noProof="0" dirty="0">
              <a:ln>
                <a:noFill/>
              </a:ln>
              <a:solidFill>
                <a:schemeClr val="bg1"/>
              </a:solidFill>
              <a:effectLst/>
              <a:uLnTx/>
              <a:uFillTx/>
              <a:latin typeface="+mn-lt"/>
              <a:cs typeface="Arial"/>
              <a:sym typeface="Arial"/>
            </a:endParaRPr>
          </a:p>
        </p:txBody>
      </p:sp>
      <p:sp>
        <p:nvSpPr>
          <p:cNvPr id="38" name="Google Shape;379;p46">
            <a:extLst>
              <a:ext uri="{FF2B5EF4-FFF2-40B4-BE49-F238E27FC236}">
                <a16:creationId xmlns:a16="http://schemas.microsoft.com/office/drawing/2014/main" id="{88D05CC9-9BAE-38D1-A004-D7B7C25B10BD}"/>
              </a:ext>
            </a:extLst>
          </p:cNvPr>
          <p:cNvSpPr txBox="1"/>
          <p:nvPr/>
        </p:nvSpPr>
        <p:spPr>
          <a:xfrm>
            <a:off x="282273" y="1741387"/>
            <a:ext cx="5308294" cy="3106820"/>
          </a:xfrm>
          <a:prstGeom prst="rect">
            <a:avLst/>
          </a:prstGeom>
          <a:noFill/>
          <a:ln>
            <a:noFill/>
          </a:ln>
        </p:spPr>
        <p:txBody>
          <a:bodyPr spcFirstLastPara="1" wrap="square" lIns="91425" tIns="45700" rIns="91425" bIns="45700" anchor="t" anchorCtr="0">
            <a:noAutofit/>
          </a:bodyPr>
          <a:lstStyle/>
          <a:p>
            <a:pPr marL="88900" marR="0" lvl="0" indent="-88900" algn="l" defTabSz="914400" rtl="0" eaLnBrk="1" fontAlgn="auto" latinLnBrk="0" hangingPunct="1">
              <a:spcBef>
                <a:spcPts val="0"/>
              </a:spcBef>
              <a:spcAft>
                <a:spcPts val="0"/>
              </a:spcAft>
              <a:buClr>
                <a:srgbClr val="203864"/>
              </a:buClr>
              <a:buSzPts val="1300"/>
              <a:buFont typeface="Calibri"/>
              <a:buNone/>
              <a:tabLst/>
              <a:defRPr/>
            </a:pP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Objectif de </a:t>
            </a:r>
            <a:r>
              <a:rPr kumimoji="0" lang="en-US" sz="1500" b="1"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ce</a:t>
            </a: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support : </a:t>
            </a:r>
            <a:r>
              <a:rPr kumimoji="0" lang="en-US" sz="1500" b="0"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sensibiliser</a:t>
            </a:r>
            <a:r>
              <a:rPr kumimoji="0" lang="en-US"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et render les </a:t>
            </a:r>
            <a:r>
              <a:rPr kumimoji="0" lang="en-US" sz="1500" b="0"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collégiens</a:t>
            </a:r>
            <a:r>
              <a:rPr kumimoji="0" lang="en-US"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a:t>
            </a:r>
            <a:r>
              <a:rPr kumimoji="0" lang="en-US" sz="1500" b="0"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acteurs</a:t>
            </a:r>
            <a:r>
              <a:rPr kumimoji="0" lang="en-US"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de la protection de </a:t>
            </a:r>
            <a:r>
              <a:rPr kumimoji="0" lang="en-US" sz="1500" b="0"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l’air</a:t>
            </a:r>
            <a:endParaRPr kumimoji="0" sz="1500" b="0" i="0" u="none" strike="noStrike" kern="0" cap="none" spc="0" normalizeH="0" baseline="0" noProof="0" dirty="0">
              <a:ln>
                <a:noFill/>
              </a:ln>
              <a:solidFill>
                <a:schemeClr val="accent1">
                  <a:lumMod val="75000"/>
                </a:schemeClr>
              </a:solidFill>
              <a:effectLst/>
              <a:uLnTx/>
              <a:uFillTx/>
              <a:latin typeface="+mn-lt"/>
              <a:cs typeface="Arial"/>
              <a:sym typeface="Arial"/>
            </a:endParaRPr>
          </a:p>
          <a:p>
            <a:pPr marL="88900" indent="-88900" eaLnBrk="1" fontAlgn="auto" hangingPunct="1">
              <a:spcBef>
                <a:spcPts val="600"/>
              </a:spcBef>
              <a:spcAft>
                <a:spcPts val="0"/>
              </a:spcAft>
              <a:buClr>
                <a:srgbClr val="203864"/>
              </a:buClr>
              <a:buSzPts val="1300"/>
              <a:defRPr/>
            </a:pPr>
            <a:r>
              <a:rPr kumimoji="0" lang="en-US" sz="1500" b="1"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Propriété</a:t>
            </a: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a:t>
            </a:r>
            <a:r>
              <a:rPr kumimoji="0" lang="en-US" sz="1500" b="1"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intellectuelle</a:t>
            </a: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 </a:t>
            </a:r>
            <a:r>
              <a:rPr lang="fr-FR" sz="1500" kern="0" dirty="0" err="1">
                <a:solidFill>
                  <a:schemeClr val="accent1">
                    <a:lumMod val="75000"/>
                  </a:schemeClr>
                </a:solidFill>
                <a:latin typeface="+mn-lt"/>
                <a:cs typeface="Calibri"/>
                <a:sym typeface="Calibri"/>
              </a:rPr>
              <a:t>AtmoSud</a:t>
            </a:r>
            <a:r>
              <a:rPr lang="fr-FR" sz="1500" kern="0" dirty="0">
                <a:solidFill>
                  <a:schemeClr val="accent1">
                    <a:lumMod val="75000"/>
                  </a:schemeClr>
                </a:solidFill>
                <a:latin typeface="+mn-lt"/>
                <a:cs typeface="Calibri"/>
                <a:sym typeface="Calibri"/>
              </a:rPr>
              <a:t>, Maison de l’Ecologie de Provence, Fédération L’Air et Moi, Victor Hugo ESPINOSA </a:t>
            </a:r>
          </a:p>
          <a:p>
            <a:pPr marL="88900" lvl="0" indent="-88900" eaLnBrk="1" fontAlgn="auto" hangingPunct="1">
              <a:spcBef>
                <a:spcPts val="600"/>
              </a:spcBef>
              <a:spcAft>
                <a:spcPts val="0"/>
              </a:spcAft>
              <a:buClr>
                <a:srgbClr val="203864"/>
              </a:buClr>
              <a:buSzPts val="1300"/>
              <a:defRPr/>
            </a:pP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Conception et </a:t>
            </a:r>
            <a:r>
              <a:rPr kumimoji="0" lang="en-US" sz="1500" b="1"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réalisation</a:t>
            </a: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 </a:t>
            </a:r>
            <a:r>
              <a:rPr kumimoji="0" lang="en-US"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Victor Hugo ESPINOSA</a:t>
            </a:r>
            <a:r>
              <a:rPr lang="en-US" sz="1500" kern="0" dirty="0">
                <a:solidFill>
                  <a:schemeClr val="accent1">
                    <a:lumMod val="75000"/>
                  </a:schemeClr>
                </a:solidFill>
                <a:latin typeface="+mn-lt"/>
                <a:ea typeface="Calibri"/>
                <a:cs typeface="Calibri"/>
                <a:sym typeface="Calibri"/>
              </a:rPr>
              <a:t>, Marie Anne LE MEUR</a:t>
            </a:r>
            <a:endParaRPr kumimoji="0"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endParaRPr>
          </a:p>
          <a:p>
            <a:pPr marL="88900" marR="0" lvl="0" indent="-88900" algn="l" defTabSz="914400" rtl="0" eaLnBrk="1" fontAlgn="auto" latinLnBrk="0" hangingPunct="1">
              <a:spcBef>
                <a:spcPts val="600"/>
              </a:spcBef>
              <a:spcAft>
                <a:spcPts val="0"/>
              </a:spcAft>
              <a:buClr>
                <a:srgbClr val="203864"/>
              </a:buClr>
              <a:buSzPts val="1300"/>
              <a:buFont typeface="Calibri"/>
              <a:buNone/>
              <a:tabLst/>
              <a:defRPr/>
            </a:pPr>
            <a:r>
              <a:rPr kumimoji="0" lang="en-US" sz="1500" b="1"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Réalisation</a:t>
            </a: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a:t>
            </a:r>
            <a:r>
              <a:rPr kumimoji="0" lang="en-US"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Florine PANELLA, Corentine GUILLOTON</a:t>
            </a:r>
            <a:endParaRPr kumimoji="0" sz="1500" b="0" i="0" u="none" strike="noStrike" kern="0" cap="none" spc="0" normalizeH="0" baseline="0" noProof="0" dirty="0">
              <a:ln>
                <a:noFill/>
              </a:ln>
              <a:solidFill>
                <a:schemeClr val="accent1">
                  <a:lumMod val="75000"/>
                </a:schemeClr>
              </a:solidFill>
              <a:effectLst/>
              <a:uLnTx/>
              <a:uFillTx/>
              <a:latin typeface="+mn-lt"/>
              <a:cs typeface="Arial"/>
              <a:sym typeface="Arial"/>
            </a:endParaRPr>
          </a:p>
          <a:p>
            <a:pPr marL="88900" marR="0" lvl="0" indent="-88900" algn="l" defTabSz="914400" rtl="0" eaLnBrk="1" fontAlgn="auto" latinLnBrk="0" hangingPunct="1">
              <a:spcBef>
                <a:spcPts val="600"/>
              </a:spcBef>
              <a:spcAft>
                <a:spcPts val="0"/>
              </a:spcAft>
              <a:buClr>
                <a:srgbClr val="203864"/>
              </a:buClr>
              <a:buSzPts val="1300"/>
              <a:buFont typeface="Calibri"/>
              <a:buNone/>
              <a:tabLst/>
              <a:defRPr/>
            </a:pPr>
            <a:r>
              <a:rPr kumimoji="0" lang="en-US" sz="1500" b="1" i="0" u="none" strike="noStrike" kern="0" cap="none" spc="0" normalizeH="0" baseline="0" noProof="0" dirty="0" err="1">
                <a:ln>
                  <a:noFill/>
                </a:ln>
                <a:solidFill>
                  <a:schemeClr val="accent1">
                    <a:lumMod val="75000"/>
                  </a:schemeClr>
                </a:solidFill>
                <a:effectLst/>
                <a:uLnTx/>
                <a:uFillTx/>
                <a:latin typeface="+mn-lt"/>
                <a:ea typeface="Calibri"/>
                <a:cs typeface="Calibri"/>
                <a:sym typeface="Calibri"/>
              </a:rPr>
              <a:t>Soutien</a:t>
            </a: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financier : </a:t>
            </a:r>
            <a:r>
              <a:rPr lang="en-US" sz="1500" kern="0" dirty="0">
                <a:solidFill>
                  <a:schemeClr val="accent1">
                    <a:lumMod val="75000"/>
                  </a:schemeClr>
                </a:solidFill>
                <a:latin typeface="+mn-lt"/>
                <a:ea typeface="Calibri"/>
                <a:cs typeface="Calibri"/>
                <a:sym typeface="Calibri"/>
              </a:rPr>
              <a:t>Conseil </a:t>
            </a:r>
            <a:r>
              <a:rPr lang="en-US" sz="1500" kern="0" dirty="0" err="1">
                <a:solidFill>
                  <a:schemeClr val="accent1">
                    <a:lumMod val="75000"/>
                  </a:schemeClr>
                </a:solidFill>
                <a:latin typeface="+mn-lt"/>
                <a:ea typeface="Calibri"/>
                <a:cs typeface="Calibri"/>
                <a:sym typeface="Calibri"/>
              </a:rPr>
              <a:t>Départemental</a:t>
            </a:r>
            <a:r>
              <a:rPr lang="en-US" sz="1500" kern="0" dirty="0">
                <a:solidFill>
                  <a:schemeClr val="accent1">
                    <a:lumMod val="75000"/>
                  </a:schemeClr>
                </a:solidFill>
                <a:latin typeface="+mn-lt"/>
                <a:ea typeface="Calibri"/>
                <a:cs typeface="Calibri"/>
                <a:sym typeface="Calibri"/>
              </a:rPr>
              <a:t> des </a:t>
            </a:r>
            <a:r>
              <a:rPr lang="en-US" sz="1500" kern="0" dirty="0" err="1">
                <a:solidFill>
                  <a:schemeClr val="accent1">
                    <a:lumMod val="75000"/>
                  </a:schemeClr>
                </a:solidFill>
                <a:latin typeface="+mn-lt"/>
                <a:ea typeface="Calibri"/>
                <a:cs typeface="Calibri"/>
                <a:sym typeface="Calibri"/>
              </a:rPr>
              <a:t>Bouches</a:t>
            </a:r>
            <a:r>
              <a:rPr lang="en-US" sz="1500" kern="0" dirty="0">
                <a:solidFill>
                  <a:schemeClr val="accent1">
                    <a:lumMod val="75000"/>
                  </a:schemeClr>
                </a:solidFill>
                <a:latin typeface="+mn-lt"/>
                <a:ea typeface="Calibri"/>
                <a:cs typeface="Calibri"/>
                <a:sym typeface="Calibri"/>
              </a:rPr>
              <a:t>-du-Rhône</a:t>
            </a:r>
          </a:p>
          <a:p>
            <a:pPr marL="88900" marR="0" lvl="0" indent="-88900" algn="l" defTabSz="914400" rtl="0" eaLnBrk="1" fontAlgn="auto" latinLnBrk="0" hangingPunct="1">
              <a:spcBef>
                <a:spcPts val="600"/>
              </a:spcBef>
              <a:spcAft>
                <a:spcPts val="0"/>
              </a:spcAft>
              <a:buClr>
                <a:srgbClr val="203864"/>
              </a:buClr>
              <a:buSzPts val="1300"/>
              <a:buFont typeface="Calibri"/>
              <a:buNone/>
              <a:tabLst/>
              <a:defRPr/>
            </a:pPr>
            <a:r>
              <a:rPr kumimoji="0" lang="en-US"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Diffusion :</a:t>
            </a:r>
            <a:r>
              <a:rPr kumimoji="0" lang="fr-FR"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 </a:t>
            </a:r>
            <a:r>
              <a:rPr lang="fr-FR" sz="1500" kern="0" dirty="0">
                <a:solidFill>
                  <a:schemeClr val="accent1">
                    <a:lumMod val="75000"/>
                  </a:schemeClr>
                </a:solidFill>
                <a:latin typeface="+mn-lt"/>
                <a:ea typeface="Calibri"/>
                <a:cs typeface="Calibri"/>
                <a:sym typeface="Calibri"/>
              </a:rPr>
              <a:t>site internet de la Fédération L’Air et Moi (</a:t>
            </a:r>
            <a:r>
              <a:rPr lang="fr-FR" sz="1500" kern="0" dirty="0">
                <a:solidFill>
                  <a:schemeClr val="accent1">
                    <a:lumMod val="75000"/>
                  </a:schemeClr>
                </a:solidFill>
                <a:latin typeface="+mn-lt"/>
                <a:ea typeface="Calibri"/>
                <a:cs typeface="Calibri"/>
                <a:sym typeface="Calibri"/>
                <a:hlinkClick r:id="rId7">
                  <a:extLst>
                    <a:ext uri="{A12FA001-AC4F-418D-AE19-62706E023703}">
                      <ahyp:hlinkClr xmlns:ahyp="http://schemas.microsoft.com/office/drawing/2018/hyperlinkcolor" val="tx"/>
                    </a:ext>
                  </a:extLst>
                </a:hlinkClick>
              </a:rPr>
              <a:t>www.lairetmoi.org</a:t>
            </a:r>
            <a:r>
              <a:rPr lang="fr-FR" sz="1500" kern="0" dirty="0">
                <a:solidFill>
                  <a:schemeClr val="accent1">
                    <a:lumMod val="75000"/>
                  </a:schemeClr>
                </a:solidFill>
                <a:latin typeface="+mn-lt"/>
                <a:ea typeface="Calibri"/>
                <a:cs typeface="Calibri"/>
                <a:sym typeface="Calibri"/>
              </a:rPr>
              <a:t>) </a:t>
            </a:r>
          </a:p>
          <a:p>
            <a:pPr marL="88900" indent="-88900" eaLnBrk="1" fontAlgn="auto" hangingPunct="1">
              <a:spcBef>
                <a:spcPts val="600"/>
              </a:spcBef>
              <a:spcAft>
                <a:spcPts val="0"/>
              </a:spcAft>
              <a:buClr>
                <a:srgbClr val="203864"/>
              </a:buClr>
              <a:buSzPts val="1300"/>
              <a:defRPr/>
            </a:pPr>
            <a:r>
              <a:rPr kumimoji="0" lang="fr-FR" sz="1500" b="1" i="0" u="none" strike="noStrike" kern="0" cap="none" spc="0" normalizeH="0" baseline="0" noProof="0" dirty="0">
                <a:ln>
                  <a:noFill/>
                </a:ln>
                <a:solidFill>
                  <a:schemeClr val="accent1">
                    <a:lumMod val="75000"/>
                  </a:schemeClr>
                </a:solidFill>
                <a:effectLst/>
                <a:uLnTx/>
                <a:uFillTx/>
                <a:latin typeface="+mn-lt"/>
                <a:ea typeface="Calibri"/>
                <a:cs typeface="Calibri"/>
                <a:sym typeface="Calibri"/>
              </a:rPr>
              <a:t>Illustrations/mise en page </a:t>
            </a:r>
            <a:r>
              <a:rPr lang="fr-FR" sz="1500" kern="0" dirty="0">
                <a:solidFill>
                  <a:schemeClr val="accent1">
                    <a:lumMod val="75000"/>
                  </a:schemeClr>
                </a:solidFill>
                <a:latin typeface="+mn-lt"/>
                <a:ea typeface="Calibri"/>
                <a:cs typeface="Calibri"/>
                <a:sym typeface="Calibri"/>
              </a:rPr>
              <a:t>: Emilie </a:t>
            </a:r>
            <a:r>
              <a:rPr lang="en-US" sz="1500" kern="0" dirty="0">
                <a:solidFill>
                  <a:schemeClr val="accent1">
                    <a:lumMod val="75000"/>
                  </a:schemeClr>
                </a:solidFill>
                <a:latin typeface="+mn-lt"/>
                <a:ea typeface="Calibri"/>
                <a:cs typeface="Calibri"/>
                <a:sym typeface="Calibri"/>
              </a:rPr>
              <a:t>FRANCESCONI, Suzy LEGILE</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endParaRPr>
          </a:p>
        </p:txBody>
      </p:sp>
      <p:pic>
        <p:nvPicPr>
          <p:cNvPr id="39" name="Google Shape;385;p46">
            <a:extLst>
              <a:ext uri="{FF2B5EF4-FFF2-40B4-BE49-F238E27FC236}">
                <a16:creationId xmlns:a16="http://schemas.microsoft.com/office/drawing/2014/main" id="{AFFBA165-B315-D2DC-0ACC-65B18D31EFC9}"/>
              </a:ext>
            </a:extLst>
          </p:cNvPr>
          <p:cNvPicPr preferRelativeResize="0"/>
          <p:nvPr/>
        </p:nvPicPr>
        <p:blipFill rotWithShape="1">
          <a:blip r:embed="rId8">
            <a:alphaModFix/>
          </a:blip>
          <a:srcRect/>
          <a:stretch/>
        </p:blipFill>
        <p:spPr>
          <a:xfrm>
            <a:off x="10405339" y="5834157"/>
            <a:ext cx="1325562" cy="598487"/>
          </a:xfrm>
          <a:prstGeom prst="rect">
            <a:avLst/>
          </a:prstGeom>
          <a:noFill/>
          <a:ln>
            <a:noFill/>
          </a:ln>
        </p:spPr>
      </p:pic>
      <p:sp>
        <p:nvSpPr>
          <p:cNvPr id="40" name="Google Shape;379;p46">
            <a:extLst>
              <a:ext uri="{FF2B5EF4-FFF2-40B4-BE49-F238E27FC236}">
                <a16:creationId xmlns:a16="http://schemas.microsoft.com/office/drawing/2014/main" id="{EFA6FBB7-4A4B-00B2-419B-9CEB0E33260D}"/>
              </a:ext>
            </a:extLst>
          </p:cNvPr>
          <p:cNvSpPr txBox="1"/>
          <p:nvPr/>
        </p:nvSpPr>
        <p:spPr>
          <a:xfrm>
            <a:off x="6784732" y="2376107"/>
            <a:ext cx="4861694" cy="2320925"/>
          </a:xfrm>
          <a:prstGeom prst="rect">
            <a:avLst/>
          </a:prstGeom>
          <a:noFill/>
          <a:ln>
            <a:noFill/>
          </a:ln>
        </p:spPr>
        <p:txBody>
          <a:bodyPr spcFirstLastPara="1" wrap="square" lIns="91425" tIns="45700" rIns="91425" bIns="45700" anchor="t" anchorCtr="0">
            <a:noAutofit/>
          </a:bodyPr>
          <a:lstStyle/>
          <a:p>
            <a:pPr marL="0" marR="0" indent="0" defTabSz="914400" eaLnBrk="1" fontAlgn="auto" latinLnBrk="0" hangingPunct="1">
              <a:lnSpc>
                <a:spcPct val="100000"/>
              </a:lnSpc>
              <a:spcBef>
                <a:spcPts val="0"/>
              </a:spcBef>
              <a:spcAft>
                <a:spcPts val="0"/>
              </a:spcAft>
              <a:buClr>
                <a:srgbClr val="000000"/>
              </a:buClr>
              <a:buSzTx/>
              <a:buFont typeface="Arial"/>
              <a:buNone/>
              <a:tabLst/>
              <a:defRPr/>
            </a:pPr>
            <a:r>
              <a:rPr lang="fr-FR" sz="1500" b="1" kern="0" dirty="0">
                <a:solidFill>
                  <a:schemeClr val="accent1">
                    <a:lumMod val="75000"/>
                  </a:schemeClr>
                </a:solidFill>
                <a:latin typeface="+mn-lt"/>
                <a:ea typeface="Calibri"/>
                <a:cs typeface="Calibri"/>
                <a:sym typeface="Calibri"/>
              </a:rPr>
              <a:t>Collège Arthur Rimbaud : </a:t>
            </a:r>
            <a:r>
              <a:rPr lang="fr-FR" sz="1500" kern="0" dirty="0">
                <a:solidFill>
                  <a:schemeClr val="accent1">
                    <a:lumMod val="75000"/>
                  </a:schemeClr>
                </a:solidFill>
                <a:latin typeface="+mn-lt"/>
                <a:ea typeface="Calibri"/>
                <a:cs typeface="Calibri"/>
                <a:sym typeface="Calibri"/>
              </a:rPr>
              <a:t>Vincent </a:t>
            </a:r>
            <a:r>
              <a:rPr lang="fr-FR" sz="1500" kern="0" dirty="0" err="1">
                <a:solidFill>
                  <a:schemeClr val="accent1">
                    <a:lumMod val="75000"/>
                  </a:schemeClr>
                </a:solidFill>
                <a:latin typeface="+mn-lt"/>
                <a:ea typeface="Calibri"/>
                <a:cs typeface="Calibri"/>
                <a:sym typeface="Calibri"/>
              </a:rPr>
              <a:t>Waterson</a:t>
            </a:r>
            <a:r>
              <a:rPr lang="fr-FR" sz="1500" kern="0" dirty="0">
                <a:solidFill>
                  <a:schemeClr val="accent1">
                    <a:lumMod val="75000"/>
                  </a:schemeClr>
                </a:solidFill>
                <a:latin typeface="+mn-lt"/>
                <a:ea typeface="Calibri"/>
                <a:cs typeface="Calibri"/>
                <a:sym typeface="Calibri"/>
              </a:rPr>
              <a:t>, coordinateur ULIS, avec les classes 4°1 et 3°1 de l’année 2020-2021</a:t>
            </a:r>
          </a:p>
          <a:p>
            <a:pPr eaLnBrk="1" fontAlgn="auto" hangingPunct="1">
              <a:spcBef>
                <a:spcPts val="0"/>
              </a:spcBef>
              <a:spcAft>
                <a:spcPts val="0"/>
              </a:spcAft>
              <a:buClr>
                <a:srgbClr val="000000"/>
              </a:buClr>
              <a:defRPr/>
            </a:pPr>
            <a:r>
              <a:rPr lang="fr-FR" sz="1500" b="1" kern="0" dirty="0">
                <a:solidFill>
                  <a:schemeClr val="accent1">
                    <a:lumMod val="75000"/>
                  </a:schemeClr>
                </a:solidFill>
                <a:latin typeface="+mn-lt"/>
                <a:ea typeface="Calibri"/>
                <a:cs typeface="Calibri"/>
                <a:sym typeface="Calibri"/>
              </a:rPr>
              <a:t>Collège Coin Joli Sevigné </a:t>
            </a:r>
            <a:r>
              <a:rPr lang="fr-FR" sz="1500" kern="0" dirty="0">
                <a:solidFill>
                  <a:schemeClr val="accent1">
                    <a:lumMod val="75000"/>
                  </a:schemeClr>
                </a:solidFill>
                <a:latin typeface="+mn-lt"/>
                <a:ea typeface="Calibri"/>
                <a:cs typeface="Calibri"/>
                <a:sym typeface="Calibri"/>
              </a:rPr>
              <a:t>:</a:t>
            </a:r>
            <a:r>
              <a:rPr lang="fr-FR" sz="1500" b="1" kern="0" dirty="0">
                <a:solidFill>
                  <a:schemeClr val="accent1">
                    <a:lumMod val="75000"/>
                  </a:schemeClr>
                </a:solidFill>
                <a:latin typeface="+mn-lt"/>
                <a:ea typeface="Calibri"/>
                <a:cs typeface="Calibri"/>
                <a:sym typeface="Calibri"/>
              </a:rPr>
              <a:t> </a:t>
            </a:r>
            <a:r>
              <a:rPr lang="fr-FR" sz="1500" kern="0" dirty="0">
                <a:solidFill>
                  <a:schemeClr val="accent1">
                    <a:lumMod val="75000"/>
                  </a:schemeClr>
                </a:solidFill>
                <a:latin typeface="+mn-lt"/>
                <a:ea typeface="Calibri"/>
                <a:cs typeface="Calibri"/>
                <a:sym typeface="Calibri"/>
              </a:rPr>
              <a:t>Magali </a:t>
            </a:r>
            <a:r>
              <a:rPr lang="fr-FR" sz="1500" kern="0" dirty="0" err="1">
                <a:solidFill>
                  <a:schemeClr val="accent1">
                    <a:lumMod val="75000"/>
                  </a:schemeClr>
                </a:solidFill>
                <a:latin typeface="+mn-lt"/>
                <a:ea typeface="Calibri"/>
                <a:cs typeface="Calibri"/>
                <a:sym typeface="Calibri"/>
              </a:rPr>
              <a:t>Gagerro</a:t>
            </a:r>
            <a:r>
              <a:rPr lang="fr-FR" sz="1500" kern="0" dirty="0">
                <a:solidFill>
                  <a:schemeClr val="accent1">
                    <a:lumMod val="75000"/>
                  </a:schemeClr>
                </a:solidFill>
                <a:latin typeface="+mn-lt"/>
                <a:ea typeface="Calibri"/>
                <a:cs typeface="Calibri"/>
                <a:sym typeface="Calibri"/>
              </a:rPr>
              <a:t>, professeure de SVT et ses classes de 3</a:t>
            </a:r>
            <a:r>
              <a:rPr lang="fr-FR" sz="1500" kern="0" baseline="30000" dirty="0">
                <a:solidFill>
                  <a:schemeClr val="accent1">
                    <a:lumMod val="75000"/>
                  </a:schemeClr>
                </a:solidFill>
                <a:latin typeface="+mn-lt"/>
                <a:ea typeface="Calibri"/>
                <a:cs typeface="Calibri"/>
                <a:sym typeface="Calibri"/>
              </a:rPr>
              <a:t>ème</a:t>
            </a:r>
            <a:r>
              <a:rPr lang="fr-FR" sz="1500" kern="0" dirty="0">
                <a:solidFill>
                  <a:schemeClr val="accent1">
                    <a:lumMod val="75000"/>
                  </a:schemeClr>
                </a:solidFill>
                <a:latin typeface="+mn-lt"/>
                <a:ea typeface="Calibri"/>
                <a:cs typeface="Calibri"/>
                <a:sym typeface="Calibri"/>
              </a:rPr>
              <a:t>, Magali </a:t>
            </a:r>
            <a:r>
              <a:rPr lang="fr-FR" sz="1500" kern="0" dirty="0" err="1">
                <a:solidFill>
                  <a:schemeClr val="accent1">
                    <a:lumMod val="75000"/>
                  </a:schemeClr>
                </a:solidFill>
                <a:latin typeface="+mn-lt"/>
                <a:ea typeface="Calibri"/>
                <a:cs typeface="Calibri"/>
                <a:sym typeface="Calibri"/>
              </a:rPr>
              <a:t>Dermailly</a:t>
            </a:r>
            <a:r>
              <a:rPr lang="fr-FR" sz="1500" kern="0" dirty="0">
                <a:solidFill>
                  <a:schemeClr val="accent1">
                    <a:lumMod val="75000"/>
                  </a:schemeClr>
                </a:solidFill>
                <a:latin typeface="+mn-lt"/>
                <a:ea typeface="Calibri"/>
                <a:cs typeface="Calibri"/>
                <a:sym typeface="Calibri"/>
              </a:rPr>
              <a:t> et Nicolas Salmon</a:t>
            </a:r>
            <a:r>
              <a:rPr lang="fr-FR" sz="1500" kern="0">
                <a:solidFill>
                  <a:schemeClr val="accent1">
                    <a:lumMod val="75000"/>
                  </a:schemeClr>
                </a:solidFill>
                <a:latin typeface="+mn-lt"/>
                <a:ea typeface="Calibri"/>
                <a:cs typeface="Calibri"/>
                <a:sym typeface="Calibri"/>
              </a:rPr>
              <a:t>, professeurs d’art plastique </a:t>
            </a:r>
            <a:r>
              <a:rPr lang="fr-FR" sz="1500" kern="0" dirty="0">
                <a:solidFill>
                  <a:schemeClr val="accent1">
                    <a:lumMod val="75000"/>
                  </a:schemeClr>
                </a:solidFill>
                <a:latin typeface="+mn-lt"/>
                <a:ea typeface="Calibri"/>
                <a:cs typeface="Calibri"/>
                <a:sym typeface="Calibri"/>
              </a:rPr>
              <a:t>et leurs classes de 3ème</a:t>
            </a:r>
          </a:p>
          <a:p>
            <a:pPr eaLnBrk="1" fontAlgn="auto" hangingPunct="1">
              <a:spcBef>
                <a:spcPts val="0"/>
              </a:spcBef>
              <a:spcAft>
                <a:spcPts val="0"/>
              </a:spcAft>
              <a:buClr>
                <a:srgbClr val="000000"/>
              </a:buClr>
              <a:defRPr/>
            </a:pPr>
            <a:r>
              <a:rPr lang="fr-FR" sz="1500" b="1" kern="0" dirty="0">
                <a:solidFill>
                  <a:schemeClr val="accent1">
                    <a:lumMod val="75000"/>
                  </a:schemeClr>
                </a:solidFill>
                <a:latin typeface="+mn-lt"/>
                <a:ea typeface="Calibri"/>
                <a:cs typeface="Calibri"/>
                <a:sym typeface="Calibri"/>
              </a:rPr>
              <a:t>Collège Henri Fabre : </a:t>
            </a:r>
            <a:r>
              <a:rPr lang="fr-FR" sz="1500" kern="0" dirty="0">
                <a:solidFill>
                  <a:schemeClr val="accent1">
                    <a:lumMod val="75000"/>
                  </a:schemeClr>
                </a:solidFill>
                <a:latin typeface="+mn-lt"/>
                <a:ea typeface="Calibri"/>
                <a:cs typeface="Calibri"/>
                <a:sym typeface="Calibri"/>
              </a:rPr>
              <a:t>Hélène </a:t>
            </a:r>
            <a:r>
              <a:rPr lang="fr-FR" sz="1500" kern="0" dirty="0" err="1">
                <a:solidFill>
                  <a:schemeClr val="accent1">
                    <a:lumMod val="75000"/>
                  </a:schemeClr>
                </a:solidFill>
                <a:latin typeface="+mn-lt"/>
                <a:ea typeface="Calibri"/>
                <a:cs typeface="Calibri"/>
                <a:sym typeface="Calibri"/>
              </a:rPr>
              <a:t>Droyan</a:t>
            </a:r>
            <a:r>
              <a:rPr lang="fr-FR" sz="1500" kern="0" dirty="0">
                <a:solidFill>
                  <a:schemeClr val="accent1">
                    <a:lumMod val="75000"/>
                  </a:schemeClr>
                </a:solidFill>
                <a:latin typeface="+mn-lt"/>
                <a:ea typeface="Calibri"/>
                <a:cs typeface="Calibri"/>
                <a:sym typeface="Calibri"/>
              </a:rPr>
              <a:t>, professeure et sa classe de 5° de l’année 2020-2021</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lang="fr-FR" sz="1500" kern="0" dirty="0">
              <a:solidFill>
                <a:schemeClr val="accent1">
                  <a:lumMod val="75000"/>
                </a:schemeClr>
              </a:solidFill>
              <a:latin typeface="+mn-lt"/>
              <a:ea typeface="Calibri"/>
              <a:cs typeface="Calibri"/>
              <a:sym typeface="Calibri"/>
            </a:endParaRPr>
          </a:p>
          <a:p>
            <a:pPr eaLnBrk="1" fontAlgn="auto" hangingPunct="1">
              <a:spcBef>
                <a:spcPts val="0"/>
              </a:spcBef>
              <a:spcAft>
                <a:spcPts val="0"/>
              </a:spcAft>
              <a:buClr>
                <a:srgbClr val="000000"/>
              </a:buClr>
              <a:defRPr/>
            </a:pPr>
            <a:r>
              <a:rPr lang="fr-FR" sz="1500" b="1" kern="0" dirty="0">
                <a:solidFill>
                  <a:schemeClr val="accent1">
                    <a:lumMod val="75000"/>
                  </a:schemeClr>
                </a:solidFill>
                <a:latin typeface="+mn-lt"/>
                <a:ea typeface="Calibri"/>
                <a:cs typeface="Calibri"/>
                <a:sym typeface="Calibri"/>
              </a:rPr>
              <a:t>Université d’Aix-Marseille : </a:t>
            </a:r>
            <a:r>
              <a:rPr lang="fr-FR" sz="1500" kern="0" dirty="0">
                <a:solidFill>
                  <a:schemeClr val="accent1">
                    <a:lumMod val="75000"/>
                  </a:schemeClr>
                </a:solidFill>
                <a:latin typeface="+mn-lt"/>
                <a:ea typeface="Calibri"/>
                <a:cs typeface="Calibri"/>
                <a:sym typeface="Calibri"/>
              </a:rPr>
              <a:t>Denis CHARPIN, Professeur de pneumologie et d’allergologie, Frédérique GRIMALDI, professeur de toxicologie</a:t>
            </a:r>
            <a:endParaRPr lang="fr-FR" sz="1500" kern="0" dirty="0">
              <a:solidFill>
                <a:schemeClr val="accent1">
                  <a:lumMod val="75000"/>
                </a:schemeClr>
              </a:solidFill>
              <a:latin typeface="+mn-lt"/>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500" b="0" i="0" u="none" strike="noStrike" kern="0" cap="none" spc="0" normalizeH="0" baseline="0" noProof="0" dirty="0">
              <a:ln>
                <a:noFill/>
              </a:ln>
              <a:solidFill>
                <a:schemeClr val="accent1">
                  <a:lumMod val="75000"/>
                </a:schemeClr>
              </a:solidFill>
              <a:effectLst/>
              <a:uLnTx/>
              <a:uFillTx/>
              <a:latin typeface="+mn-lt"/>
              <a:ea typeface="Calibri"/>
              <a:cs typeface="Calibri"/>
              <a:sym typeface="Calibri"/>
            </a:endParaRPr>
          </a:p>
        </p:txBody>
      </p:sp>
      <p:sp>
        <p:nvSpPr>
          <p:cNvPr id="41" name="Rectangle 40">
            <a:extLst>
              <a:ext uri="{FF2B5EF4-FFF2-40B4-BE49-F238E27FC236}">
                <a16:creationId xmlns:a16="http://schemas.microsoft.com/office/drawing/2014/main" id="{E010080C-2F9E-6F94-E1DF-9480520D1879}"/>
              </a:ext>
            </a:extLst>
          </p:cNvPr>
          <p:cNvSpPr/>
          <p:nvPr/>
        </p:nvSpPr>
        <p:spPr>
          <a:xfrm>
            <a:off x="6818764" y="1566128"/>
            <a:ext cx="4946064" cy="784830"/>
          </a:xfrm>
          <a:prstGeom prst="rect">
            <a:avLst/>
          </a:prstGeom>
        </p:spPr>
        <p:txBody>
          <a:bodyPr wrap="square">
            <a:spAutoFit/>
          </a:bodyPr>
          <a:lstStyle/>
          <a:p>
            <a:pPr marL="88900" lvl="0" indent="-88900" eaLnBrk="1" fontAlgn="auto" hangingPunct="1">
              <a:spcBef>
                <a:spcPts val="0"/>
              </a:spcBef>
              <a:spcAft>
                <a:spcPts val="0"/>
              </a:spcAft>
              <a:buClr>
                <a:srgbClr val="203864"/>
              </a:buClr>
              <a:buSzPts val="1600"/>
              <a:defRPr/>
            </a:pPr>
            <a:r>
              <a:rPr lang="fr-FR" sz="1500" b="1" kern="0" dirty="0">
                <a:solidFill>
                  <a:schemeClr val="accent1">
                    <a:lumMod val="75000"/>
                  </a:schemeClr>
                </a:solidFill>
                <a:latin typeface="+mn-lt"/>
                <a:ea typeface="Calibri"/>
                <a:cs typeface="Calibri"/>
                <a:sym typeface="Calibri"/>
              </a:rPr>
              <a:t>Comités pédagogique et scientifique :</a:t>
            </a:r>
            <a:endParaRPr lang="fr-FR" sz="1500" kern="0" dirty="0">
              <a:solidFill>
                <a:schemeClr val="accent1">
                  <a:lumMod val="75000"/>
                </a:schemeClr>
              </a:solidFill>
              <a:latin typeface="+mn-lt"/>
              <a:cs typeface="Arial"/>
              <a:sym typeface="Arial"/>
            </a:endParaRPr>
          </a:p>
          <a:p>
            <a:pPr marL="88900" lvl="0" indent="-88900" eaLnBrk="1" fontAlgn="auto" hangingPunct="1">
              <a:spcBef>
                <a:spcPts val="0"/>
              </a:spcBef>
              <a:spcAft>
                <a:spcPts val="0"/>
              </a:spcAft>
              <a:buClr>
                <a:srgbClr val="203864"/>
              </a:buClr>
              <a:buSzPts val="1600"/>
              <a:defRPr/>
            </a:pPr>
            <a:endParaRPr lang="fr-FR" sz="1500" b="1" kern="0" dirty="0">
              <a:solidFill>
                <a:schemeClr val="accent1">
                  <a:lumMod val="75000"/>
                </a:schemeClr>
              </a:solidFill>
              <a:latin typeface="+mn-lt"/>
              <a:ea typeface="Calibri"/>
              <a:cs typeface="Arial"/>
              <a:sym typeface="Arial"/>
            </a:endParaRPr>
          </a:p>
          <a:p>
            <a:pPr marL="88900" lvl="0" indent="-88900" eaLnBrk="1" fontAlgn="auto" hangingPunct="1">
              <a:spcBef>
                <a:spcPts val="0"/>
              </a:spcBef>
              <a:spcAft>
                <a:spcPts val="0"/>
              </a:spcAft>
              <a:buClr>
                <a:srgbClr val="203864"/>
              </a:buClr>
              <a:buSzPts val="1600"/>
              <a:defRPr/>
            </a:pPr>
            <a:r>
              <a:rPr lang="fr-FR" sz="1500" b="1" kern="0" dirty="0" err="1">
                <a:solidFill>
                  <a:schemeClr val="accent1">
                    <a:lumMod val="75000"/>
                  </a:schemeClr>
                </a:solidFill>
                <a:latin typeface="+mn-lt"/>
                <a:ea typeface="Calibri"/>
                <a:cs typeface="Calibri"/>
                <a:sym typeface="Calibri"/>
              </a:rPr>
              <a:t>AtmoSud</a:t>
            </a:r>
            <a:r>
              <a:rPr lang="fr-FR" sz="1500" b="1" kern="0" dirty="0">
                <a:solidFill>
                  <a:schemeClr val="accent1">
                    <a:lumMod val="75000"/>
                  </a:schemeClr>
                </a:solidFill>
                <a:latin typeface="+mn-lt"/>
                <a:ea typeface="Calibri"/>
                <a:cs typeface="Calibri"/>
                <a:sym typeface="Calibri"/>
              </a:rPr>
              <a:t> </a:t>
            </a:r>
            <a:endParaRPr lang="fr-FR" sz="1500" kern="0" dirty="0">
              <a:solidFill>
                <a:schemeClr val="accent1">
                  <a:lumMod val="75000"/>
                </a:schemeClr>
              </a:solidFill>
              <a:latin typeface="+mn-lt"/>
              <a:cs typeface="Arial"/>
              <a:sym typeface="Arial"/>
            </a:endParaRPr>
          </a:p>
        </p:txBody>
      </p:sp>
      <p:pic>
        <p:nvPicPr>
          <p:cNvPr id="42" name="Image 41">
            <a:extLst>
              <a:ext uri="{FF2B5EF4-FFF2-40B4-BE49-F238E27FC236}">
                <a16:creationId xmlns:a16="http://schemas.microsoft.com/office/drawing/2014/main" id="{F18814B0-F565-A118-F51F-F8F8A45E7B48}"/>
              </a:ext>
            </a:extLst>
          </p:cNvPr>
          <p:cNvPicPr>
            <a:picLocks noChangeAspect="1"/>
          </p:cNvPicPr>
          <p:nvPr/>
        </p:nvPicPr>
        <p:blipFill>
          <a:blip r:embed="rId9"/>
          <a:stretch>
            <a:fillRect/>
          </a:stretch>
        </p:blipFill>
        <p:spPr>
          <a:xfrm>
            <a:off x="6655797" y="5938498"/>
            <a:ext cx="2279650" cy="600308"/>
          </a:xfrm>
          <a:prstGeom prst="rect">
            <a:avLst/>
          </a:prstGeom>
        </p:spPr>
      </p:pic>
      <p:pic>
        <p:nvPicPr>
          <p:cNvPr id="43" name="Image 42">
            <a:extLst>
              <a:ext uri="{FF2B5EF4-FFF2-40B4-BE49-F238E27FC236}">
                <a16:creationId xmlns:a16="http://schemas.microsoft.com/office/drawing/2014/main" id="{1E927658-74AF-1865-9918-DA5D8380165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27640" y="5765585"/>
            <a:ext cx="1481252" cy="1048526"/>
          </a:xfrm>
          <a:prstGeom prst="rect">
            <a:avLst/>
          </a:prstGeom>
        </p:spPr>
      </p:pic>
      <p:sp>
        <p:nvSpPr>
          <p:cNvPr id="44" name="ZoneTexte 43">
            <a:extLst>
              <a:ext uri="{FF2B5EF4-FFF2-40B4-BE49-F238E27FC236}">
                <a16:creationId xmlns:a16="http://schemas.microsoft.com/office/drawing/2014/main" id="{C992830C-DD54-3FCC-D140-CF276E5061E7}"/>
              </a:ext>
            </a:extLst>
          </p:cNvPr>
          <p:cNvSpPr txBox="1"/>
          <p:nvPr/>
        </p:nvSpPr>
        <p:spPr>
          <a:xfrm>
            <a:off x="6818764" y="5583476"/>
            <a:ext cx="1509712" cy="292100"/>
          </a:xfrm>
          <a:prstGeom prst="rect">
            <a:avLst/>
          </a:prstGeom>
          <a:noFill/>
        </p:spPr>
        <p:txBody>
          <a:bodyPr wrap="none">
            <a:spAutoFit/>
          </a:bodyPr>
          <a:lstStyle/>
          <a:p>
            <a:pPr>
              <a:defRPr/>
            </a:pPr>
            <a:r>
              <a:rPr lang="fr-FR" sz="1300" kern="0" dirty="0">
                <a:solidFill>
                  <a:schemeClr val="accent5">
                    <a:lumMod val="50000"/>
                  </a:schemeClr>
                </a:solidFill>
                <a:latin typeface="Calibri"/>
                <a:cs typeface="Arial" panose="020B0604020202020204" pitchFamily="34" charset="0"/>
              </a:rPr>
              <a:t>Avec le soutien de :</a:t>
            </a:r>
          </a:p>
        </p:txBody>
      </p:sp>
      <p:sp>
        <p:nvSpPr>
          <p:cNvPr id="45" name="ZoneTexte 44">
            <a:extLst>
              <a:ext uri="{FF2B5EF4-FFF2-40B4-BE49-F238E27FC236}">
                <a16:creationId xmlns:a16="http://schemas.microsoft.com/office/drawing/2014/main" id="{3F11D990-E842-7C0B-6564-94D8313E346B}"/>
              </a:ext>
            </a:extLst>
          </p:cNvPr>
          <p:cNvSpPr txBox="1"/>
          <p:nvPr/>
        </p:nvSpPr>
        <p:spPr>
          <a:xfrm>
            <a:off x="8927640" y="5583476"/>
            <a:ext cx="1590675" cy="292100"/>
          </a:xfrm>
          <a:prstGeom prst="rect">
            <a:avLst/>
          </a:prstGeom>
          <a:noFill/>
        </p:spPr>
        <p:txBody>
          <a:bodyPr wrap="none">
            <a:spAutoFit/>
          </a:bodyPr>
          <a:lstStyle/>
          <a:p>
            <a:pPr>
              <a:defRPr/>
            </a:pPr>
            <a:r>
              <a:rPr lang="fr-FR" sz="1300" kern="0" dirty="0">
                <a:solidFill>
                  <a:schemeClr val="accent5">
                    <a:lumMod val="50000"/>
                  </a:schemeClr>
                </a:solidFill>
                <a:latin typeface="Calibri"/>
                <a:cs typeface="Arial" panose="020B0604020202020204" pitchFamily="34" charset="0"/>
              </a:rPr>
              <a:t>En partenariat avec :</a:t>
            </a:r>
          </a:p>
        </p:txBody>
      </p:sp>
      <p:pic>
        <p:nvPicPr>
          <p:cNvPr id="46" name="Image 29">
            <a:hlinkClick r:id="rId7"/>
            <a:extLst>
              <a:ext uri="{FF2B5EF4-FFF2-40B4-BE49-F238E27FC236}">
                <a16:creationId xmlns:a16="http://schemas.microsoft.com/office/drawing/2014/main" id="{624F5971-EDA0-3772-C4DC-168538B3A696}"/>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89419" y="5905597"/>
            <a:ext cx="1762125"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Image 1">
            <a:hlinkClick r:id="rId12"/>
            <a:extLst>
              <a:ext uri="{FF2B5EF4-FFF2-40B4-BE49-F238E27FC236}">
                <a16:creationId xmlns:a16="http://schemas.microsoft.com/office/drawing/2014/main" id="{A14908F5-64E9-9E39-56F8-191751035A98}"/>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459494" y="5959572"/>
            <a:ext cx="12922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Image 3">
            <a:hlinkClick r:id="rId14"/>
            <a:extLst>
              <a:ext uri="{FF2B5EF4-FFF2-40B4-BE49-F238E27FC236}">
                <a16:creationId xmlns:a16="http://schemas.microsoft.com/office/drawing/2014/main" id="{E0919C84-91E0-E634-E39B-ADBE1D2D01D8}"/>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4978732" y="5959572"/>
            <a:ext cx="1500187"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Image 48">
            <a:extLst>
              <a:ext uri="{FF2B5EF4-FFF2-40B4-BE49-F238E27FC236}">
                <a16:creationId xmlns:a16="http://schemas.microsoft.com/office/drawing/2014/main" id="{AC71028C-091B-714A-C285-790A509CCC43}"/>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FA4C1420-091D-6E6E-DD25-A69501BAAE35}"/>
              </a:ext>
            </a:extLst>
          </p:cNvPr>
          <p:cNvSpPr/>
          <p:nvPr/>
        </p:nvSpPr>
        <p:spPr>
          <a:xfrm>
            <a:off x="-128588" y="-12700"/>
            <a:ext cx="12320588" cy="2017713"/>
          </a:xfrm>
          <a:custGeom>
            <a:avLst/>
            <a:gdLst>
              <a:gd name="connsiteX0" fmla="*/ 0 w 11321256"/>
              <a:gd name="connsiteY0" fmla="*/ 0 h 798897"/>
              <a:gd name="connsiteX1" fmla="*/ 11321256 w 11321256"/>
              <a:gd name="connsiteY1" fmla="*/ 0 h 798897"/>
              <a:gd name="connsiteX2" fmla="*/ 11321256 w 11321256"/>
              <a:gd name="connsiteY2" fmla="*/ 798897 h 798897"/>
              <a:gd name="connsiteX3" fmla="*/ 0 w 11321256"/>
              <a:gd name="connsiteY3" fmla="*/ 798897 h 798897"/>
              <a:gd name="connsiteX4" fmla="*/ 0 w 11321256"/>
              <a:gd name="connsiteY4" fmla="*/ 0 h 798897"/>
              <a:gd name="connsiteX0" fmla="*/ 0 w 11321256"/>
              <a:gd name="connsiteY0" fmla="*/ 0 h 798897"/>
              <a:gd name="connsiteX1" fmla="*/ 11321256 w 11321256"/>
              <a:gd name="connsiteY1" fmla="*/ 0 h 798897"/>
              <a:gd name="connsiteX2" fmla="*/ 11299484 w 11321256"/>
              <a:gd name="connsiteY2" fmla="*/ 461440 h 798897"/>
              <a:gd name="connsiteX3" fmla="*/ 0 w 11321256"/>
              <a:gd name="connsiteY3" fmla="*/ 798897 h 798897"/>
              <a:gd name="connsiteX4" fmla="*/ 0 w 11321256"/>
              <a:gd name="connsiteY4" fmla="*/ 0 h 798897"/>
              <a:gd name="connsiteX0" fmla="*/ 0 w 11321256"/>
              <a:gd name="connsiteY0" fmla="*/ 0 h 1190783"/>
              <a:gd name="connsiteX1" fmla="*/ 11321256 w 11321256"/>
              <a:gd name="connsiteY1" fmla="*/ 0 h 1190783"/>
              <a:gd name="connsiteX2" fmla="*/ 11299484 w 11321256"/>
              <a:gd name="connsiteY2" fmla="*/ 461440 h 1190783"/>
              <a:gd name="connsiteX3" fmla="*/ 0 w 11321256"/>
              <a:gd name="connsiteY3" fmla="*/ 1190783 h 1190783"/>
              <a:gd name="connsiteX4" fmla="*/ 0 w 11321256"/>
              <a:gd name="connsiteY4" fmla="*/ 0 h 1190783"/>
              <a:gd name="connsiteX0" fmla="*/ 0 w 11321256"/>
              <a:gd name="connsiteY0" fmla="*/ 0 h 1190783"/>
              <a:gd name="connsiteX1" fmla="*/ 11321256 w 11321256"/>
              <a:gd name="connsiteY1" fmla="*/ 0 h 1190783"/>
              <a:gd name="connsiteX2" fmla="*/ 11310370 w 11321256"/>
              <a:gd name="connsiteY2" fmla="*/ 896869 h 1190783"/>
              <a:gd name="connsiteX3" fmla="*/ 0 w 11321256"/>
              <a:gd name="connsiteY3" fmla="*/ 1190783 h 1190783"/>
              <a:gd name="connsiteX4" fmla="*/ 0 w 11321256"/>
              <a:gd name="connsiteY4" fmla="*/ 0 h 1190783"/>
              <a:gd name="connsiteX0" fmla="*/ 0 w 11321256"/>
              <a:gd name="connsiteY0" fmla="*/ 0 h 1343183"/>
              <a:gd name="connsiteX1" fmla="*/ 11321256 w 11321256"/>
              <a:gd name="connsiteY1" fmla="*/ 0 h 1343183"/>
              <a:gd name="connsiteX2" fmla="*/ 11310370 w 11321256"/>
              <a:gd name="connsiteY2" fmla="*/ 896869 h 1343183"/>
              <a:gd name="connsiteX3" fmla="*/ 65314 w 11321256"/>
              <a:gd name="connsiteY3" fmla="*/ 1343183 h 1343183"/>
              <a:gd name="connsiteX4" fmla="*/ 0 w 11321256"/>
              <a:gd name="connsiteY4" fmla="*/ 0 h 13431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21256" h="1343183">
                <a:moveTo>
                  <a:pt x="0" y="0"/>
                </a:moveTo>
                <a:lnTo>
                  <a:pt x="11321256" y="0"/>
                </a:lnTo>
                <a:lnTo>
                  <a:pt x="11310370" y="896869"/>
                </a:lnTo>
                <a:lnTo>
                  <a:pt x="65314" y="1343183"/>
                </a:lnTo>
                <a:lnTo>
                  <a:pt x="0" y="0"/>
                </a:lnTo>
                <a:close/>
              </a:path>
            </a:pathLst>
          </a:cu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29708" name="Rectangle 3">
            <a:extLst>
              <a:ext uri="{FF2B5EF4-FFF2-40B4-BE49-F238E27FC236}">
                <a16:creationId xmlns:a16="http://schemas.microsoft.com/office/drawing/2014/main" id="{F2244844-B44A-0BC3-7A42-6452B269795E}"/>
              </a:ext>
            </a:extLst>
          </p:cNvPr>
          <p:cNvSpPr>
            <a:spLocks noChangeArrowheads="1"/>
          </p:cNvSpPr>
          <p:nvPr/>
        </p:nvSpPr>
        <p:spPr bwMode="auto">
          <a:xfrm>
            <a:off x="433388" y="112713"/>
            <a:ext cx="12192000" cy="1016000"/>
          </a:xfrm>
          <a:prstGeom prst="rect">
            <a:avLst/>
          </a:prstGeom>
          <a:noFill/>
          <a:ln>
            <a:noFill/>
          </a:ln>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a:lnSpc>
                <a:spcPct val="100000"/>
              </a:lnSpc>
              <a:spcBef>
                <a:spcPct val="0"/>
              </a:spcBef>
              <a:buFontTx/>
              <a:buNone/>
              <a:defRPr/>
            </a:pPr>
            <a:r>
              <a:rPr lang="fr-FR" altLang="fr-FR" sz="3000" b="1" dirty="0">
                <a:solidFill>
                  <a:srgbClr val="0070C0"/>
                </a:solidFill>
                <a:latin typeface="+mn-lt"/>
                <a:cs typeface="Arial" charset="0"/>
              </a:rPr>
              <a:t>Découvrez les autres modules </a:t>
            </a:r>
          </a:p>
          <a:p>
            <a:pPr algn="ctr">
              <a:lnSpc>
                <a:spcPct val="100000"/>
              </a:lnSpc>
              <a:spcBef>
                <a:spcPct val="0"/>
              </a:spcBef>
              <a:buFontTx/>
              <a:buNone/>
              <a:defRPr/>
            </a:pPr>
            <a:r>
              <a:rPr lang="fr-FR" altLang="fr-FR" sz="3000" b="1" dirty="0">
                <a:solidFill>
                  <a:srgbClr val="0070C0"/>
                </a:solidFill>
                <a:latin typeface="+mn-lt"/>
                <a:cs typeface="Arial" charset="0"/>
              </a:rPr>
              <a:t>pédagogiques L’Air et Moi</a:t>
            </a:r>
          </a:p>
        </p:txBody>
      </p:sp>
      <p:sp>
        <p:nvSpPr>
          <p:cNvPr id="2" name="Rectangle 1">
            <a:extLst>
              <a:ext uri="{FF2B5EF4-FFF2-40B4-BE49-F238E27FC236}">
                <a16:creationId xmlns:a16="http://schemas.microsoft.com/office/drawing/2014/main" id="{1B91E6E4-9D22-73C9-5FAC-7FEEA6FF78E2}"/>
              </a:ext>
            </a:extLst>
          </p:cNvPr>
          <p:cNvSpPr/>
          <p:nvPr/>
        </p:nvSpPr>
        <p:spPr>
          <a:xfrm>
            <a:off x="7522372" y="1732606"/>
            <a:ext cx="4681788" cy="5139869"/>
          </a:xfrm>
          <a:prstGeom prst="rect">
            <a:avLst/>
          </a:prstGeom>
        </p:spPr>
        <p:txBody>
          <a:bodyPr wrap="square">
            <a:spAutoFit/>
          </a:bodyPr>
          <a:lstStyle/>
          <a:p>
            <a:pPr>
              <a:defRPr/>
            </a:pPr>
            <a:r>
              <a:rPr lang="fr-FR" sz="2000" b="1" kern="0" dirty="0">
                <a:solidFill>
                  <a:srgbClr val="00B0F0"/>
                </a:solidFill>
                <a:ea typeface="Arial" pitchFamily="-100" charset="0"/>
                <a:cs typeface="Arial" pitchFamily="-100" charset="0"/>
              </a:rPr>
              <a:t>L’essentiel sur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L’importance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causes de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conséquences de la pollution de l’air</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La surveillance de la qualité de l’air</a:t>
            </a:r>
            <a:r>
              <a:rPr lang="fr-FR" sz="2000" i="1" kern="0" dirty="0">
                <a:solidFill>
                  <a:srgbClr val="002060"/>
                </a:solidFill>
                <a:latin typeface="+mn-lt"/>
                <a:ea typeface="Arial" pitchFamily="-100" charset="0"/>
                <a:cs typeface="Arial" pitchFamily="-100" charset="0"/>
              </a:rPr>
              <a:t> </a:t>
            </a:r>
          </a:p>
          <a:p>
            <a:pPr>
              <a:defRPr/>
            </a:pPr>
            <a:endParaRPr lang="fr-FR" sz="1000" kern="0" dirty="0">
              <a:solidFill>
                <a:srgbClr val="002060"/>
              </a:solidFill>
              <a:cs typeface="Arial" pitchFamily="-100" charset="0"/>
            </a:endParaRPr>
          </a:p>
          <a:p>
            <a:pPr>
              <a:defRPr/>
            </a:pPr>
            <a:r>
              <a:rPr lang="fr-FR" sz="2000" b="1" kern="0" dirty="0">
                <a:solidFill>
                  <a:srgbClr val="002060"/>
                </a:solidFill>
                <a:latin typeface="+mn-lt"/>
                <a:ea typeface="Arial" pitchFamily="-100" charset="0"/>
                <a:cs typeface="Arial" pitchFamily="-100" charset="0"/>
              </a:rPr>
              <a:t>Les solutions</a:t>
            </a:r>
          </a:p>
          <a:p>
            <a:pPr>
              <a:defRPr/>
            </a:pPr>
            <a:endParaRPr lang="fr-FR" sz="1000" kern="0" dirty="0">
              <a:solidFill>
                <a:srgbClr val="002060"/>
              </a:solidFill>
              <a:cs typeface="Arial" pitchFamily="-100" charset="0"/>
            </a:endParaRPr>
          </a:p>
          <a:p>
            <a:pPr>
              <a:defRPr/>
            </a:pPr>
            <a:r>
              <a:rPr lang="fr-FR" sz="2000" b="1" kern="0" dirty="0">
                <a:solidFill>
                  <a:srgbClr val="002060"/>
                </a:solidFill>
                <a:ea typeface="Arial" pitchFamily="-100" charset="0"/>
                <a:cs typeface="Arial" pitchFamily="-100" charset="0"/>
              </a:rPr>
              <a:t>La pollution de l’air intérieur</a:t>
            </a:r>
          </a:p>
          <a:p>
            <a:pPr>
              <a:defRPr/>
            </a:pPr>
            <a:endParaRPr lang="fr-FR" sz="1000" kern="0" dirty="0">
              <a:solidFill>
                <a:srgbClr val="002060"/>
              </a:solidFill>
              <a:cs typeface="Arial" pitchFamily="-100" charset="0"/>
            </a:endParaRPr>
          </a:p>
          <a:p>
            <a:pPr>
              <a:defRPr/>
            </a:pPr>
            <a:r>
              <a:rPr lang="fr-FR" sz="2000" b="1" kern="0" dirty="0">
                <a:solidFill>
                  <a:srgbClr val="002060"/>
                </a:solidFill>
                <a:ea typeface="Arial" pitchFamily="-100" charset="0"/>
                <a:cs typeface="Arial" pitchFamily="-100" charset="0"/>
              </a:rPr>
              <a:t>L’air et l’énergie</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L’air de ma classe</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L’air et la biodiversité</a:t>
            </a:r>
          </a:p>
          <a:p>
            <a:pPr>
              <a:defRPr/>
            </a:pPr>
            <a:endParaRPr lang="fr-FR" sz="1000" kern="0" dirty="0">
              <a:solidFill>
                <a:srgbClr val="002060"/>
              </a:solidFill>
              <a:cs typeface="Arial" pitchFamily="-100" charset="0"/>
            </a:endParaRPr>
          </a:p>
          <a:p>
            <a:pPr>
              <a:defRPr/>
            </a:pPr>
            <a:r>
              <a:rPr lang="fr-FR" sz="2000" b="1" kern="0" dirty="0">
                <a:solidFill>
                  <a:srgbClr val="002060"/>
                </a:solidFill>
                <a:cs typeface="Arial" pitchFamily="-100" charset="0"/>
              </a:rPr>
              <a:t>L’air et le climat</a:t>
            </a:r>
          </a:p>
        </p:txBody>
      </p:sp>
      <p:sp>
        <p:nvSpPr>
          <p:cNvPr id="68614" name="Espace réservé du numéro de diapositive 1">
            <a:extLst>
              <a:ext uri="{FF2B5EF4-FFF2-40B4-BE49-F238E27FC236}">
                <a16:creationId xmlns:a16="http://schemas.microsoft.com/office/drawing/2014/main" id="{045212FF-5BDF-46E3-F469-9ED80387E377}"/>
              </a:ext>
            </a:extLst>
          </p:cNvPr>
          <p:cNvSpPr txBox="1">
            <a:spLocks/>
          </p:cNvSpPr>
          <p:nvPr/>
        </p:nvSpPr>
        <p:spPr bwMode="auto">
          <a:xfrm>
            <a:off x="6834184" y="2220988"/>
            <a:ext cx="69872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1</a:t>
            </a:r>
            <a:r>
              <a:rPr lang="fr-FR" altLang="fr-FR" sz="1800" b="1" dirty="0">
                <a:solidFill>
                  <a:srgbClr val="CFEDEF"/>
                </a:solidFill>
              </a:rPr>
              <a:t> </a:t>
            </a:r>
            <a:endParaRPr lang="fr-FR" altLang="fr-FR" sz="1800" b="1" dirty="0"/>
          </a:p>
        </p:txBody>
      </p:sp>
      <p:sp>
        <p:nvSpPr>
          <p:cNvPr id="68615" name="Espace réservé du numéro de diapositive 1">
            <a:extLst>
              <a:ext uri="{FF2B5EF4-FFF2-40B4-BE49-F238E27FC236}">
                <a16:creationId xmlns:a16="http://schemas.microsoft.com/office/drawing/2014/main" id="{417DC7D7-7386-3E40-3D15-132DF67AEB2A}"/>
              </a:ext>
            </a:extLst>
          </p:cNvPr>
          <p:cNvSpPr txBox="1">
            <a:spLocks/>
          </p:cNvSpPr>
          <p:nvPr/>
        </p:nvSpPr>
        <p:spPr bwMode="auto">
          <a:xfrm>
            <a:off x="6834183" y="2677184"/>
            <a:ext cx="698721" cy="365125"/>
          </a:xfrm>
          <a:prstGeom prst="rect">
            <a:avLst/>
          </a:prstGeom>
          <a:solidFill>
            <a:srgbClr val="AF83B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2</a:t>
            </a:r>
            <a:r>
              <a:rPr lang="fr-FR" altLang="fr-FR" sz="1800" b="1">
                <a:solidFill>
                  <a:srgbClr val="CFEDEF"/>
                </a:solidFill>
              </a:rPr>
              <a:t> </a:t>
            </a:r>
            <a:endParaRPr lang="fr-FR" altLang="fr-FR" sz="1800" b="1"/>
          </a:p>
        </p:txBody>
      </p:sp>
      <p:sp>
        <p:nvSpPr>
          <p:cNvPr id="68616" name="Espace réservé du numéro de diapositive 1">
            <a:extLst>
              <a:ext uri="{FF2B5EF4-FFF2-40B4-BE49-F238E27FC236}">
                <a16:creationId xmlns:a16="http://schemas.microsoft.com/office/drawing/2014/main" id="{279DC516-07D0-88ED-0E09-8AB02193B539}"/>
              </a:ext>
            </a:extLst>
          </p:cNvPr>
          <p:cNvSpPr txBox="1">
            <a:spLocks/>
          </p:cNvSpPr>
          <p:nvPr/>
        </p:nvSpPr>
        <p:spPr bwMode="auto">
          <a:xfrm>
            <a:off x="6843708" y="3133380"/>
            <a:ext cx="689197" cy="365125"/>
          </a:xfrm>
          <a:prstGeom prst="rect">
            <a:avLst/>
          </a:prstGeom>
          <a:solidFill>
            <a:srgbClr val="FF2E5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3</a:t>
            </a:r>
            <a:r>
              <a:rPr lang="fr-FR" altLang="fr-FR" sz="1800" b="1">
                <a:solidFill>
                  <a:srgbClr val="CFEDEF"/>
                </a:solidFill>
              </a:rPr>
              <a:t> </a:t>
            </a:r>
            <a:endParaRPr lang="fr-FR" altLang="fr-FR" sz="1800" b="1"/>
          </a:p>
        </p:txBody>
      </p:sp>
      <p:sp>
        <p:nvSpPr>
          <p:cNvPr id="68617" name="Espace réservé du numéro de diapositive 1">
            <a:extLst>
              <a:ext uri="{FF2B5EF4-FFF2-40B4-BE49-F238E27FC236}">
                <a16:creationId xmlns:a16="http://schemas.microsoft.com/office/drawing/2014/main" id="{72C327A4-76F2-07AF-109E-D74DB1D8381D}"/>
              </a:ext>
            </a:extLst>
          </p:cNvPr>
          <p:cNvSpPr txBox="1">
            <a:spLocks/>
          </p:cNvSpPr>
          <p:nvPr/>
        </p:nvSpPr>
        <p:spPr bwMode="auto">
          <a:xfrm>
            <a:off x="6834183" y="3589576"/>
            <a:ext cx="698723"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a:solidFill>
                  <a:schemeClr val="bg1"/>
                </a:solidFill>
              </a:rPr>
              <a:t>M</a:t>
            </a:r>
            <a:r>
              <a:rPr lang="fr-FR" altLang="fr-FR" sz="2400" b="1" baseline="30000">
                <a:solidFill>
                  <a:schemeClr val="bg1"/>
                </a:solidFill>
              </a:rPr>
              <a:t>4</a:t>
            </a:r>
            <a:r>
              <a:rPr lang="fr-FR" altLang="fr-FR" sz="1800" b="1">
                <a:solidFill>
                  <a:srgbClr val="CFEDEF"/>
                </a:solidFill>
              </a:rPr>
              <a:t> </a:t>
            </a:r>
            <a:endParaRPr lang="fr-FR" altLang="fr-FR" sz="1800" b="1"/>
          </a:p>
        </p:txBody>
      </p:sp>
      <p:sp>
        <p:nvSpPr>
          <p:cNvPr id="16" name="Espace réservé du numéro de diapositive 1">
            <a:extLst>
              <a:ext uri="{FF2B5EF4-FFF2-40B4-BE49-F238E27FC236}">
                <a16:creationId xmlns:a16="http://schemas.microsoft.com/office/drawing/2014/main" id="{12BB0FE1-C99B-8267-D6B4-122F852605B7}"/>
              </a:ext>
            </a:extLst>
          </p:cNvPr>
          <p:cNvSpPr txBox="1">
            <a:spLocks/>
          </p:cNvSpPr>
          <p:nvPr/>
        </p:nvSpPr>
        <p:spPr bwMode="auto">
          <a:xfrm>
            <a:off x="6834184" y="4045772"/>
            <a:ext cx="698724"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5</a:t>
            </a:r>
            <a:r>
              <a:rPr lang="fr-FR" altLang="fr-FR" sz="1800" b="1" dirty="0">
                <a:solidFill>
                  <a:srgbClr val="CFEDEF"/>
                </a:solidFill>
              </a:rPr>
              <a:t> </a:t>
            </a:r>
            <a:endParaRPr lang="fr-FR" altLang="fr-FR" sz="1800" b="1" dirty="0"/>
          </a:p>
        </p:txBody>
      </p:sp>
      <p:sp>
        <p:nvSpPr>
          <p:cNvPr id="13" name="Espace réservé du numéro de diapositive 1">
            <a:extLst>
              <a:ext uri="{FF2B5EF4-FFF2-40B4-BE49-F238E27FC236}">
                <a16:creationId xmlns:a16="http://schemas.microsoft.com/office/drawing/2014/main" id="{DEAC870B-258A-723F-EAB0-80A8F27FAD1A}"/>
              </a:ext>
            </a:extLst>
          </p:cNvPr>
          <p:cNvSpPr txBox="1">
            <a:spLocks/>
          </p:cNvSpPr>
          <p:nvPr/>
        </p:nvSpPr>
        <p:spPr bwMode="auto">
          <a:xfrm>
            <a:off x="6851646" y="4501968"/>
            <a:ext cx="681262" cy="365125"/>
          </a:xfrm>
          <a:prstGeom prst="rect">
            <a:avLst/>
          </a:prstGeom>
          <a:solidFill>
            <a:schemeClr val="bg2">
              <a:lumMod val="50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6</a:t>
            </a:r>
            <a:r>
              <a:rPr lang="fr-FR" altLang="fr-FR" sz="1800" b="1" dirty="0">
                <a:solidFill>
                  <a:srgbClr val="CFEDEF"/>
                </a:solidFill>
              </a:rPr>
              <a:t> </a:t>
            </a:r>
            <a:endParaRPr lang="fr-FR" altLang="fr-FR" sz="1800" b="1" dirty="0"/>
          </a:p>
        </p:txBody>
      </p:sp>
      <p:sp>
        <p:nvSpPr>
          <p:cNvPr id="14" name="Espace réservé du numéro de diapositive 1">
            <a:extLst>
              <a:ext uri="{FF2B5EF4-FFF2-40B4-BE49-F238E27FC236}">
                <a16:creationId xmlns:a16="http://schemas.microsoft.com/office/drawing/2014/main" id="{F147A4C7-FD35-A08E-2CCC-BF9A6E0E0AB5}"/>
              </a:ext>
            </a:extLst>
          </p:cNvPr>
          <p:cNvSpPr txBox="1">
            <a:spLocks/>
          </p:cNvSpPr>
          <p:nvPr/>
        </p:nvSpPr>
        <p:spPr bwMode="auto">
          <a:xfrm>
            <a:off x="6851645" y="4958164"/>
            <a:ext cx="681263" cy="365125"/>
          </a:xfrm>
          <a:prstGeom prst="rect">
            <a:avLst/>
          </a:prstGeom>
          <a:solidFill>
            <a:schemeClr val="accent4"/>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7</a:t>
            </a:r>
            <a:r>
              <a:rPr lang="fr-FR" altLang="fr-FR" sz="1800" b="1" dirty="0">
                <a:solidFill>
                  <a:srgbClr val="CFEDEF"/>
                </a:solidFill>
              </a:rPr>
              <a:t> </a:t>
            </a:r>
            <a:endParaRPr lang="fr-FR" altLang="fr-FR" sz="1800" b="1" dirty="0"/>
          </a:p>
        </p:txBody>
      </p:sp>
      <p:sp>
        <p:nvSpPr>
          <p:cNvPr id="3" name="Espace réservé du numéro de diapositive 1">
            <a:extLst>
              <a:ext uri="{FF2B5EF4-FFF2-40B4-BE49-F238E27FC236}">
                <a16:creationId xmlns:a16="http://schemas.microsoft.com/office/drawing/2014/main" id="{C61EAA32-6D25-1E86-5488-E75E3DAD80CE}"/>
              </a:ext>
            </a:extLst>
          </p:cNvPr>
          <p:cNvSpPr txBox="1">
            <a:spLocks/>
          </p:cNvSpPr>
          <p:nvPr/>
        </p:nvSpPr>
        <p:spPr bwMode="auto">
          <a:xfrm>
            <a:off x="6834183" y="1764792"/>
            <a:ext cx="671738" cy="365125"/>
          </a:xfrm>
          <a:prstGeom prst="rect">
            <a:avLst/>
          </a:prstGeom>
          <a:solidFill>
            <a:schemeClr val="accent5">
              <a:lumMod val="75000"/>
            </a:schemeClr>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e</a:t>
            </a:r>
            <a:r>
              <a:rPr lang="fr-FR" altLang="fr-FR" sz="1800" b="1" dirty="0">
                <a:solidFill>
                  <a:srgbClr val="CFEDEF"/>
                </a:solidFill>
              </a:rPr>
              <a:t> </a:t>
            </a:r>
            <a:endParaRPr lang="fr-FR" altLang="fr-FR" sz="1800" b="1" dirty="0"/>
          </a:p>
        </p:txBody>
      </p:sp>
      <p:sp>
        <p:nvSpPr>
          <p:cNvPr id="4" name="Espace réservé du numéro de diapositive 1">
            <a:extLst>
              <a:ext uri="{FF2B5EF4-FFF2-40B4-BE49-F238E27FC236}">
                <a16:creationId xmlns:a16="http://schemas.microsoft.com/office/drawing/2014/main" id="{EA937506-F6A7-B3AB-0986-0CFD473F4910}"/>
              </a:ext>
            </a:extLst>
          </p:cNvPr>
          <p:cNvSpPr txBox="1">
            <a:spLocks/>
          </p:cNvSpPr>
          <p:nvPr/>
        </p:nvSpPr>
        <p:spPr bwMode="auto">
          <a:xfrm>
            <a:off x="6861170" y="6326755"/>
            <a:ext cx="671739"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10</a:t>
            </a:r>
            <a:r>
              <a:rPr lang="fr-FR" altLang="fr-FR" sz="1800" b="1" dirty="0">
                <a:solidFill>
                  <a:srgbClr val="CFEDEF"/>
                </a:solidFill>
              </a:rPr>
              <a:t> </a:t>
            </a:r>
            <a:endParaRPr lang="fr-FR" altLang="fr-FR" sz="1800" b="1" dirty="0"/>
          </a:p>
        </p:txBody>
      </p:sp>
      <p:pic>
        <p:nvPicPr>
          <p:cNvPr id="5" name="Logo AEM">
            <a:extLst>
              <a:ext uri="{FF2B5EF4-FFF2-40B4-BE49-F238E27FC236}">
                <a16:creationId xmlns:a16="http://schemas.microsoft.com/office/drawing/2014/main" id="{1834184F-913A-A6AA-109D-7EC501A4DE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44" y="198967"/>
            <a:ext cx="1528315" cy="696912"/>
          </a:xfrm>
          <a:prstGeom prst="rect">
            <a:avLst/>
          </a:prstGeom>
        </p:spPr>
      </p:pic>
      <p:pic>
        <p:nvPicPr>
          <p:cNvPr id="6" name="Image 4">
            <a:extLst>
              <a:ext uri="{FF2B5EF4-FFF2-40B4-BE49-F238E27FC236}">
                <a16:creationId xmlns:a16="http://schemas.microsoft.com/office/drawing/2014/main" id="{D5145C8E-6236-0937-8DF4-BD02A35E0F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116428" y="1629173"/>
            <a:ext cx="7053009" cy="5680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numéro de diapositive 1">
            <a:extLst>
              <a:ext uri="{FF2B5EF4-FFF2-40B4-BE49-F238E27FC236}">
                <a16:creationId xmlns:a16="http://schemas.microsoft.com/office/drawing/2014/main" id="{2CE7C5EF-0D1B-5C79-6594-083461A058E1}"/>
              </a:ext>
            </a:extLst>
          </p:cNvPr>
          <p:cNvSpPr txBox="1">
            <a:spLocks/>
          </p:cNvSpPr>
          <p:nvPr/>
        </p:nvSpPr>
        <p:spPr bwMode="auto">
          <a:xfrm>
            <a:off x="6823298" y="5414360"/>
            <a:ext cx="698723" cy="3651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2400" b="1" dirty="0">
                <a:solidFill>
                  <a:schemeClr val="bg1"/>
                </a:solidFill>
              </a:rPr>
              <a:t>M</a:t>
            </a:r>
            <a:r>
              <a:rPr lang="fr-FR" altLang="fr-FR" sz="2400" b="1" baseline="30000" dirty="0">
                <a:solidFill>
                  <a:schemeClr val="bg1"/>
                </a:solidFill>
              </a:rPr>
              <a:t>8</a:t>
            </a:r>
            <a:r>
              <a:rPr lang="fr-FR" altLang="fr-FR" sz="1800" b="1" dirty="0">
                <a:solidFill>
                  <a:srgbClr val="CFEDEF"/>
                </a:solidFill>
              </a:rPr>
              <a:t> </a:t>
            </a:r>
            <a:endParaRPr lang="fr-FR" altLang="fr-FR" sz="1800" b="1" dirty="0"/>
          </a:p>
        </p:txBody>
      </p:sp>
      <p:sp>
        <p:nvSpPr>
          <p:cNvPr id="8" name="Espace réservé du numéro de diapositive 1">
            <a:extLst>
              <a:ext uri="{FF2B5EF4-FFF2-40B4-BE49-F238E27FC236}">
                <a16:creationId xmlns:a16="http://schemas.microsoft.com/office/drawing/2014/main" id="{6DCF7002-4C80-BE59-C828-8D63F20C1D55}"/>
              </a:ext>
            </a:extLst>
          </p:cNvPr>
          <p:cNvSpPr txBox="1">
            <a:spLocks/>
          </p:cNvSpPr>
          <p:nvPr/>
        </p:nvSpPr>
        <p:spPr bwMode="auto">
          <a:xfrm>
            <a:off x="6855953" y="5870556"/>
            <a:ext cx="698724" cy="365125"/>
          </a:xfrm>
          <a:prstGeom prst="rect">
            <a:avLst/>
          </a:prstGeom>
          <a:solidFill>
            <a:schemeClr val="accent6"/>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bg1"/>
                </a:solidFill>
              </a:rPr>
              <a:t>M</a:t>
            </a:r>
            <a:r>
              <a:rPr lang="fr-FR" altLang="fr-FR" sz="2400" b="1" baseline="30000" dirty="0">
                <a:solidFill>
                  <a:schemeClr val="bg1"/>
                </a:solidFill>
              </a:rPr>
              <a:t>9</a:t>
            </a:r>
            <a:r>
              <a:rPr lang="fr-FR" altLang="fr-FR" sz="1800" b="1" dirty="0">
                <a:solidFill>
                  <a:srgbClr val="CFEDEF"/>
                </a:solidFill>
              </a:rPr>
              <a:t> </a:t>
            </a:r>
            <a:endParaRPr lang="fr-FR" altLang="fr-FR" sz="18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E05F1E6-D8F8-D898-DB57-2107CA2EF05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De quoi se compose l’air que l’on expire ?*</a:t>
            </a:r>
            <a:endParaRPr lang="fr-FR" sz="3600" b="1" dirty="0">
              <a:solidFill>
                <a:schemeClr val="accent1">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B0726ED8-5C02-0882-93BE-45C9FCC139E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E0C9E21E-FCB9-8B01-E30B-23C65D6AF9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F000D10A-03F1-BAB8-F79C-AEB01AC5BCE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6900860B-C9C8-0349-45A0-30A6EC27FDC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6A862DEF-6131-7BCB-EF64-D57B20FEC9E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CF0D1F8C-1E7F-4573-E3C3-EDF262B7D4C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A85824F6-11AD-AD45-E1C1-BF9DCA330C8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B247827A-66E8-CDEA-C96E-506F52FDE09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A56AD90E-99C9-7117-C287-2B669362FB8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9" name="ZoneTexte 30"/>
          <p:cNvSpPr txBox="1">
            <a:spLocks noChangeArrowheads="1"/>
          </p:cNvSpPr>
          <p:nvPr/>
        </p:nvSpPr>
        <p:spPr bwMode="auto">
          <a:xfrm>
            <a:off x="-423948" y="6611937"/>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9710" name="Rectangle 6"/>
          <p:cNvSpPr>
            <a:spLocks noChangeArrowheads="1"/>
          </p:cNvSpPr>
          <p:nvPr/>
        </p:nvSpPr>
        <p:spPr bwMode="auto">
          <a:xfrm>
            <a:off x="1787525" y="6299200"/>
            <a:ext cx="38687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2000" dirty="0">
                <a:latin typeface="+mn-lt"/>
                <a:cs typeface="Arial" panose="020B0604020202020204" pitchFamily="34" charset="0"/>
              </a:rPr>
              <a:t>*Composition de l’air sec</a:t>
            </a:r>
          </a:p>
        </p:txBody>
      </p:sp>
      <p:sp>
        <p:nvSpPr>
          <p:cNvPr id="29712" name="ZoneTexte 30"/>
          <p:cNvSpPr txBox="1">
            <a:spLocks noChangeArrowheads="1"/>
          </p:cNvSpPr>
          <p:nvPr/>
        </p:nvSpPr>
        <p:spPr bwMode="auto">
          <a:xfrm>
            <a:off x="-423948" y="6611937"/>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9713" name="ZoneTexte 30"/>
          <p:cNvSpPr txBox="1">
            <a:spLocks noChangeArrowheads="1"/>
          </p:cNvSpPr>
          <p:nvPr/>
        </p:nvSpPr>
        <p:spPr bwMode="auto">
          <a:xfrm>
            <a:off x="-423948" y="6611937"/>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8" name="78% de diazote"/>
          <p:cNvSpPr>
            <a:spLocks noChangeArrowheads="1"/>
          </p:cNvSpPr>
          <p:nvPr/>
        </p:nvSpPr>
        <p:spPr bwMode="auto">
          <a:xfrm>
            <a:off x="5296463" y="1920116"/>
            <a:ext cx="392209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rgbClr val="0F90D1"/>
                </a:solidFill>
                <a:latin typeface="+mn-lt"/>
                <a:cs typeface="Arial" panose="020B0604020202020204" pitchFamily="34" charset="0"/>
              </a:rPr>
              <a:t>78% </a:t>
            </a:r>
            <a:r>
              <a:rPr lang="fr-FR" altLang="fr-FR" sz="3200" b="1" dirty="0">
                <a:solidFill>
                  <a:srgbClr val="0F90D1"/>
                </a:solidFill>
                <a:latin typeface="+mn-lt"/>
                <a:cs typeface="Arial" panose="020B0604020202020204" pitchFamily="34" charset="0"/>
              </a:rPr>
              <a:t>de diazote (N</a:t>
            </a:r>
            <a:r>
              <a:rPr lang="fr-FR" altLang="fr-FR" sz="3200" b="1" baseline="-25000" dirty="0">
                <a:solidFill>
                  <a:srgbClr val="0F90D1"/>
                </a:solidFill>
                <a:latin typeface="+mn-lt"/>
                <a:cs typeface="Arial" panose="020B0604020202020204" pitchFamily="34" charset="0"/>
              </a:rPr>
              <a:t>2</a:t>
            </a:r>
            <a:r>
              <a:rPr lang="fr-FR" altLang="fr-FR" sz="3200" b="1" dirty="0">
                <a:solidFill>
                  <a:srgbClr val="0F90D1"/>
                </a:solidFill>
                <a:latin typeface="+mn-lt"/>
                <a:cs typeface="Arial" panose="020B0604020202020204" pitchFamily="34" charset="0"/>
              </a:rPr>
              <a:t>)</a:t>
            </a:r>
          </a:p>
        </p:txBody>
      </p:sp>
      <p:sp>
        <p:nvSpPr>
          <p:cNvPr id="9" name="17% DE DIOXYG7NE"/>
          <p:cNvSpPr>
            <a:spLocks noChangeArrowheads="1"/>
          </p:cNvSpPr>
          <p:nvPr/>
        </p:nvSpPr>
        <p:spPr bwMode="auto">
          <a:xfrm>
            <a:off x="5310586" y="3046485"/>
            <a:ext cx="441915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rgbClr val="E52D22"/>
                </a:solidFill>
                <a:latin typeface="+mn-lt"/>
                <a:cs typeface="Arial" panose="020B0604020202020204" pitchFamily="34" charset="0"/>
              </a:rPr>
              <a:t>17% </a:t>
            </a:r>
            <a:r>
              <a:rPr lang="fr-FR" altLang="fr-FR" sz="3200" b="1" dirty="0">
                <a:solidFill>
                  <a:srgbClr val="E52D22"/>
                </a:solidFill>
                <a:latin typeface="+mn-lt"/>
                <a:cs typeface="Arial" panose="020B0604020202020204" pitchFamily="34" charset="0"/>
              </a:rPr>
              <a:t>de dioxygène (O</a:t>
            </a:r>
            <a:r>
              <a:rPr lang="fr-FR" altLang="fr-FR" sz="3200" b="1" baseline="-25000" dirty="0">
                <a:solidFill>
                  <a:srgbClr val="E52D22"/>
                </a:solidFill>
                <a:latin typeface="+mn-lt"/>
                <a:cs typeface="Arial" panose="020B0604020202020204" pitchFamily="34" charset="0"/>
              </a:rPr>
              <a:t>2</a:t>
            </a:r>
            <a:r>
              <a:rPr lang="fr-FR" altLang="fr-FR" sz="3200" b="1" dirty="0">
                <a:solidFill>
                  <a:srgbClr val="E52D22"/>
                </a:solidFill>
                <a:latin typeface="+mn-lt"/>
                <a:cs typeface="Arial" panose="020B0604020202020204" pitchFamily="34" charset="0"/>
              </a:rPr>
              <a:t>)</a:t>
            </a:r>
          </a:p>
        </p:txBody>
      </p:sp>
      <p:sp>
        <p:nvSpPr>
          <p:cNvPr id="12" name="4% de dioxyde de carbone"/>
          <p:cNvSpPr>
            <a:spLocks noChangeArrowheads="1"/>
          </p:cNvSpPr>
          <p:nvPr/>
        </p:nvSpPr>
        <p:spPr bwMode="auto">
          <a:xfrm>
            <a:off x="5310586" y="4215774"/>
            <a:ext cx="64674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800" b="1" dirty="0">
                <a:solidFill>
                  <a:srgbClr val="4D4B4C"/>
                </a:solidFill>
                <a:latin typeface="+mn-lt"/>
                <a:cs typeface="Arial" panose="020B0604020202020204" pitchFamily="34" charset="0"/>
              </a:rPr>
              <a:t>4% </a:t>
            </a:r>
            <a:r>
              <a:rPr lang="fr-FR" altLang="fr-FR" sz="3200" b="1" dirty="0">
                <a:solidFill>
                  <a:srgbClr val="4D4B4C"/>
                </a:solidFill>
                <a:latin typeface="+mn-lt"/>
                <a:cs typeface="Arial" panose="020B0604020202020204" pitchFamily="34" charset="0"/>
              </a:rPr>
              <a:t>de dioxyde de carbone (CO</a:t>
            </a:r>
            <a:r>
              <a:rPr lang="fr-FR" altLang="fr-FR" sz="3200" b="1" baseline="-25000" dirty="0">
                <a:solidFill>
                  <a:srgbClr val="4D4B4C"/>
                </a:solidFill>
                <a:latin typeface="+mn-lt"/>
                <a:cs typeface="Arial" panose="020B0604020202020204" pitchFamily="34" charset="0"/>
              </a:rPr>
              <a:t>2</a:t>
            </a:r>
            <a:r>
              <a:rPr lang="fr-FR" altLang="fr-FR" sz="3200" b="1" dirty="0">
                <a:solidFill>
                  <a:srgbClr val="4D4B4C"/>
                </a:solidFill>
                <a:latin typeface="+mn-lt"/>
                <a:cs typeface="Arial" panose="020B0604020202020204" pitchFamily="34" charset="0"/>
              </a:rPr>
              <a:t>)</a:t>
            </a:r>
            <a:endParaRPr lang="fr-FR" altLang="fr-FR" sz="3200" b="1" baseline="-25000" dirty="0">
              <a:solidFill>
                <a:srgbClr val="4D4B4C"/>
              </a:solidFill>
              <a:latin typeface="+mn-lt"/>
            </a:endParaRPr>
          </a:p>
        </p:txBody>
      </p:sp>
      <p:sp>
        <p:nvSpPr>
          <p:cNvPr id="10" name="1% de gaz divers"/>
          <p:cNvSpPr>
            <a:spLocks noChangeArrowheads="1"/>
          </p:cNvSpPr>
          <p:nvPr/>
        </p:nvSpPr>
        <p:spPr bwMode="auto">
          <a:xfrm>
            <a:off x="5310586" y="5288498"/>
            <a:ext cx="643096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4800" b="1" dirty="0">
                <a:solidFill>
                  <a:srgbClr val="808080"/>
                </a:solidFill>
                <a:latin typeface="+mn-lt"/>
                <a:cs typeface="Arial" charset="0"/>
              </a:rPr>
              <a:t>1% </a:t>
            </a:r>
            <a:r>
              <a:rPr lang="fr-FR" altLang="fr-FR" sz="3200" b="1" dirty="0">
                <a:solidFill>
                  <a:srgbClr val="808080"/>
                </a:solidFill>
                <a:latin typeface="+mn-lt"/>
                <a:cs typeface="Arial" charset="0"/>
              </a:rPr>
              <a:t>de gaz divers et particules fines</a:t>
            </a:r>
          </a:p>
        </p:txBody>
      </p:sp>
      <p:grpSp>
        <p:nvGrpSpPr>
          <p:cNvPr id="44" name="Groupe ROUGE"/>
          <p:cNvGrpSpPr>
            <a:grpSpLocks/>
          </p:cNvGrpSpPr>
          <p:nvPr/>
        </p:nvGrpSpPr>
        <p:grpSpPr bwMode="auto">
          <a:xfrm>
            <a:off x="4484581" y="2001259"/>
            <a:ext cx="694112" cy="708749"/>
            <a:chOff x="7029269" y="1323810"/>
            <a:chExt cx="1771462" cy="1249740"/>
          </a:xfrm>
          <a:solidFill>
            <a:srgbClr val="00B0F0"/>
          </a:solidFill>
        </p:grpSpPr>
        <p:sp>
          <p:nvSpPr>
            <p:cNvPr id="46" name="rond rouge"/>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0F90D1"/>
                </a:solidFill>
              </a:endParaRPr>
            </a:p>
          </p:txBody>
        </p:sp>
        <p:sp>
          <p:nvSpPr>
            <p:cNvPr id="47" name="? bleu"/>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rgbClr val="FFFFFF"/>
                  </a:solidFill>
                  <a:latin typeface="+mn-lt"/>
                </a:rPr>
                <a:t>1</a:t>
              </a:r>
            </a:p>
          </p:txBody>
        </p:sp>
      </p:grpSp>
      <p:grpSp>
        <p:nvGrpSpPr>
          <p:cNvPr id="25" name="Groupe BLEU"/>
          <p:cNvGrpSpPr>
            <a:grpSpLocks/>
          </p:cNvGrpSpPr>
          <p:nvPr/>
        </p:nvGrpSpPr>
        <p:grpSpPr bwMode="auto">
          <a:xfrm>
            <a:off x="4481862" y="3092997"/>
            <a:ext cx="694112" cy="708749"/>
            <a:chOff x="7029269" y="1323810"/>
            <a:chExt cx="1771462" cy="1249740"/>
          </a:xfrm>
          <a:solidFill>
            <a:srgbClr val="E52D22"/>
          </a:solidFill>
        </p:grpSpPr>
        <p:sp>
          <p:nvSpPr>
            <p:cNvPr id="26" name="rond rouge"/>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FFFFFF"/>
                </a:solidFill>
              </a:endParaRPr>
            </a:p>
          </p:txBody>
        </p:sp>
        <p:sp>
          <p:nvSpPr>
            <p:cNvPr id="27" name="? bleu"/>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rgbClr val="FFFFFF"/>
                  </a:solidFill>
                  <a:latin typeface="+mn-lt"/>
                </a:rPr>
                <a:t>2</a:t>
              </a:r>
            </a:p>
          </p:txBody>
        </p:sp>
      </p:grpSp>
      <p:grpSp>
        <p:nvGrpSpPr>
          <p:cNvPr id="28" name="Groupe NOIR"/>
          <p:cNvGrpSpPr>
            <a:grpSpLocks/>
          </p:cNvGrpSpPr>
          <p:nvPr/>
        </p:nvGrpSpPr>
        <p:grpSpPr bwMode="auto">
          <a:xfrm>
            <a:off x="4481862" y="4276897"/>
            <a:ext cx="694112" cy="708749"/>
            <a:chOff x="7029269" y="1323810"/>
            <a:chExt cx="1771462" cy="1249740"/>
          </a:xfrm>
          <a:solidFill>
            <a:srgbClr val="4D4B4C"/>
          </a:solidFill>
        </p:grpSpPr>
        <p:sp>
          <p:nvSpPr>
            <p:cNvPr id="29" name="rond rouge"/>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30" name="? bleu"/>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3</a:t>
              </a:r>
            </a:p>
          </p:txBody>
        </p:sp>
      </p:grpSp>
      <p:grpSp>
        <p:nvGrpSpPr>
          <p:cNvPr id="31" name="Groupe GRIS"/>
          <p:cNvGrpSpPr>
            <a:grpSpLocks/>
          </p:cNvGrpSpPr>
          <p:nvPr/>
        </p:nvGrpSpPr>
        <p:grpSpPr bwMode="auto">
          <a:xfrm>
            <a:off x="4481862" y="5348741"/>
            <a:ext cx="694112" cy="708749"/>
            <a:chOff x="7029269" y="1323810"/>
            <a:chExt cx="1771462" cy="1249740"/>
          </a:xfrm>
          <a:solidFill>
            <a:srgbClr val="808080"/>
          </a:solidFill>
        </p:grpSpPr>
        <p:sp>
          <p:nvSpPr>
            <p:cNvPr id="32" name="rond rouge"/>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no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33" name="? bleu"/>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4</a:t>
              </a:r>
            </a:p>
          </p:txBody>
        </p:sp>
      </p:grpSp>
      <p:pic>
        <p:nvPicPr>
          <p:cNvPr id="18" name="Image 17">
            <a:extLst>
              <a:ext uri="{FF2B5EF4-FFF2-40B4-BE49-F238E27FC236}">
                <a16:creationId xmlns:a16="http://schemas.microsoft.com/office/drawing/2014/main" id="{53732FD3-48AC-920A-162E-DF36D359AD8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9" name="Image 18">
            <a:hlinkClick r:id="rId8" action="ppaction://hlinksldjump"/>
            <a:extLst>
              <a:ext uri="{FF2B5EF4-FFF2-40B4-BE49-F238E27FC236}">
                <a16:creationId xmlns:a16="http://schemas.microsoft.com/office/drawing/2014/main" id="{6073A93B-9EA4-FEA1-A334-D6B38782D4F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55683" y="4207604"/>
            <a:ext cx="596233" cy="546968"/>
          </a:xfrm>
          <a:prstGeom prst="rect">
            <a:avLst/>
          </a:prstGeom>
        </p:spPr>
      </p:pic>
      <p:sp>
        <p:nvSpPr>
          <p:cNvPr id="20" name="Espace réservé du numéro de diapositive 1">
            <a:extLst>
              <a:ext uri="{FF2B5EF4-FFF2-40B4-BE49-F238E27FC236}">
                <a16:creationId xmlns:a16="http://schemas.microsoft.com/office/drawing/2014/main" id="{67A4DABF-9D6E-65D7-1DA4-81307A42C82A}"/>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15</a:t>
            </a:fld>
            <a:endParaRPr lang="fr-FR" altLang="fr-FR" sz="1800" b="1" dirty="0"/>
          </a:p>
        </p:txBody>
      </p:sp>
      <p:pic>
        <p:nvPicPr>
          <p:cNvPr id="3" name="Image 2">
            <a:extLst>
              <a:ext uri="{FF2B5EF4-FFF2-40B4-BE49-F238E27FC236}">
                <a16:creationId xmlns:a16="http://schemas.microsoft.com/office/drawing/2014/main" id="{BC787C49-B5D1-3AF5-6A3F-CDB6320BB86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48289" y="2762250"/>
            <a:ext cx="2671183" cy="2372616"/>
          </a:xfrm>
          <a:prstGeom prst="rect">
            <a:avLst/>
          </a:prstGeom>
        </p:spPr>
      </p:pic>
    </p:spTree>
    <p:extLst>
      <p:ext uri="{BB962C8B-B14F-4D97-AF65-F5344CB8AC3E}">
        <p14:creationId xmlns:p14="http://schemas.microsoft.com/office/powerpoint/2010/main" val="14633502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4"/>
                    </p:tgtEl>
                  </p:cond>
                </p:stCondLst>
                <p:endSync evt="end" delay="0">
                  <p:rtn val="all"/>
                </p:endSync>
                <p:childTnLst>
                  <p:par>
                    <p:cTn id="3" fill="hold">
                      <p:stCondLst>
                        <p:cond delay="0"/>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nextCondLst>
                <p:cond evt="onClick" delay="0">
                  <p:tgtEl>
                    <p:spTgt spid="44"/>
                  </p:tgtEl>
                </p:cond>
              </p:nextCondLst>
            </p:seq>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5" presetClass="entr" presetSubtype="1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heckerboard(across)">
                                      <p:cBhvr>
                                        <p:cTn id="13" dur="500"/>
                                        <p:tgtEl>
                                          <p:spTgt spid="9"/>
                                        </p:tgtEl>
                                      </p:cBhvr>
                                    </p:animEffect>
                                  </p:childTnLst>
                                </p:cTn>
                              </p:par>
                            </p:childTnLst>
                          </p:cTn>
                        </p:par>
                      </p:childTnLst>
                    </p:cTn>
                  </p:par>
                </p:childTnLst>
              </p:cTn>
              <p:nextCondLst>
                <p:cond evt="onClick" delay="0">
                  <p:tgtEl>
                    <p:spTgt spid="25"/>
                  </p:tgtEl>
                </p:cond>
              </p:nextCondLst>
            </p:seq>
            <p:seq concurrent="1" nextAc="seek">
              <p:cTn id="14" restart="whenNotActive" fill="hold" evtFilter="cancelBubble" nodeType="interactiveSeq">
                <p:stCondLst>
                  <p:cond evt="onClick" delay="0">
                    <p:tgtEl>
                      <p:spTgt spid="28"/>
                    </p:tgtEl>
                  </p:cond>
                </p:stCondLst>
                <p:endSync evt="end" delay="0">
                  <p:rtn val="all"/>
                </p:endSync>
                <p:childTnLst>
                  <p:par>
                    <p:cTn id="15" fill="hold">
                      <p:stCondLst>
                        <p:cond delay="0"/>
                      </p:stCondLst>
                      <p:childTnLst>
                        <p:par>
                          <p:cTn id="16" fill="hold">
                            <p:stCondLst>
                              <p:cond delay="0"/>
                            </p:stCondLst>
                            <p:childTnLst>
                              <p:par>
                                <p:cTn id="17" presetID="5" presetClass="entr" presetSubtype="1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heckerboard(across)">
                                      <p:cBhvr>
                                        <p:cTn id="19" dur="500"/>
                                        <p:tgtEl>
                                          <p:spTgt spid="12"/>
                                        </p:tgtEl>
                                      </p:cBhvr>
                                    </p:animEffect>
                                  </p:childTnLst>
                                </p:cTn>
                              </p:par>
                              <p:par>
                                <p:cTn id="20" presetID="1"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seq concurrent="1" nextAc="seek">
              <p:cTn id="22" restart="whenNotActive" fill="hold" evtFilter="cancelBubble" nodeType="interactiveSeq">
                <p:stCondLst>
                  <p:cond evt="onClick" delay="0">
                    <p:tgtEl>
                      <p:spTgt spid="31"/>
                    </p:tgtEl>
                  </p:cond>
                </p:stCondLst>
                <p:endSync evt="end" delay="0">
                  <p:rtn val="all"/>
                </p:endSync>
                <p:childTnLst>
                  <p:par>
                    <p:cTn id="23" fill="hold">
                      <p:stCondLst>
                        <p:cond delay="0"/>
                      </p:stCondLst>
                      <p:childTnLst>
                        <p:par>
                          <p:cTn id="24" fill="hold">
                            <p:stCondLst>
                              <p:cond delay="0"/>
                            </p:stCondLst>
                            <p:childTnLst>
                              <p:par>
                                <p:cTn id="25" presetID="5" presetClass="entr" presetSubtype="1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heckerboard(across)">
                                      <p:cBhvr>
                                        <p:cTn id="27" dur="500"/>
                                        <p:tgtEl>
                                          <p:spTgt spid="10"/>
                                        </p:tgtEl>
                                      </p:cBhvr>
                                    </p:animEffect>
                                  </p:childTnLst>
                                </p:cTn>
                              </p:par>
                            </p:childTnLst>
                          </p:cTn>
                        </p:par>
                      </p:childTnLst>
                    </p:cTn>
                  </p:par>
                </p:childTnLst>
              </p:cTn>
              <p:nextCondLst>
                <p:cond evt="onClick" delay="0">
                  <p:tgtEl>
                    <p:spTgt spid="31"/>
                  </p:tgtEl>
                </p:cond>
              </p:nextCondLst>
            </p:seq>
          </p:childTnLst>
        </p:cTn>
      </p:par>
    </p:tnLst>
    <p:bldLst>
      <p:bldP spid="8" grpId="0"/>
      <p:bldP spid="9" grpId="0"/>
      <p:bldP spid="12"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0B5E3CB-0D11-B05D-C17F-447C8FE71AD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Comment est apparu le dioxygène sur Terre ? </a:t>
            </a:r>
            <a:endParaRPr lang="fr-FR" sz="3600" b="1" dirty="0">
              <a:solidFill>
                <a:schemeClr val="accent5">
                  <a:lumMod val="75000"/>
                </a:schemeClr>
              </a:solidFill>
              <a:cs typeface="Arial" panose="020B0604020202020204" pitchFamily="34" charset="0"/>
            </a:endParaRPr>
          </a:p>
        </p:txBody>
      </p:sp>
      <p:sp>
        <p:nvSpPr>
          <p:cNvPr id="3" name="Rectangle 1">
            <a:extLst>
              <a:ext uri="{FF2B5EF4-FFF2-40B4-BE49-F238E27FC236}">
                <a16:creationId xmlns:a16="http://schemas.microsoft.com/office/drawing/2014/main" id="{ABBE1DE1-4C2A-C82E-8B78-511AB9EF945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379D7656-6F23-BC12-9C29-AFCCD66588C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Info">
            <a:extLst>
              <a:ext uri="{FF2B5EF4-FFF2-40B4-BE49-F238E27FC236}">
                <a16:creationId xmlns:a16="http://schemas.microsoft.com/office/drawing/2014/main" id="{00260885-9BB0-3822-7844-8CD0088E4F7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5" name="ZtxtP-Video">
            <a:extLst>
              <a:ext uri="{FF2B5EF4-FFF2-40B4-BE49-F238E27FC236}">
                <a16:creationId xmlns:a16="http://schemas.microsoft.com/office/drawing/2014/main" id="{BEA7FFA7-067E-FA85-A359-5A61906C21E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6" name="PictoGuide">
            <a:extLst>
              <a:ext uri="{FF2B5EF4-FFF2-40B4-BE49-F238E27FC236}">
                <a16:creationId xmlns:a16="http://schemas.microsoft.com/office/drawing/2014/main" id="{9C91311E-EF53-4B8A-8D9C-A05B917129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ZtxtP-Guide">
            <a:extLst>
              <a:ext uri="{FF2B5EF4-FFF2-40B4-BE49-F238E27FC236}">
                <a16:creationId xmlns:a16="http://schemas.microsoft.com/office/drawing/2014/main" id="{22A83F34-7753-B060-8F23-4CCD2C0B19E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8" name="ZtxtP-Video">
            <a:extLst>
              <a:ext uri="{FF2B5EF4-FFF2-40B4-BE49-F238E27FC236}">
                <a16:creationId xmlns:a16="http://schemas.microsoft.com/office/drawing/2014/main" id="{AD1CD076-C311-DD7C-E1A8-14326036375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9" name="Image 42">
            <a:extLst>
              <a:ext uri="{FF2B5EF4-FFF2-40B4-BE49-F238E27FC236}">
                <a16:creationId xmlns:a16="http://schemas.microsoft.com/office/drawing/2014/main" id="{59823CA6-F561-E66C-2F76-49D84190788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oVideo">
            <a:extLst>
              <a:ext uri="{FF2B5EF4-FFF2-40B4-BE49-F238E27FC236}">
                <a16:creationId xmlns:a16="http://schemas.microsoft.com/office/drawing/2014/main" id="{30711F2B-E2BE-7C2A-9B09-2EC2FEEECD9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Imag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78297" y="1590987"/>
            <a:ext cx="6451972" cy="4631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contenu 6"/>
          <p:cNvSpPr>
            <a:spLocks noGrp="1"/>
          </p:cNvSpPr>
          <p:nvPr>
            <p:ph sz="quarter" idx="4294967295"/>
          </p:nvPr>
        </p:nvSpPr>
        <p:spPr>
          <a:xfrm>
            <a:off x="6773863" y="2068513"/>
            <a:ext cx="5418137" cy="3770312"/>
          </a:xfrm>
        </p:spPr>
        <p:txBody>
          <a:bodyPr>
            <a:normAutofit/>
          </a:bodyPr>
          <a:lstStyle/>
          <a:p>
            <a:pPr marL="0" indent="0">
              <a:lnSpc>
                <a:spcPct val="100000"/>
              </a:lnSpc>
              <a:buNone/>
            </a:pPr>
            <a:r>
              <a:rPr lang="fr-FR" sz="2000" dirty="0">
                <a:solidFill>
                  <a:schemeClr val="accent1">
                    <a:lumMod val="75000"/>
                  </a:schemeClr>
                </a:solidFill>
              </a:rPr>
              <a:t>La </a:t>
            </a:r>
            <a:r>
              <a:rPr lang="fr-FR" sz="2000" b="1" dirty="0">
                <a:solidFill>
                  <a:schemeClr val="accent1">
                    <a:lumMod val="75000"/>
                  </a:schemeClr>
                </a:solidFill>
              </a:rPr>
              <a:t>Terre n'a pas toujours été pourvue de dioxygène </a:t>
            </a:r>
            <a:r>
              <a:rPr lang="fr-FR" sz="2000" dirty="0">
                <a:solidFill>
                  <a:schemeClr val="accent1">
                    <a:lumMod val="75000"/>
                  </a:schemeClr>
                </a:solidFill>
              </a:rPr>
              <a:t>: ce gaz serait apparu entre -3 et -2,4 milliards d’années.</a:t>
            </a:r>
          </a:p>
          <a:p>
            <a:pPr marL="0" indent="0">
              <a:lnSpc>
                <a:spcPct val="100000"/>
              </a:lnSpc>
              <a:buNone/>
            </a:pPr>
            <a:r>
              <a:rPr lang="fr-FR" sz="2000" dirty="0">
                <a:solidFill>
                  <a:schemeClr val="accent1">
                    <a:lumMod val="75000"/>
                  </a:schemeClr>
                </a:solidFill>
              </a:rPr>
              <a:t>Des chercheurs pensent avoir trouvé la raison de cette « </a:t>
            </a:r>
            <a:r>
              <a:rPr lang="fr-FR" sz="2000" b="1" dirty="0">
                <a:solidFill>
                  <a:schemeClr val="accent1">
                    <a:lumMod val="75000"/>
                  </a:schemeClr>
                </a:solidFill>
              </a:rPr>
              <a:t>Grande Oxydation</a:t>
            </a:r>
            <a:r>
              <a:rPr lang="fr-FR" sz="2000" dirty="0">
                <a:solidFill>
                  <a:schemeClr val="accent1">
                    <a:lumMod val="75000"/>
                  </a:schemeClr>
                </a:solidFill>
              </a:rPr>
              <a:t> ». La croûte terrestre serait devenue plus granitique, donc plus pauvre en ions bivalents qui captaient jusqu'ici le dioxygène.</a:t>
            </a:r>
          </a:p>
          <a:p>
            <a:pPr marL="0" indent="0">
              <a:lnSpc>
                <a:spcPct val="100000"/>
              </a:lnSpc>
              <a:buNone/>
            </a:pPr>
            <a:r>
              <a:rPr lang="fr-FR" sz="2000" dirty="0">
                <a:solidFill>
                  <a:schemeClr val="accent1">
                    <a:lumMod val="75000"/>
                  </a:schemeClr>
                </a:solidFill>
              </a:rPr>
              <a:t>Libre, ce dernier se serait alors accumulé dans les océans, jusqu'à saturation, puis dans l'atmosphère.</a:t>
            </a:r>
          </a:p>
        </p:txBody>
      </p:sp>
      <p:grpSp>
        <p:nvGrpSpPr>
          <p:cNvPr id="8" name="Groupe 7"/>
          <p:cNvGrpSpPr>
            <a:grpSpLocks/>
          </p:cNvGrpSpPr>
          <p:nvPr/>
        </p:nvGrpSpPr>
        <p:grpSpPr bwMode="auto">
          <a:xfrm>
            <a:off x="1385296" y="5798917"/>
            <a:ext cx="4937570" cy="1007777"/>
            <a:chOff x="9169090" y="3765276"/>
            <a:chExt cx="4298698" cy="779213"/>
          </a:xfrm>
          <a:solidFill>
            <a:schemeClr val="accent5"/>
          </a:solidFill>
        </p:grpSpPr>
        <p:sp>
          <p:nvSpPr>
            <p:cNvPr id="9" name="Ellipse 3"/>
            <p:cNvSpPr/>
            <p:nvPr/>
          </p:nvSpPr>
          <p:spPr>
            <a:xfrm>
              <a:off x="9179168" y="3765276"/>
              <a:ext cx="4288620" cy="7792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0" name="l'épaisseur de la zone respirable"/>
            <p:cNvSpPr txBox="1">
              <a:spLocks noChangeArrowheads="1"/>
            </p:cNvSpPr>
            <p:nvPr/>
          </p:nvSpPr>
          <p:spPr bwMode="auto">
            <a:xfrm>
              <a:off x="9169090" y="3848906"/>
              <a:ext cx="4298697" cy="642526"/>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FontTx/>
                <a:buNone/>
                <a:defRPr/>
              </a:pPr>
              <a:r>
                <a:rPr lang="fr-FR" altLang="fr-FR" sz="1600" b="1" dirty="0">
                  <a:solidFill>
                    <a:schemeClr val="bg1"/>
                  </a:solidFill>
                  <a:latin typeface="+mn-lt"/>
                  <a:cs typeface="Arial" panose="020B0604020202020204" pitchFamily="34" charset="0"/>
                </a:rPr>
                <a:t>Le savais-tu ? </a:t>
              </a:r>
              <a:r>
                <a:rPr lang="fr-FR" sz="1600" dirty="0">
                  <a:solidFill>
                    <a:schemeClr val="bg1"/>
                  </a:solidFill>
                  <a:latin typeface="+mn-lt"/>
                </a:rPr>
                <a:t>Aujourd'hui, l'oxygène est un gaz très abondant mais il se raréfie dans de plus en plus de régions marines, que l'on qualifie de "zones mortes".</a:t>
              </a:r>
            </a:p>
          </p:txBody>
        </p:sp>
      </p:grpSp>
      <p:pic>
        <p:nvPicPr>
          <p:cNvPr id="13"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8">
            <a:alphaModFix/>
          </a:blip>
          <a:srcRect/>
          <a:stretch/>
        </p:blipFill>
        <p:spPr>
          <a:xfrm>
            <a:off x="1215205" y="1274409"/>
            <a:ext cx="1504224" cy="1589653"/>
          </a:xfrm>
          <a:prstGeom prst="rect">
            <a:avLst/>
          </a:prstGeom>
          <a:noFill/>
          <a:ln>
            <a:noFill/>
          </a:ln>
        </p:spPr>
      </p:pic>
      <p:pic>
        <p:nvPicPr>
          <p:cNvPr id="21" name="Image 20">
            <a:extLst>
              <a:ext uri="{FF2B5EF4-FFF2-40B4-BE49-F238E27FC236}">
                <a16:creationId xmlns:a16="http://schemas.microsoft.com/office/drawing/2014/main" id="{F10A874C-70C1-0032-3C59-71AAAF397A3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2" name="+">
            <a:extLst>
              <a:ext uri="{FF2B5EF4-FFF2-40B4-BE49-F238E27FC236}">
                <a16:creationId xmlns:a16="http://schemas.microsoft.com/office/drawing/2014/main" id="{5D805AF1-EDAA-6454-88BF-F44AB0366103}"/>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11298987" y="1856887"/>
            <a:ext cx="600913" cy="51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Espace réservé du numéro de diapositive 1">
            <a:extLst>
              <a:ext uri="{FF2B5EF4-FFF2-40B4-BE49-F238E27FC236}">
                <a16:creationId xmlns:a16="http://schemas.microsoft.com/office/drawing/2014/main" id="{9A7919E9-49BE-5CAB-9C5C-687734EE368E}"/>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16</a:t>
            </a:fld>
            <a:endParaRPr lang="fr-FR" altLang="fr-FR" sz="1800" b="1" dirty="0"/>
          </a:p>
        </p:txBody>
      </p:sp>
    </p:spTree>
    <p:extLst>
      <p:ext uri="{BB962C8B-B14F-4D97-AF65-F5344CB8AC3E}">
        <p14:creationId xmlns:p14="http://schemas.microsoft.com/office/powerpoint/2010/main" val="132163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2"/>
                    </p:tgtEl>
                  </p:cond>
                </p:stCondLst>
                <p:endSync evt="end" delay="0">
                  <p:rtn val="all"/>
                </p:endSync>
                <p:childTnLst>
                  <p:par>
                    <p:cTn id="16" fill="hold">
                      <p:stCondLst>
                        <p:cond delay="0"/>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childTnLst>
        </p:cTn>
      </p:par>
    </p:tnLst>
    <p:bldLst>
      <p:bldP spid="7"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02F0C7-712B-9100-A491-EF4623DCE6F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dioxyde de carbone</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BD192F05-3FAE-AC55-BA73-A81D90296B2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B71A3F2A-7D72-1D2C-5F5C-2651268C1B1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5FBC7260-9DF7-03AD-53C4-C041371A904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1D1BBDE9-700A-DFF9-8562-A67B99D438A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69C44D3A-A159-88D3-8044-8308BB6CD78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9B97AD4B-CBF7-88C5-F749-7C81FD29881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DD97FF07-CB80-3BA2-5E19-FB9F7C7E530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B0F9B756-DE3F-C0BD-D8BF-7678198E1FB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89D4E523-038E-34E2-97B5-E1CEEC2875E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sz="quarter" idx="4294967295"/>
          </p:nvPr>
        </p:nvSpPr>
        <p:spPr>
          <a:xfrm>
            <a:off x="6523554" y="2590800"/>
            <a:ext cx="5032375" cy="4121150"/>
          </a:xfrm>
        </p:spPr>
        <p:txBody>
          <a:bodyPr>
            <a:normAutofit/>
          </a:bodyPr>
          <a:lstStyle/>
          <a:p>
            <a:pPr marL="0" indent="0">
              <a:lnSpc>
                <a:spcPct val="100000"/>
              </a:lnSpc>
              <a:buNone/>
            </a:pPr>
            <a:r>
              <a:rPr lang="fr-FR" sz="2000" dirty="0">
                <a:solidFill>
                  <a:schemeClr val="accent1">
                    <a:lumMod val="75000"/>
                  </a:schemeClr>
                </a:solidFill>
              </a:rPr>
              <a:t>Le </a:t>
            </a:r>
            <a:r>
              <a:rPr lang="fr-FR" sz="2000" b="1" dirty="0">
                <a:solidFill>
                  <a:schemeClr val="accent1">
                    <a:lumMod val="75000"/>
                  </a:schemeClr>
                </a:solidFill>
              </a:rPr>
              <a:t>dioxyde de carbone </a:t>
            </a:r>
            <a:r>
              <a:rPr lang="fr-FR" sz="2000" dirty="0">
                <a:solidFill>
                  <a:schemeClr val="accent1">
                    <a:lumMod val="75000"/>
                  </a:schemeClr>
                </a:solidFill>
              </a:rPr>
              <a:t>ou gaz carbonique est une molécule composée d’un atome de carbone et de deux atomes d’oxygène : CO</a:t>
            </a:r>
            <a:r>
              <a:rPr lang="fr-FR" sz="2000" baseline="-25000" dirty="0">
                <a:solidFill>
                  <a:schemeClr val="accent1">
                    <a:lumMod val="75000"/>
                  </a:schemeClr>
                </a:solidFill>
              </a:rPr>
              <a:t>2</a:t>
            </a:r>
            <a:r>
              <a:rPr lang="fr-FR" sz="2000" dirty="0">
                <a:solidFill>
                  <a:schemeClr val="accent1">
                    <a:lumMod val="75000"/>
                  </a:schemeClr>
                </a:solidFill>
              </a:rPr>
              <a:t>.</a:t>
            </a:r>
          </a:p>
          <a:p>
            <a:pPr marL="0" indent="0">
              <a:lnSpc>
                <a:spcPct val="100000"/>
              </a:lnSpc>
              <a:buNone/>
            </a:pPr>
            <a:r>
              <a:rPr lang="fr-FR" sz="2000" dirty="0">
                <a:solidFill>
                  <a:schemeClr val="accent1">
                    <a:lumMod val="75000"/>
                  </a:schemeClr>
                </a:solidFill>
              </a:rPr>
              <a:t>Dans des conditions normales de température et de pression, les molécules de dioxyde de carbone se présentent comme un gaz </a:t>
            </a:r>
            <a:r>
              <a:rPr lang="fr-FR" sz="2000" b="1" dirty="0">
                <a:solidFill>
                  <a:schemeClr val="accent1">
                    <a:lumMod val="75000"/>
                  </a:schemeClr>
                </a:solidFill>
              </a:rPr>
              <a:t>incolore, inodore et à la saveur piquante</a:t>
            </a:r>
            <a:r>
              <a:rPr lang="fr-FR" sz="2000" dirty="0">
                <a:solidFill>
                  <a:schemeClr val="accent1">
                    <a:lumMod val="75000"/>
                  </a:schemeClr>
                </a:solidFill>
              </a:rPr>
              <a:t>.</a:t>
            </a:r>
          </a:p>
          <a:p>
            <a:pPr marL="0" indent="0">
              <a:lnSpc>
                <a:spcPct val="100000"/>
              </a:lnSpc>
              <a:buNone/>
            </a:pPr>
            <a:endParaRPr lang="fr-FR" sz="2000" dirty="0">
              <a:solidFill>
                <a:schemeClr val="accent1">
                  <a:lumMod val="75000"/>
                </a:schemeClr>
              </a:solidFill>
            </a:endParaRPr>
          </a:p>
        </p:txBody>
      </p:sp>
      <p:pic>
        <p:nvPicPr>
          <p:cNvPr id="6" name="clic retour">
            <a:hlinkClick r:id="rId6"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1326944"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Espace réservé du contenu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47750" y="1299659"/>
            <a:ext cx="5693252" cy="5693252"/>
          </a:xfrm>
          <a:prstGeom prst="rect">
            <a:avLst/>
          </a:prstGeom>
        </p:spPr>
      </p:pic>
      <p:pic>
        <p:nvPicPr>
          <p:cNvPr id="17" name="Image 16">
            <a:extLst>
              <a:ext uri="{FF2B5EF4-FFF2-40B4-BE49-F238E27FC236}">
                <a16:creationId xmlns:a16="http://schemas.microsoft.com/office/drawing/2014/main" id="{A3B3F716-D7DF-47AC-DC9A-17327F563E1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8" name="Espace réservé du numéro de diapositive 1">
            <a:extLst>
              <a:ext uri="{FF2B5EF4-FFF2-40B4-BE49-F238E27FC236}">
                <a16:creationId xmlns:a16="http://schemas.microsoft.com/office/drawing/2014/main" id="{2C1382FC-9682-AB92-91A4-5A71A46EAD3B}"/>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17</a:t>
            </a:fld>
            <a:endParaRPr lang="fr-FR" altLang="fr-FR" sz="1800" b="1" dirty="0"/>
          </a:p>
        </p:txBody>
      </p:sp>
      <p:pic>
        <p:nvPicPr>
          <p:cNvPr id="5" name="Image 4">
            <a:extLst>
              <a:ext uri="{FF2B5EF4-FFF2-40B4-BE49-F238E27FC236}">
                <a16:creationId xmlns:a16="http://schemas.microsoft.com/office/drawing/2014/main" id="{C50FFD1C-8327-4AF3-B17B-A19B2C2735D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159864" y="146050"/>
            <a:ext cx="2618792" cy="2620978"/>
          </a:xfrm>
          <a:prstGeom prst="rect">
            <a:avLst/>
          </a:prstGeom>
        </p:spPr>
      </p:pic>
    </p:spTree>
    <p:extLst>
      <p:ext uri="{BB962C8B-B14F-4D97-AF65-F5344CB8AC3E}">
        <p14:creationId xmlns:p14="http://schemas.microsoft.com/office/powerpoint/2010/main" val="2444413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Image 3">
            <a:extLst>
              <a:ext uri="{FF2B5EF4-FFF2-40B4-BE49-F238E27FC236}">
                <a16:creationId xmlns:a16="http://schemas.microsoft.com/office/drawing/2014/main" id="{1601B8EE-8F36-FE91-3B88-5B7E931B6D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1613" y="1095375"/>
            <a:ext cx="5927725" cy="592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Rectangle 2">
            <a:extLst>
              <a:ext uri="{FF2B5EF4-FFF2-40B4-BE49-F238E27FC236}">
                <a16:creationId xmlns:a16="http://schemas.microsoft.com/office/drawing/2014/main" id="{02EF5B3C-1B6E-5B97-CC46-B17B64ABDD63}"/>
              </a:ext>
            </a:extLst>
          </p:cNvPr>
          <p:cNvSpPr/>
          <p:nvPr/>
        </p:nvSpPr>
        <p:spPr>
          <a:xfrm>
            <a:off x="1535113" y="-12700"/>
            <a:ext cx="10618787" cy="990600"/>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000" b="1" dirty="0">
                <a:solidFill>
                  <a:schemeClr val="accent5">
                    <a:lumMod val="75000"/>
                  </a:schemeClr>
                </a:solidFill>
                <a:cs typeface="Arial" charset="0"/>
              </a:rPr>
              <a:t>Quel est le trajet de l’oxygène dans notre corps ?</a:t>
            </a:r>
          </a:p>
        </p:txBody>
      </p:sp>
      <p:sp>
        <p:nvSpPr>
          <p:cNvPr id="58" name="Rectangle 1">
            <a:extLst>
              <a:ext uri="{FF2B5EF4-FFF2-40B4-BE49-F238E27FC236}">
                <a16:creationId xmlns:a16="http://schemas.microsoft.com/office/drawing/2014/main" id="{B5472E4C-F698-25FB-B8E0-EDBCA7225D5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22533" name="PictoVideo">
            <a:extLst>
              <a:ext uri="{FF2B5EF4-FFF2-40B4-BE49-F238E27FC236}">
                <a16:creationId xmlns:a16="http://schemas.microsoft.com/office/drawing/2014/main" id="{E57C89AF-7720-267A-0ACB-BFE38678800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ZtxtP-Info">
            <a:extLst>
              <a:ext uri="{FF2B5EF4-FFF2-40B4-BE49-F238E27FC236}">
                <a16:creationId xmlns:a16="http://schemas.microsoft.com/office/drawing/2014/main" id="{62C97B06-7F4A-1D7E-55B8-DC3C15339BE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65" name="ZtxtP-Video">
            <a:extLst>
              <a:ext uri="{FF2B5EF4-FFF2-40B4-BE49-F238E27FC236}">
                <a16:creationId xmlns:a16="http://schemas.microsoft.com/office/drawing/2014/main" id="{B3CD1496-3993-BF05-BACC-BA9B9866910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2536" name="PictoGuide">
            <a:hlinkClick r:id="" action="ppaction://noaction"/>
            <a:extLst>
              <a:ext uri="{FF2B5EF4-FFF2-40B4-BE49-F238E27FC236}">
                <a16:creationId xmlns:a16="http://schemas.microsoft.com/office/drawing/2014/main" id="{FECAEFD0-530A-8AD7-05EF-744B1C4728B0}"/>
              </a:ext>
            </a:extLst>
          </p:cNvPr>
          <p:cNvPicPr>
            <a:picLocks noChangeAspect="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p:spPr>
      </p:pic>
      <p:sp>
        <p:nvSpPr>
          <p:cNvPr id="67" name="ZtxtP-Guide">
            <a:extLst>
              <a:ext uri="{FF2B5EF4-FFF2-40B4-BE49-F238E27FC236}">
                <a16:creationId xmlns:a16="http://schemas.microsoft.com/office/drawing/2014/main" id="{8B2FDBE9-8CEC-14BD-9395-12383FEC463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68" name="ZtxtP-Video">
            <a:extLst>
              <a:ext uri="{FF2B5EF4-FFF2-40B4-BE49-F238E27FC236}">
                <a16:creationId xmlns:a16="http://schemas.microsoft.com/office/drawing/2014/main" id="{0BBCFEA6-1CEA-8A82-1BC6-A5B7887EC3A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52234" name="Picto Info">
            <a:extLst>
              <a:ext uri="{FF2B5EF4-FFF2-40B4-BE49-F238E27FC236}">
                <a16:creationId xmlns:a16="http://schemas.microsoft.com/office/drawing/2014/main" id="{5F8F924B-644B-E2EB-DC51-791847E374B9}"/>
              </a:ext>
            </a:extLst>
          </p:cNvPr>
          <p:cNvPicPr>
            <a:picLocks noChangeAspect="1"/>
          </p:cNvPicPr>
          <p:nvPr/>
        </p:nvPicPr>
        <p:blipFill>
          <a:blip r:embed="rId6"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p:spPr>
      </p:pic>
      <p:pic>
        <p:nvPicPr>
          <p:cNvPr id="22540" name="PictoVideo">
            <a:extLst>
              <a:ext uri="{FF2B5EF4-FFF2-40B4-BE49-F238E27FC236}">
                <a16:creationId xmlns:a16="http://schemas.microsoft.com/office/drawing/2014/main" id="{7C4076FE-8DCB-6521-9F51-460C6FCDC3E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41" name="ZoneTexte 30">
            <a:extLst>
              <a:ext uri="{FF2B5EF4-FFF2-40B4-BE49-F238E27FC236}">
                <a16:creationId xmlns:a16="http://schemas.microsoft.com/office/drawing/2014/main" id="{99356017-EB0A-6922-6E5B-3DDC5EF09F6C}"/>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2322" name="LE PHARYNX">
            <a:extLst>
              <a:ext uri="{FF2B5EF4-FFF2-40B4-BE49-F238E27FC236}">
                <a16:creationId xmlns:a16="http://schemas.microsoft.com/office/drawing/2014/main" id="{72674F6C-FAE0-3948-BAD0-B239D1E3E733}"/>
              </a:ext>
            </a:extLst>
          </p:cNvPr>
          <p:cNvSpPr>
            <a:spLocks noChangeArrowheads="1"/>
          </p:cNvSpPr>
          <p:nvPr/>
        </p:nvSpPr>
        <p:spPr bwMode="auto">
          <a:xfrm>
            <a:off x="8382000" y="1978025"/>
            <a:ext cx="1571625" cy="585788"/>
          </a:xfrm>
          <a:prstGeom prst="rect">
            <a:avLst/>
          </a:prstGeom>
          <a:noFill/>
          <a:ln>
            <a:noFill/>
          </a:ln>
        </p:spPr>
        <p:txBody>
          <a:bodyPr wrap="non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FontTx/>
              <a:buNone/>
              <a:defRPr/>
            </a:pPr>
            <a:r>
              <a:rPr lang="fr-FR" altLang="fr-FR" sz="3200" b="1" dirty="0">
                <a:solidFill>
                  <a:schemeClr val="accent5">
                    <a:lumMod val="75000"/>
                  </a:schemeClr>
                </a:solidFill>
                <a:latin typeface="+mn-lt"/>
                <a:cs typeface="Arial" charset="0"/>
              </a:rPr>
              <a:t>Pharynx</a:t>
            </a:r>
          </a:p>
        </p:txBody>
      </p:sp>
      <p:sp>
        <p:nvSpPr>
          <p:cNvPr id="12323" name="LA TRACHEE">
            <a:extLst>
              <a:ext uri="{FF2B5EF4-FFF2-40B4-BE49-F238E27FC236}">
                <a16:creationId xmlns:a16="http://schemas.microsoft.com/office/drawing/2014/main" id="{C962C650-6627-FD34-E476-E3AEEA67E289}"/>
              </a:ext>
            </a:extLst>
          </p:cNvPr>
          <p:cNvSpPr>
            <a:spLocks noChangeArrowheads="1"/>
          </p:cNvSpPr>
          <p:nvPr/>
        </p:nvSpPr>
        <p:spPr bwMode="auto">
          <a:xfrm>
            <a:off x="8382000" y="2665413"/>
            <a:ext cx="2614613" cy="584200"/>
          </a:xfrm>
          <a:prstGeom prst="rect">
            <a:avLst/>
          </a:prstGeom>
          <a:noFill/>
          <a:ln>
            <a:noFill/>
          </a:ln>
        </p:spPr>
        <p:txBody>
          <a:bodyPr wrap="non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FontTx/>
              <a:buNone/>
              <a:defRPr/>
            </a:pPr>
            <a:r>
              <a:rPr lang="fr-FR" altLang="fr-FR" sz="3200" b="1" dirty="0">
                <a:solidFill>
                  <a:schemeClr val="accent5">
                    <a:lumMod val="75000"/>
                  </a:schemeClr>
                </a:solidFill>
                <a:latin typeface="+mn-lt"/>
                <a:cs typeface="Arial" charset="0"/>
              </a:rPr>
              <a:t>Trachée</a:t>
            </a:r>
            <a:r>
              <a:rPr lang="fr-FR" altLang="fr-FR" sz="2200" b="1" dirty="0">
                <a:solidFill>
                  <a:schemeClr val="accent5">
                    <a:lumMod val="75000"/>
                  </a:schemeClr>
                </a:solidFill>
                <a:latin typeface="+mn-lt"/>
                <a:cs typeface="Arial" charset="0"/>
              </a:rPr>
              <a:t> </a:t>
            </a:r>
            <a:r>
              <a:rPr lang="fr-FR" altLang="fr-FR" sz="3200" b="1" dirty="0">
                <a:solidFill>
                  <a:schemeClr val="accent5">
                    <a:lumMod val="75000"/>
                  </a:schemeClr>
                </a:solidFill>
                <a:latin typeface="+mn-lt"/>
                <a:cs typeface="Arial" charset="0"/>
              </a:rPr>
              <a:t>artère</a:t>
            </a:r>
          </a:p>
        </p:txBody>
      </p:sp>
      <p:sp>
        <p:nvSpPr>
          <p:cNvPr id="12324" name="LES BRONCHES">
            <a:extLst>
              <a:ext uri="{FF2B5EF4-FFF2-40B4-BE49-F238E27FC236}">
                <a16:creationId xmlns:a16="http://schemas.microsoft.com/office/drawing/2014/main" id="{D095B487-4666-52D5-F617-E4643E6602F0}"/>
              </a:ext>
            </a:extLst>
          </p:cNvPr>
          <p:cNvSpPr>
            <a:spLocks noChangeArrowheads="1"/>
          </p:cNvSpPr>
          <p:nvPr/>
        </p:nvSpPr>
        <p:spPr bwMode="auto">
          <a:xfrm>
            <a:off x="8382000" y="3352800"/>
            <a:ext cx="1758950" cy="584200"/>
          </a:xfrm>
          <a:prstGeom prst="rect">
            <a:avLst/>
          </a:prstGeom>
          <a:noFill/>
          <a:ln>
            <a:noFill/>
          </a:ln>
        </p:spPr>
        <p:txBody>
          <a:bodyPr wrap="non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FontTx/>
              <a:buNone/>
              <a:defRPr/>
            </a:pPr>
            <a:r>
              <a:rPr lang="fr-FR" altLang="fr-FR" sz="3200" b="1" dirty="0">
                <a:solidFill>
                  <a:schemeClr val="accent5">
                    <a:lumMod val="75000"/>
                  </a:schemeClr>
                </a:solidFill>
                <a:latin typeface="+mn-lt"/>
                <a:cs typeface="Arial" charset="0"/>
              </a:rPr>
              <a:t>Bronches</a:t>
            </a:r>
          </a:p>
        </p:txBody>
      </p:sp>
      <p:sp>
        <p:nvSpPr>
          <p:cNvPr id="12325" name="LES BRONCHIOLES">
            <a:extLst>
              <a:ext uri="{FF2B5EF4-FFF2-40B4-BE49-F238E27FC236}">
                <a16:creationId xmlns:a16="http://schemas.microsoft.com/office/drawing/2014/main" id="{E9090B9F-0B4C-8A67-9DA5-6E8D3D384041}"/>
              </a:ext>
            </a:extLst>
          </p:cNvPr>
          <p:cNvSpPr>
            <a:spLocks noChangeArrowheads="1"/>
          </p:cNvSpPr>
          <p:nvPr/>
        </p:nvSpPr>
        <p:spPr bwMode="auto">
          <a:xfrm>
            <a:off x="8382000" y="4038600"/>
            <a:ext cx="2181225" cy="585788"/>
          </a:xfrm>
          <a:prstGeom prst="rect">
            <a:avLst/>
          </a:prstGeom>
          <a:noFill/>
          <a:ln>
            <a:noFill/>
          </a:ln>
        </p:spPr>
        <p:txBody>
          <a:bodyPr wrap="non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FontTx/>
              <a:buNone/>
              <a:defRPr/>
            </a:pPr>
            <a:r>
              <a:rPr lang="fr-FR" altLang="fr-FR" sz="3200" b="1" dirty="0">
                <a:solidFill>
                  <a:schemeClr val="accent5">
                    <a:lumMod val="75000"/>
                  </a:schemeClr>
                </a:solidFill>
                <a:latin typeface="+mn-lt"/>
                <a:cs typeface="Arial" charset="0"/>
              </a:rPr>
              <a:t>Bronchioles</a:t>
            </a:r>
          </a:p>
        </p:txBody>
      </p:sp>
      <p:sp>
        <p:nvSpPr>
          <p:cNvPr id="12326" name="LES ALVEOLES">
            <a:extLst>
              <a:ext uri="{FF2B5EF4-FFF2-40B4-BE49-F238E27FC236}">
                <a16:creationId xmlns:a16="http://schemas.microsoft.com/office/drawing/2014/main" id="{4491A49E-C342-AA49-9BF6-AE3405AAFA3C}"/>
              </a:ext>
            </a:extLst>
          </p:cNvPr>
          <p:cNvSpPr>
            <a:spLocks noChangeArrowheads="1"/>
          </p:cNvSpPr>
          <p:nvPr/>
        </p:nvSpPr>
        <p:spPr bwMode="auto">
          <a:xfrm>
            <a:off x="8382000" y="4725988"/>
            <a:ext cx="3816350" cy="584200"/>
          </a:xfrm>
          <a:prstGeom prst="rect">
            <a:avLst/>
          </a:prstGeom>
          <a:noFill/>
          <a:ln>
            <a:noFill/>
          </a:ln>
        </p:spPr>
        <p:txBody>
          <a:bodyPr wrap="non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FontTx/>
              <a:buNone/>
              <a:defRPr/>
            </a:pPr>
            <a:r>
              <a:rPr lang="fr-FR" altLang="fr-FR" sz="3200" b="1" dirty="0">
                <a:solidFill>
                  <a:schemeClr val="accent5">
                    <a:lumMod val="75000"/>
                  </a:schemeClr>
                </a:solidFill>
                <a:latin typeface="+mn-lt"/>
                <a:cs typeface="Arial" charset="0"/>
              </a:rPr>
              <a:t>Alvéoles</a:t>
            </a:r>
            <a:r>
              <a:rPr lang="fr-FR" altLang="fr-FR" sz="2200" b="1" dirty="0">
                <a:solidFill>
                  <a:schemeClr val="accent5">
                    <a:lumMod val="75000"/>
                  </a:schemeClr>
                </a:solidFill>
                <a:latin typeface="+mn-lt"/>
                <a:cs typeface="Arial" charset="0"/>
              </a:rPr>
              <a:t> </a:t>
            </a:r>
            <a:r>
              <a:rPr lang="fr-FR" altLang="fr-FR" sz="3200" b="1" dirty="0">
                <a:solidFill>
                  <a:schemeClr val="accent5">
                    <a:lumMod val="75000"/>
                  </a:schemeClr>
                </a:solidFill>
                <a:latin typeface="+mn-lt"/>
                <a:cs typeface="Arial" charset="0"/>
              </a:rPr>
              <a:t>pulmonaires</a:t>
            </a:r>
          </a:p>
        </p:txBody>
      </p:sp>
      <p:sp>
        <p:nvSpPr>
          <p:cNvPr id="12327" name="LES CAPILLAIRES">
            <a:extLst>
              <a:ext uri="{FF2B5EF4-FFF2-40B4-BE49-F238E27FC236}">
                <a16:creationId xmlns:a16="http://schemas.microsoft.com/office/drawing/2014/main" id="{3F67368A-54AB-770E-471C-6523360867E6}"/>
              </a:ext>
            </a:extLst>
          </p:cNvPr>
          <p:cNvSpPr>
            <a:spLocks noChangeArrowheads="1"/>
          </p:cNvSpPr>
          <p:nvPr/>
        </p:nvSpPr>
        <p:spPr bwMode="auto">
          <a:xfrm>
            <a:off x="8382000" y="5413375"/>
            <a:ext cx="3489325" cy="584200"/>
          </a:xfrm>
          <a:prstGeom prst="rect">
            <a:avLst/>
          </a:prstGeom>
          <a:noFill/>
          <a:ln>
            <a:noFill/>
          </a:ln>
        </p:spPr>
        <p:txBody>
          <a:bodyPr wrap="non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FontTx/>
              <a:buNone/>
              <a:defRPr/>
            </a:pPr>
            <a:r>
              <a:rPr lang="fr-FR" altLang="fr-FR" sz="3200" b="1" dirty="0">
                <a:solidFill>
                  <a:schemeClr val="accent5">
                    <a:lumMod val="75000"/>
                  </a:schemeClr>
                </a:solidFill>
                <a:latin typeface="+mn-lt"/>
                <a:cs typeface="Arial" charset="0"/>
              </a:rPr>
              <a:t>Capillaires</a:t>
            </a:r>
            <a:r>
              <a:rPr lang="fr-FR" altLang="fr-FR" sz="2200" b="1" dirty="0">
                <a:solidFill>
                  <a:schemeClr val="accent5">
                    <a:lumMod val="75000"/>
                  </a:schemeClr>
                </a:solidFill>
                <a:latin typeface="+mn-lt"/>
                <a:cs typeface="Arial" charset="0"/>
              </a:rPr>
              <a:t> </a:t>
            </a:r>
            <a:r>
              <a:rPr lang="fr-FR" altLang="fr-FR" sz="3200" b="1" dirty="0">
                <a:solidFill>
                  <a:schemeClr val="accent5">
                    <a:lumMod val="75000"/>
                  </a:schemeClr>
                </a:solidFill>
                <a:latin typeface="+mn-lt"/>
                <a:cs typeface="Arial" charset="0"/>
              </a:rPr>
              <a:t>sanguins</a:t>
            </a:r>
          </a:p>
        </p:txBody>
      </p:sp>
      <p:sp>
        <p:nvSpPr>
          <p:cNvPr id="12328" name="LES CELLULES">
            <a:extLst>
              <a:ext uri="{FF2B5EF4-FFF2-40B4-BE49-F238E27FC236}">
                <a16:creationId xmlns:a16="http://schemas.microsoft.com/office/drawing/2014/main" id="{5AAD187C-66F8-BFFF-D228-05EC1BF3968B}"/>
              </a:ext>
            </a:extLst>
          </p:cNvPr>
          <p:cNvSpPr>
            <a:spLocks noChangeArrowheads="1"/>
          </p:cNvSpPr>
          <p:nvPr/>
        </p:nvSpPr>
        <p:spPr bwMode="auto">
          <a:xfrm>
            <a:off x="8382000" y="6100763"/>
            <a:ext cx="1501775" cy="584200"/>
          </a:xfrm>
          <a:prstGeom prst="rect">
            <a:avLst/>
          </a:prstGeom>
          <a:noFill/>
          <a:ln>
            <a:noFill/>
          </a:ln>
        </p:spPr>
        <p:txBody>
          <a:bodyPr wrap="non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FontTx/>
              <a:buNone/>
              <a:defRPr/>
            </a:pPr>
            <a:r>
              <a:rPr lang="fr-FR" altLang="fr-FR" sz="3200" b="1" dirty="0">
                <a:solidFill>
                  <a:schemeClr val="accent5">
                    <a:lumMod val="75000"/>
                  </a:schemeClr>
                </a:solidFill>
                <a:latin typeface="+mn-lt"/>
                <a:cs typeface="Arial" charset="0"/>
              </a:rPr>
              <a:t>Cellules</a:t>
            </a:r>
          </a:p>
        </p:txBody>
      </p:sp>
      <p:sp>
        <p:nvSpPr>
          <p:cNvPr id="22550" name="ZoneTexte 30">
            <a:extLst>
              <a:ext uri="{FF2B5EF4-FFF2-40B4-BE49-F238E27FC236}">
                <a16:creationId xmlns:a16="http://schemas.microsoft.com/office/drawing/2014/main" id="{0F7BEA8B-904C-5F4C-14C4-396A77DC8D51}"/>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2321" name="LE NEZ">
            <a:extLst>
              <a:ext uri="{FF2B5EF4-FFF2-40B4-BE49-F238E27FC236}">
                <a16:creationId xmlns:a16="http://schemas.microsoft.com/office/drawing/2014/main" id="{6CD227E0-1690-73A6-0FAE-7F2342AF8FFA}"/>
              </a:ext>
            </a:extLst>
          </p:cNvPr>
          <p:cNvSpPr>
            <a:spLocks noChangeArrowheads="1"/>
          </p:cNvSpPr>
          <p:nvPr/>
        </p:nvSpPr>
        <p:spPr bwMode="auto">
          <a:xfrm>
            <a:off x="8382000" y="1292225"/>
            <a:ext cx="822325" cy="584200"/>
          </a:xfrm>
          <a:prstGeom prst="rect">
            <a:avLst/>
          </a:prstGeom>
          <a:noFill/>
          <a:ln>
            <a:noFill/>
          </a:ln>
        </p:spPr>
        <p:txBody>
          <a:bodyPr wrap="non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nSpc>
                <a:spcPct val="100000"/>
              </a:lnSpc>
              <a:spcBef>
                <a:spcPct val="0"/>
              </a:spcBef>
              <a:buFontTx/>
              <a:buNone/>
              <a:defRPr/>
            </a:pPr>
            <a:r>
              <a:rPr lang="fr-FR" altLang="fr-FR" sz="3200" b="1" dirty="0">
                <a:solidFill>
                  <a:schemeClr val="accent5">
                    <a:lumMod val="75000"/>
                  </a:schemeClr>
                </a:solidFill>
                <a:latin typeface="+mn-lt"/>
                <a:cs typeface="Arial" charset="0"/>
              </a:rPr>
              <a:t>Nez</a:t>
            </a:r>
          </a:p>
        </p:txBody>
      </p:sp>
      <p:sp>
        <p:nvSpPr>
          <p:cNvPr id="22552" name="ZoneTexte 30">
            <a:extLst>
              <a:ext uri="{FF2B5EF4-FFF2-40B4-BE49-F238E27FC236}">
                <a16:creationId xmlns:a16="http://schemas.microsoft.com/office/drawing/2014/main" id="{CB72EC9D-1FA9-66E0-35A2-A5AC5EA70902}"/>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2553" name="ZoneTexte 30">
            <a:extLst>
              <a:ext uri="{FF2B5EF4-FFF2-40B4-BE49-F238E27FC236}">
                <a16:creationId xmlns:a16="http://schemas.microsoft.com/office/drawing/2014/main" id="{327AEE37-68E3-4B74-761D-A336E1D1DE68}"/>
              </a:ext>
            </a:extLst>
          </p:cNvPr>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54" name="Carré corné Info">
            <a:extLst>
              <a:ext uri="{FF2B5EF4-FFF2-40B4-BE49-F238E27FC236}">
                <a16:creationId xmlns:a16="http://schemas.microsoft.com/office/drawing/2014/main" id="{88E39891-4381-3F96-B049-DB05F84CF81B}"/>
              </a:ext>
            </a:extLst>
          </p:cNvPr>
          <p:cNvSpPr/>
          <p:nvPr/>
        </p:nvSpPr>
        <p:spPr>
          <a:xfrm>
            <a:off x="58738" y="4743450"/>
            <a:ext cx="1352550" cy="1982788"/>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200" b="1" dirty="0">
                <a:solidFill>
                  <a:srgbClr val="002060"/>
                </a:solidFill>
              </a:rPr>
              <a:t> </a:t>
            </a:r>
            <a:r>
              <a:rPr lang="fr-FR" sz="900" b="1" dirty="0">
                <a:solidFill>
                  <a:srgbClr val="002060"/>
                </a:solidFill>
              </a:rPr>
              <a:t> </a:t>
            </a:r>
          </a:p>
          <a:p>
            <a:pPr marL="228600" indent="-228600">
              <a:buFontTx/>
              <a:buAutoNum type="arabicPeriod"/>
              <a:defRPr/>
            </a:pPr>
            <a:r>
              <a:rPr lang="fr-FR" sz="1100" b="1" dirty="0">
                <a:solidFill>
                  <a:srgbClr val="002060"/>
                </a:solidFill>
              </a:rPr>
              <a:t>Nez </a:t>
            </a:r>
          </a:p>
          <a:p>
            <a:pPr marL="228600" indent="-228600">
              <a:buFontTx/>
              <a:buAutoNum type="arabicPeriod"/>
              <a:defRPr/>
            </a:pPr>
            <a:r>
              <a:rPr lang="fr-FR" sz="1100" b="1" dirty="0">
                <a:solidFill>
                  <a:srgbClr val="002060"/>
                </a:solidFill>
              </a:rPr>
              <a:t>Pharynx</a:t>
            </a:r>
          </a:p>
          <a:p>
            <a:pPr marL="228600" indent="-228600">
              <a:buFontTx/>
              <a:buAutoNum type="arabicPeriod"/>
              <a:defRPr/>
            </a:pPr>
            <a:r>
              <a:rPr lang="fr-FR" sz="1100" b="1" dirty="0">
                <a:solidFill>
                  <a:srgbClr val="002060"/>
                </a:solidFill>
              </a:rPr>
              <a:t>Trachée artère</a:t>
            </a:r>
          </a:p>
          <a:p>
            <a:pPr marL="228600" indent="-228600">
              <a:buFontTx/>
              <a:buAutoNum type="arabicPeriod"/>
              <a:defRPr/>
            </a:pPr>
            <a:r>
              <a:rPr lang="fr-FR" sz="1100" b="1" dirty="0">
                <a:solidFill>
                  <a:srgbClr val="002060"/>
                </a:solidFill>
              </a:rPr>
              <a:t>Bronches</a:t>
            </a:r>
          </a:p>
          <a:p>
            <a:pPr marL="228600" indent="-228600">
              <a:buFontTx/>
              <a:buAutoNum type="arabicPeriod"/>
              <a:defRPr/>
            </a:pPr>
            <a:r>
              <a:rPr lang="fr-FR" sz="1100" b="1" dirty="0">
                <a:solidFill>
                  <a:srgbClr val="002060"/>
                </a:solidFill>
              </a:rPr>
              <a:t>Bronchioles</a:t>
            </a:r>
          </a:p>
          <a:p>
            <a:pPr marL="228600" indent="-228600">
              <a:buFontTx/>
              <a:buAutoNum type="arabicPeriod"/>
              <a:defRPr/>
            </a:pPr>
            <a:r>
              <a:rPr lang="fr-FR" sz="1100" b="1" dirty="0">
                <a:solidFill>
                  <a:srgbClr val="002060"/>
                </a:solidFill>
              </a:rPr>
              <a:t>Alvéoles pulmonaire </a:t>
            </a:r>
          </a:p>
          <a:p>
            <a:pPr marL="228600" indent="-228600">
              <a:buFontTx/>
              <a:buAutoNum type="arabicPeriod"/>
              <a:defRPr/>
            </a:pPr>
            <a:r>
              <a:rPr lang="fr-FR" sz="1100" b="1" dirty="0">
                <a:solidFill>
                  <a:srgbClr val="002060"/>
                </a:solidFill>
              </a:rPr>
              <a:t>Capillaires sanguins</a:t>
            </a:r>
          </a:p>
          <a:p>
            <a:pPr marL="228600" indent="-228600">
              <a:buFontTx/>
              <a:buAutoNum type="arabicPeriod"/>
              <a:defRPr/>
            </a:pPr>
            <a:r>
              <a:rPr lang="fr-FR" sz="1100" b="1" dirty="0">
                <a:solidFill>
                  <a:srgbClr val="002060"/>
                </a:solidFill>
              </a:rPr>
              <a:t>Cellules</a:t>
            </a:r>
          </a:p>
        </p:txBody>
      </p:sp>
      <p:sp>
        <p:nvSpPr>
          <p:cNvPr id="22556" name="Espace réservé du numéro de diapositive 1">
            <a:extLst>
              <a:ext uri="{FF2B5EF4-FFF2-40B4-BE49-F238E27FC236}">
                <a16:creationId xmlns:a16="http://schemas.microsoft.com/office/drawing/2014/main" id="{97B8B88F-35F0-2AB4-F29D-BE2008F63AC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18</a:t>
            </a:fld>
            <a:endParaRPr lang="fr-FR" altLang="fr-FR" sz="1800" b="1" dirty="0"/>
          </a:p>
        </p:txBody>
      </p:sp>
      <p:sp>
        <p:nvSpPr>
          <p:cNvPr id="3" name="Num 1">
            <a:extLst>
              <a:ext uri="{FF2B5EF4-FFF2-40B4-BE49-F238E27FC236}">
                <a16:creationId xmlns:a16="http://schemas.microsoft.com/office/drawing/2014/main" id="{697020A3-0B6D-BFE5-61A6-276A3EF74099}"/>
              </a:ext>
            </a:extLst>
          </p:cNvPr>
          <p:cNvSpPr>
            <a:spLocks noChangeAspect="1"/>
          </p:cNvSpPr>
          <p:nvPr/>
        </p:nvSpPr>
        <p:spPr bwMode="auto">
          <a:xfrm>
            <a:off x="7780338" y="1301750"/>
            <a:ext cx="601662" cy="6032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1</a:t>
            </a:r>
          </a:p>
        </p:txBody>
      </p:sp>
      <p:sp>
        <p:nvSpPr>
          <p:cNvPr id="4" name="Num 2">
            <a:extLst>
              <a:ext uri="{FF2B5EF4-FFF2-40B4-BE49-F238E27FC236}">
                <a16:creationId xmlns:a16="http://schemas.microsoft.com/office/drawing/2014/main" id="{662E4152-DE50-7484-8E67-960ED0412569}"/>
              </a:ext>
            </a:extLst>
          </p:cNvPr>
          <p:cNvSpPr>
            <a:spLocks noChangeAspect="1"/>
          </p:cNvSpPr>
          <p:nvPr/>
        </p:nvSpPr>
        <p:spPr bwMode="auto">
          <a:xfrm>
            <a:off x="7780338" y="1987550"/>
            <a:ext cx="601662" cy="6032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2</a:t>
            </a:r>
          </a:p>
        </p:txBody>
      </p:sp>
      <p:sp>
        <p:nvSpPr>
          <p:cNvPr id="5" name="Num 3">
            <a:extLst>
              <a:ext uri="{FF2B5EF4-FFF2-40B4-BE49-F238E27FC236}">
                <a16:creationId xmlns:a16="http://schemas.microsoft.com/office/drawing/2014/main" id="{5EAE458A-EE01-E866-D769-F1249F9718A4}"/>
              </a:ext>
            </a:extLst>
          </p:cNvPr>
          <p:cNvSpPr>
            <a:spLocks noChangeAspect="1"/>
          </p:cNvSpPr>
          <p:nvPr/>
        </p:nvSpPr>
        <p:spPr bwMode="auto">
          <a:xfrm>
            <a:off x="7780338" y="2673350"/>
            <a:ext cx="601662" cy="60166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3</a:t>
            </a:r>
          </a:p>
        </p:txBody>
      </p:sp>
      <p:sp>
        <p:nvSpPr>
          <p:cNvPr id="6" name="Num 4">
            <a:extLst>
              <a:ext uri="{FF2B5EF4-FFF2-40B4-BE49-F238E27FC236}">
                <a16:creationId xmlns:a16="http://schemas.microsoft.com/office/drawing/2014/main" id="{2A804211-8A2F-13B1-774D-04830C276E5B}"/>
              </a:ext>
            </a:extLst>
          </p:cNvPr>
          <p:cNvSpPr>
            <a:spLocks noChangeAspect="1"/>
          </p:cNvSpPr>
          <p:nvPr/>
        </p:nvSpPr>
        <p:spPr bwMode="auto">
          <a:xfrm>
            <a:off x="7780338" y="3359150"/>
            <a:ext cx="601662" cy="60166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4</a:t>
            </a:r>
          </a:p>
        </p:txBody>
      </p:sp>
      <p:sp>
        <p:nvSpPr>
          <p:cNvPr id="7" name="Num 5">
            <a:extLst>
              <a:ext uri="{FF2B5EF4-FFF2-40B4-BE49-F238E27FC236}">
                <a16:creationId xmlns:a16="http://schemas.microsoft.com/office/drawing/2014/main" id="{9C60F07C-2877-666D-F4EE-47FD51109791}"/>
              </a:ext>
            </a:extLst>
          </p:cNvPr>
          <p:cNvSpPr>
            <a:spLocks noChangeAspect="1"/>
          </p:cNvSpPr>
          <p:nvPr/>
        </p:nvSpPr>
        <p:spPr bwMode="auto">
          <a:xfrm>
            <a:off x="7780338" y="4043363"/>
            <a:ext cx="601662" cy="6032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5</a:t>
            </a:r>
          </a:p>
        </p:txBody>
      </p:sp>
      <p:sp>
        <p:nvSpPr>
          <p:cNvPr id="8" name="Num 6">
            <a:extLst>
              <a:ext uri="{FF2B5EF4-FFF2-40B4-BE49-F238E27FC236}">
                <a16:creationId xmlns:a16="http://schemas.microsoft.com/office/drawing/2014/main" id="{C4B89FC2-A78B-B644-1C38-7DB859709FE0}"/>
              </a:ext>
            </a:extLst>
          </p:cNvPr>
          <p:cNvSpPr>
            <a:spLocks noChangeAspect="1"/>
          </p:cNvSpPr>
          <p:nvPr/>
        </p:nvSpPr>
        <p:spPr bwMode="auto">
          <a:xfrm>
            <a:off x="7780338" y="4729163"/>
            <a:ext cx="601662" cy="6032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6</a:t>
            </a:r>
          </a:p>
        </p:txBody>
      </p:sp>
      <p:sp>
        <p:nvSpPr>
          <p:cNvPr id="9" name="Num 7">
            <a:extLst>
              <a:ext uri="{FF2B5EF4-FFF2-40B4-BE49-F238E27FC236}">
                <a16:creationId xmlns:a16="http://schemas.microsoft.com/office/drawing/2014/main" id="{5ADC1D63-B5A6-9423-C3EA-35B70DF0C954}"/>
              </a:ext>
            </a:extLst>
          </p:cNvPr>
          <p:cNvSpPr>
            <a:spLocks noChangeAspect="1"/>
          </p:cNvSpPr>
          <p:nvPr/>
        </p:nvSpPr>
        <p:spPr bwMode="auto">
          <a:xfrm>
            <a:off x="7780338" y="5414963"/>
            <a:ext cx="601662" cy="60166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7</a:t>
            </a:r>
          </a:p>
        </p:txBody>
      </p:sp>
      <p:sp>
        <p:nvSpPr>
          <p:cNvPr id="10" name="Num 8">
            <a:extLst>
              <a:ext uri="{FF2B5EF4-FFF2-40B4-BE49-F238E27FC236}">
                <a16:creationId xmlns:a16="http://schemas.microsoft.com/office/drawing/2014/main" id="{A462F788-8EF7-FC3F-EFA4-9604486A7CFC}"/>
              </a:ext>
            </a:extLst>
          </p:cNvPr>
          <p:cNvSpPr>
            <a:spLocks noChangeAspect="1"/>
          </p:cNvSpPr>
          <p:nvPr/>
        </p:nvSpPr>
        <p:spPr bwMode="auto">
          <a:xfrm>
            <a:off x="7780338" y="6091238"/>
            <a:ext cx="601662" cy="60166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rgbClr val="00B0F0"/>
          </a:solidFill>
          <a:ln>
            <a:no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fontAlgn="auto" hangingPunct="1">
              <a:spcBef>
                <a:spcPts val="0"/>
              </a:spcBef>
              <a:spcAft>
                <a:spcPts val="0"/>
              </a:spcAft>
              <a:defRPr/>
            </a:pPr>
            <a:r>
              <a:rPr lang="fr-FR" sz="4800" b="1" dirty="0">
                <a:solidFill>
                  <a:schemeClr val="bg1"/>
                </a:solidFill>
              </a:rPr>
              <a:t>8</a:t>
            </a:r>
          </a:p>
        </p:txBody>
      </p:sp>
      <p:pic>
        <p:nvPicPr>
          <p:cNvPr id="11" name="+VENTILATION">
            <a:extLst>
              <a:ext uri="{FF2B5EF4-FFF2-40B4-BE49-F238E27FC236}">
                <a16:creationId xmlns:a16="http://schemas.microsoft.com/office/drawing/2014/main" id="{4A270DD2-19BC-798E-FD9D-03688706EF1C}"/>
              </a:ext>
            </a:extLst>
          </p:cNvPr>
          <p:cNvPicPr preferRelativeResize="0">
            <a:picLocks/>
          </p:cNvPicPr>
          <p:nvPr/>
        </p:nvPicPr>
        <p:blipFill>
          <a:blip r:embed="rId8">
            <a:extLst>
              <a:ext uri="{28A0092B-C50C-407E-A947-70E740481C1C}">
                <a14:useLocalDpi xmlns:a14="http://schemas.microsoft.com/office/drawing/2010/main" val="0"/>
              </a:ext>
            </a:extLst>
          </a:blip>
          <a:srcRect/>
          <a:stretch>
            <a:fillRect/>
          </a:stretch>
        </p:blipFill>
        <p:spPr bwMode="auto">
          <a:xfrm>
            <a:off x="1514475" y="1354138"/>
            <a:ext cx="841375"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ATATE BLEU">
            <a:extLst>
              <a:ext uri="{FF2B5EF4-FFF2-40B4-BE49-F238E27FC236}">
                <a16:creationId xmlns:a16="http://schemas.microsoft.com/office/drawing/2014/main" id="{52E57315-AB1F-281C-DFC2-BDF864F24428}"/>
              </a:ext>
            </a:extLst>
          </p:cNvPr>
          <p:cNvSpPr/>
          <p:nvPr/>
        </p:nvSpPr>
        <p:spPr bwMode="auto">
          <a:xfrm>
            <a:off x="1654175" y="1905000"/>
            <a:ext cx="2855913" cy="253841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spcBef>
                <a:spcPts val="0"/>
              </a:spcBef>
              <a:spcAft>
                <a:spcPts val="0"/>
              </a:spcAft>
              <a:defRPr/>
            </a:pPr>
            <a:r>
              <a:rPr lang="fr-FR" sz="2000" dirty="0">
                <a:solidFill>
                  <a:schemeClr val="bg1"/>
                </a:solidFill>
                <a:cs typeface="Arial" panose="020B0604020202020204" pitchFamily="34" charset="0"/>
              </a:rPr>
              <a:t>Le rôle de la ventilation pulmonaire est d’amener l’air au niveau des alvéoles pulmonaires</a:t>
            </a:r>
            <a:r>
              <a:rPr lang="fr-FR" altLang="fr-FR" sz="2000" dirty="0">
                <a:solidFill>
                  <a:schemeClr val="bg1"/>
                </a:solidFill>
                <a:cs typeface="Arial" panose="020B0604020202020204" pitchFamily="34" charset="0"/>
              </a:rPr>
              <a:t>. </a:t>
            </a:r>
          </a:p>
          <a:p>
            <a:pPr algn="ctr">
              <a:spcBef>
                <a:spcPts val="0"/>
              </a:spcBef>
              <a:spcAft>
                <a:spcPts val="0"/>
              </a:spcAft>
              <a:defRPr/>
            </a:pPr>
            <a:r>
              <a:rPr lang="fr-FR" altLang="fr-FR" sz="2000" dirty="0">
                <a:solidFill>
                  <a:schemeClr val="bg1"/>
                </a:solidFill>
                <a:cs typeface="Arial" panose="020B0604020202020204" pitchFamily="34" charset="0"/>
              </a:rPr>
              <a:t>L’air expiré suit ensuite le trajet inverse.</a:t>
            </a:r>
          </a:p>
        </p:txBody>
      </p:sp>
      <p:pic>
        <p:nvPicPr>
          <p:cNvPr id="2" name="Image 1">
            <a:extLst>
              <a:ext uri="{FF2B5EF4-FFF2-40B4-BE49-F238E27FC236}">
                <a16:creationId xmlns:a16="http://schemas.microsoft.com/office/drawing/2014/main" id="{B2FFF4BC-C0E7-FABA-42A5-88D285C2A6F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223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4"/>
                                        </p:tgtEl>
                                        <p:attrNameLst>
                                          <p:attrName>style.visibility</p:attrName>
                                        </p:attrNameLst>
                                      </p:cBhvr>
                                      <p:to>
                                        <p:strVal val="hidden"/>
                                      </p:to>
                                    </p:set>
                                  </p:childTnLst>
                                </p:cTn>
                              </p:par>
                            </p:childTnLst>
                          </p:cTn>
                        </p:par>
                      </p:childTnLst>
                    </p:cTn>
                  </p:par>
                </p:childTnLst>
              </p:cTn>
              <p:nextCondLst>
                <p:cond evt="onClick" delay="0">
                  <p:tgtEl>
                    <p:spTgt spid="52234"/>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nodeType="clickPar">
                      <p:stCondLst>
                        <p:cond delay="0"/>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3"/>
                    </p:tgtEl>
                  </p:cond>
                </p:stCondLst>
                <p:endSync evt="end" delay="0">
                  <p:rtn val="all"/>
                </p:endSync>
                <p:childTnLst>
                  <p:par>
                    <p:cTn id="21" fill="hold" nodeType="clickPar">
                      <p:stCondLst>
                        <p:cond delay="0"/>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321"/>
                                        </p:tgtEl>
                                        <p:attrNameLst>
                                          <p:attrName>style.visibility</p:attrName>
                                        </p:attrNameLst>
                                      </p:cBhvr>
                                      <p:to>
                                        <p:strVal val="visible"/>
                                      </p:to>
                                    </p:set>
                                  </p:childTnLst>
                                </p:cTn>
                              </p:par>
                            </p:childTnLst>
                          </p:cTn>
                        </p:par>
                      </p:childTnLst>
                    </p:cTn>
                  </p:par>
                </p:childTnLst>
              </p:cTn>
              <p:nextCondLst>
                <p:cond evt="onClick" delay="0">
                  <p:tgtEl>
                    <p:spTgt spid="3"/>
                  </p:tgtEl>
                </p:cond>
              </p:nextCondLst>
            </p:seq>
            <p:seq concurrent="1" nextAc="seek">
              <p:cTn id="25" restart="whenNotActive" fill="hold" evtFilter="cancelBubble" nodeType="interactiveSeq">
                <p:stCondLst>
                  <p:cond evt="onClick" delay="0">
                    <p:tgtEl>
                      <p:spTgt spid="4"/>
                    </p:tgtEl>
                  </p:cond>
                </p:stCondLst>
                <p:endSync evt="end" delay="0">
                  <p:rtn val="all"/>
                </p:endSync>
                <p:childTnLst>
                  <p:par>
                    <p:cTn id="26" fill="hold" nodeType="clickPar">
                      <p:stCondLst>
                        <p:cond delay="0"/>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322"/>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30" restart="whenNotActive" fill="hold" evtFilter="cancelBubble" nodeType="interactiveSeq">
                <p:stCondLst>
                  <p:cond evt="onClick" delay="0">
                    <p:tgtEl>
                      <p:spTgt spid="5"/>
                    </p:tgtEl>
                  </p:cond>
                </p:stCondLst>
                <p:endSync evt="end" delay="0">
                  <p:rtn val="all"/>
                </p:endSync>
                <p:childTnLst>
                  <p:par>
                    <p:cTn id="31" fill="hold" nodeType="clickPar">
                      <p:stCondLst>
                        <p:cond delay="0"/>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323"/>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35" restart="whenNotActive" fill="hold" evtFilter="cancelBubble" nodeType="interactiveSeq">
                <p:stCondLst>
                  <p:cond evt="onClick" delay="0">
                    <p:tgtEl>
                      <p:spTgt spid="6"/>
                    </p:tgtEl>
                  </p:cond>
                </p:stCondLst>
                <p:endSync evt="end" delay="0">
                  <p:rtn val="all"/>
                </p:endSync>
                <p:childTnLst>
                  <p:par>
                    <p:cTn id="36" fill="hold" nodeType="clickPar">
                      <p:stCondLst>
                        <p:cond delay="0"/>
                      </p:stCondLst>
                      <p:childTnLst>
                        <p:par>
                          <p:cTn id="37" fill="hold" nodeType="withGroup">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2324"/>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nodeType="clickPar">
                      <p:stCondLst>
                        <p:cond delay="0"/>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2325"/>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45" restart="whenNotActive" fill="hold" evtFilter="cancelBubble" nodeType="interactiveSeq">
                <p:stCondLst>
                  <p:cond evt="onClick" delay="0">
                    <p:tgtEl>
                      <p:spTgt spid="8"/>
                    </p:tgtEl>
                  </p:cond>
                </p:stCondLst>
                <p:endSync evt="end" delay="0">
                  <p:rtn val="all"/>
                </p:endSync>
                <p:childTnLst>
                  <p:par>
                    <p:cTn id="46" fill="hold" nodeType="clickPar">
                      <p:stCondLst>
                        <p:cond delay="0"/>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2326"/>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50" restart="whenNotActive" fill="hold" evtFilter="cancelBubble" nodeType="interactiveSeq">
                <p:stCondLst>
                  <p:cond evt="onClick" delay="0">
                    <p:tgtEl>
                      <p:spTgt spid="9"/>
                    </p:tgtEl>
                  </p:cond>
                </p:stCondLst>
                <p:endSync evt="end" delay="0">
                  <p:rtn val="all"/>
                </p:endSync>
                <p:childTnLst>
                  <p:par>
                    <p:cTn id="51" fill="hold" nodeType="clickPar">
                      <p:stCondLst>
                        <p:cond delay="0"/>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327"/>
                                        </p:tgtEl>
                                        <p:attrNameLst>
                                          <p:attrName>style.visibility</p:attrName>
                                        </p:attrNameLst>
                                      </p:cBhvr>
                                      <p:to>
                                        <p:strVal val="visible"/>
                                      </p:to>
                                    </p:set>
                                  </p:childTnLst>
                                </p:cTn>
                              </p:par>
                            </p:childTnLst>
                          </p:cTn>
                        </p:par>
                      </p:childTnLst>
                    </p:cTn>
                  </p:par>
                </p:childTnLst>
              </p:cTn>
              <p:nextCondLst>
                <p:cond evt="onClick" delay="0">
                  <p:tgtEl>
                    <p:spTgt spid="9"/>
                  </p:tgtEl>
                </p:cond>
              </p:nextCondLst>
            </p:seq>
            <p:seq concurrent="1" nextAc="seek">
              <p:cTn id="55" restart="whenNotActive" fill="hold" evtFilter="cancelBubble" nodeType="interactiveSeq">
                <p:stCondLst>
                  <p:cond evt="onClick" delay="0">
                    <p:tgtEl>
                      <p:spTgt spid="10"/>
                    </p:tgtEl>
                  </p:cond>
                </p:stCondLst>
                <p:endSync evt="end" delay="0">
                  <p:rtn val="all"/>
                </p:endSync>
                <p:childTnLst>
                  <p:par>
                    <p:cTn id="56" fill="hold" nodeType="clickPar">
                      <p:stCondLst>
                        <p:cond delay="0"/>
                      </p:stCondLst>
                      <p:childTnLst>
                        <p:par>
                          <p:cTn id="57" fill="hold" nodeType="withGroup">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2328"/>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childTnLst>
        </p:cTn>
      </p:par>
    </p:tnLst>
    <p:bldLst>
      <p:bldP spid="12322" grpId="0"/>
      <p:bldP spid="12323" grpId="0"/>
      <p:bldP spid="12324" grpId="0"/>
      <p:bldP spid="12325" grpId="0"/>
      <p:bldP spid="12326" grpId="0"/>
      <p:bldP spid="12327" grpId="0"/>
      <p:bldP spid="12328" grpId="0"/>
      <p:bldP spid="12321" grpId="0"/>
      <p:bldP spid="54" grpId="0" animBg="1"/>
      <p:bldP spid="54" grpId="1" animBg="1"/>
      <p:bldP spid="13" grpId="0" animBg="1"/>
      <p:bldP spid="1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FC0385C-6801-E27D-F99B-4124EF2BD784}"/>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Les plantes ont-elles besoin de gaz pour vivre ?</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25ADC1D6-CD6B-1BA4-4787-F6124B8C75B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4CF8C1BB-5786-39F1-DCC8-35E945D8B2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5E8C9BC7-BA6B-416E-2F7A-6FB5914DED8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5F887C82-1FEB-7B50-3604-CE271BE03F4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9DE6929E-B759-C40C-C18E-DB0DF96388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190FCFC8-3E88-DB42-6F48-3062FC9BD01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0A591BCD-6133-9DB3-4B62-B7B7F87C8B7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E7849432-497F-E615-581C-CFBB52DF957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hlinkClick r:id="rId6" action="ppaction://hlinksldjump"/>
            <a:extLst>
              <a:ext uri="{FF2B5EF4-FFF2-40B4-BE49-F238E27FC236}">
                <a16:creationId xmlns:a16="http://schemas.microsoft.com/office/drawing/2014/main" id="{8AFB1DD8-7AEC-C657-4F48-84F373B31BC3}"/>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716279" y="2366963"/>
            <a:ext cx="5032375" cy="4121150"/>
          </a:xfrm>
        </p:spPr>
        <p:txBody>
          <a:bodyPr>
            <a:normAutofit/>
          </a:bodyPr>
          <a:lstStyle/>
          <a:p>
            <a:pPr>
              <a:lnSpc>
                <a:spcPct val="100000"/>
              </a:lnSpc>
              <a:defRPr/>
            </a:pPr>
            <a:r>
              <a:rPr lang="fr-FR" sz="2000" dirty="0">
                <a:solidFill>
                  <a:schemeClr val="accent1">
                    <a:lumMod val="75000"/>
                  </a:schemeClr>
                </a:solidFill>
                <a:cs typeface="Calibri" panose="020F0502020204030204" pitchFamily="34" charset="0"/>
              </a:rPr>
              <a:t>Les </a:t>
            </a:r>
            <a:r>
              <a:rPr lang="fr-FR" sz="2000" b="1" dirty="0">
                <a:solidFill>
                  <a:schemeClr val="accent1">
                    <a:lumMod val="75000"/>
                  </a:schemeClr>
                </a:solidFill>
                <a:cs typeface="Calibri" panose="020F0502020204030204" pitchFamily="34" charset="0"/>
              </a:rPr>
              <a:t>plantes </a:t>
            </a:r>
            <a:r>
              <a:rPr lang="fr-FR" sz="2000" dirty="0">
                <a:solidFill>
                  <a:schemeClr val="accent1">
                    <a:lumMod val="75000"/>
                  </a:schemeClr>
                </a:solidFill>
                <a:cs typeface="Calibri" panose="020F0502020204030204" pitchFamily="34" charset="0"/>
              </a:rPr>
              <a:t>absorbent du dioxyde de carbone et rejettent du dioxygène pour réaliser leur photosynthèse. </a:t>
            </a:r>
          </a:p>
          <a:p>
            <a:pPr>
              <a:lnSpc>
                <a:spcPct val="100000"/>
              </a:lnSpc>
            </a:pPr>
            <a:r>
              <a:rPr lang="fr-FR" sz="2000" dirty="0">
                <a:solidFill>
                  <a:schemeClr val="accent1">
                    <a:lumMod val="75000"/>
                  </a:schemeClr>
                </a:solidFill>
              </a:rPr>
              <a:t>Elles sont capables de </a:t>
            </a:r>
            <a:r>
              <a:rPr lang="fr-FR" sz="2000" b="1" dirty="0">
                <a:solidFill>
                  <a:schemeClr val="accent1">
                    <a:lumMod val="75000"/>
                  </a:schemeClr>
                </a:solidFill>
              </a:rPr>
              <a:t>synthétiser</a:t>
            </a:r>
            <a:r>
              <a:rPr lang="fr-FR" sz="2000" dirty="0">
                <a:solidFill>
                  <a:schemeClr val="accent1">
                    <a:lumMod val="75000"/>
                  </a:schemeClr>
                </a:solidFill>
              </a:rPr>
              <a:t> leur propre matière organique directement à partir de l’énergie solaire et de composés minéraux (notamment de l’eau puisée dans le sol par les racines et du dioxyde de carbone puisé dans l’air par les feuilles). </a:t>
            </a:r>
            <a:endParaRPr lang="fr-FR" sz="2000" dirty="0">
              <a:solidFill>
                <a:schemeClr val="accent1">
                  <a:lumMod val="75000"/>
                </a:schemeClr>
              </a:solidFill>
              <a:cs typeface="Calibri" panose="020F0502020204030204" pitchFamily="34" charset="0"/>
            </a:endParaRPr>
          </a:p>
          <a:p>
            <a:pPr marL="0" indent="0">
              <a:lnSpc>
                <a:spcPct val="100000"/>
              </a:lnSpc>
              <a:buNone/>
            </a:pPr>
            <a:endParaRPr lang="fr-FR" sz="2000" dirty="0">
              <a:solidFill>
                <a:schemeClr val="accent1">
                  <a:lumMod val="75000"/>
                </a:schemeClr>
              </a:solidFill>
            </a:endParaRPr>
          </a:p>
        </p:txBody>
      </p:sp>
      <p:sp>
        <p:nvSpPr>
          <p:cNvPr id="4" name="Espace réservé du contenu 3"/>
          <p:cNvSpPr>
            <a:spLocks noGrp="1"/>
          </p:cNvSpPr>
          <p:nvPr>
            <p:ph sz="quarter" idx="4294967295"/>
          </p:nvPr>
        </p:nvSpPr>
        <p:spPr>
          <a:xfrm>
            <a:off x="0" y="2068513"/>
            <a:ext cx="4421188" cy="4121150"/>
          </a:xfrm>
        </p:spPr>
        <p:txBody>
          <a:bodyPr/>
          <a:lstStyle/>
          <a:p>
            <a:pPr marL="0" indent="0" algn="ctr">
              <a:defRPr/>
            </a:pPr>
            <a:endParaRPr lang="fr-FR" sz="2000" dirty="0">
              <a:cs typeface="Calibri" panose="020F0502020204030204" pitchFamily="34" charset="0"/>
            </a:endParaRPr>
          </a:p>
          <a:p>
            <a:pPr marL="0" indent="0" algn="ctr"/>
            <a:endParaRPr lang="fr-FR" sz="2000" dirty="0"/>
          </a:p>
        </p:txBody>
      </p:sp>
      <p:pic>
        <p:nvPicPr>
          <p:cNvPr id="18" name="Image 17">
            <a:extLst>
              <a:ext uri="{FF2B5EF4-FFF2-40B4-BE49-F238E27FC236}">
                <a16:creationId xmlns:a16="http://schemas.microsoft.com/office/drawing/2014/main" id="{475E40B4-CF02-F4DF-3C0C-D6FE15D11E4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9" name="Espace réservé du numéro de diapositive 1">
            <a:extLst>
              <a:ext uri="{FF2B5EF4-FFF2-40B4-BE49-F238E27FC236}">
                <a16:creationId xmlns:a16="http://schemas.microsoft.com/office/drawing/2014/main" id="{6469EEA1-9FA4-F69F-B950-A7C685DFE1D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19</a:t>
            </a:fld>
            <a:endParaRPr lang="fr-FR" altLang="fr-FR" sz="1800" b="1" dirty="0"/>
          </a:p>
        </p:txBody>
      </p:sp>
      <p:pic>
        <p:nvPicPr>
          <p:cNvPr id="20" name="Image 19">
            <a:extLst>
              <a:ext uri="{FF2B5EF4-FFF2-40B4-BE49-F238E27FC236}">
                <a16:creationId xmlns:a16="http://schemas.microsoft.com/office/drawing/2014/main" id="{60827A13-E372-79B8-4BB7-9084B013FC0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14488" y="1298217"/>
            <a:ext cx="5189438" cy="5245160"/>
          </a:xfrm>
          <a:prstGeom prst="rect">
            <a:avLst/>
          </a:prstGeom>
        </p:spPr>
      </p:pic>
    </p:spTree>
    <p:extLst>
      <p:ext uri="{BB962C8B-B14F-4D97-AF65-F5344CB8AC3E}">
        <p14:creationId xmlns:p14="http://schemas.microsoft.com/office/powerpoint/2010/main" val="237283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4"/>
          <p:cNvSpPr>
            <a:spLocks noGrp="1"/>
          </p:cNvSpPr>
          <p:nvPr>
            <p:ph sz="quarter" idx="4294967295"/>
          </p:nvPr>
        </p:nvSpPr>
        <p:spPr>
          <a:xfrm>
            <a:off x="5724252" y="1730375"/>
            <a:ext cx="6467747" cy="4625975"/>
          </a:xfrm>
        </p:spPr>
        <p:txBody>
          <a:bodyPr>
            <a:noAutofit/>
          </a:bodyPr>
          <a:lstStyle/>
          <a:p>
            <a:pPr marL="0" indent="0">
              <a:lnSpc>
                <a:spcPct val="120000"/>
              </a:lnSpc>
              <a:spcBef>
                <a:spcPct val="0"/>
              </a:spcBef>
              <a:spcAft>
                <a:spcPts val="600"/>
              </a:spcAft>
              <a:buNone/>
            </a:pPr>
            <a:r>
              <a:rPr lang="fr-FR" sz="2000" dirty="0">
                <a:solidFill>
                  <a:schemeClr val="accent1">
                    <a:lumMod val="75000"/>
                  </a:schemeClr>
                </a:solidFill>
                <a:cs typeface="Calibri" panose="020F0502020204030204" pitchFamily="34" charset="0"/>
              </a:rPr>
              <a:t>Le principal objectif du projet « L’Air et Moi Collège » est de </a:t>
            </a:r>
            <a:r>
              <a:rPr lang="fr-FR" sz="2000" b="1" dirty="0">
                <a:solidFill>
                  <a:schemeClr val="accent1">
                    <a:lumMod val="75000"/>
                  </a:schemeClr>
                </a:solidFill>
                <a:cs typeface="Calibri" panose="020F0502020204030204" pitchFamily="34" charset="0"/>
              </a:rPr>
              <a:t>sensibiliser les collégiens à l’importance de la qualité de l’air et de participer à les en rendre acteurs.</a:t>
            </a:r>
            <a:endParaRPr lang="fr-FR" sz="2000" dirty="0">
              <a:solidFill>
                <a:schemeClr val="accent1">
                  <a:lumMod val="75000"/>
                </a:schemeClr>
              </a:solidFill>
              <a:cs typeface="Calibri" panose="020F0502020204030204" pitchFamily="34" charset="0"/>
            </a:endParaRPr>
          </a:p>
          <a:p>
            <a:pPr marL="0" indent="0">
              <a:lnSpc>
                <a:spcPct val="120000"/>
              </a:lnSpc>
              <a:spcBef>
                <a:spcPct val="0"/>
              </a:spcBef>
              <a:spcAft>
                <a:spcPts val="600"/>
              </a:spcAft>
              <a:buNone/>
            </a:pPr>
            <a:r>
              <a:rPr lang="fr-FR" sz="2000" dirty="0">
                <a:solidFill>
                  <a:schemeClr val="accent1">
                    <a:lumMod val="75000"/>
                  </a:schemeClr>
                </a:solidFill>
                <a:cs typeface="Calibri" panose="020F0502020204030204" pitchFamily="34" charset="0"/>
              </a:rPr>
              <a:t>Ce projet se construit de manière coopérative grâce à 3 comités : </a:t>
            </a:r>
          </a:p>
          <a:p>
            <a:pPr marL="342900" indent="-342900">
              <a:lnSpc>
                <a:spcPct val="120000"/>
              </a:lnSpc>
              <a:spcBef>
                <a:spcPct val="0"/>
              </a:spcBef>
              <a:buFont typeface="Arial" panose="020B0604020202020204" pitchFamily="34" charset="0"/>
              <a:buChar char="•"/>
            </a:pPr>
            <a:r>
              <a:rPr lang="fr-FR" sz="2000" dirty="0">
                <a:solidFill>
                  <a:schemeClr val="accent1">
                    <a:lumMod val="75000"/>
                  </a:schemeClr>
                </a:solidFill>
                <a:cs typeface="Calibri" panose="020F0502020204030204" pitchFamily="34" charset="0"/>
              </a:rPr>
              <a:t>pédagogique (élèves, enseignants…)</a:t>
            </a:r>
          </a:p>
          <a:p>
            <a:pPr marL="342900" indent="-342900">
              <a:lnSpc>
                <a:spcPct val="120000"/>
              </a:lnSpc>
              <a:spcBef>
                <a:spcPct val="0"/>
              </a:spcBef>
              <a:buFont typeface="Arial" panose="020B0604020202020204" pitchFamily="34" charset="0"/>
              <a:buChar char="•"/>
            </a:pPr>
            <a:r>
              <a:rPr lang="fr-FR" sz="2000" dirty="0">
                <a:solidFill>
                  <a:schemeClr val="accent1">
                    <a:lumMod val="75000"/>
                  </a:schemeClr>
                </a:solidFill>
                <a:cs typeface="Calibri" panose="020F0502020204030204" pitchFamily="34" charset="0"/>
              </a:rPr>
              <a:t>scientifique (experts…) </a:t>
            </a:r>
          </a:p>
          <a:p>
            <a:pPr marL="342900" indent="-342900">
              <a:lnSpc>
                <a:spcPct val="120000"/>
              </a:lnSpc>
              <a:spcBef>
                <a:spcPct val="0"/>
              </a:spcBef>
              <a:buFont typeface="Arial" panose="020B0604020202020204" pitchFamily="34" charset="0"/>
              <a:buChar char="•"/>
            </a:pPr>
            <a:r>
              <a:rPr lang="fr-FR" sz="2000" dirty="0">
                <a:solidFill>
                  <a:schemeClr val="accent1">
                    <a:lumMod val="75000"/>
                  </a:schemeClr>
                </a:solidFill>
                <a:cs typeface="Calibri" panose="020F0502020204030204" pitchFamily="34" charset="0"/>
              </a:rPr>
              <a:t>utilisateur (animateurs…)</a:t>
            </a:r>
          </a:p>
          <a:p>
            <a:pPr marL="0" indent="0">
              <a:lnSpc>
                <a:spcPct val="120000"/>
              </a:lnSpc>
              <a:spcBef>
                <a:spcPct val="0"/>
              </a:spcBef>
              <a:spcAft>
                <a:spcPts val="600"/>
              </a:spcAft>
              <a:buNone/>
            </a:pPr>
            <a:r>
              <a:rPr lang="fr-FR" sz="2000" dirty="0">
                <a:solidFill>
                  <a:schemeClr val="accent1">
                    <a:lumMod val="75000"/>
                  </a:schemeClr>
                </a:solidFill>
                <a:cs typeface="Calibri" panose="020F0502020204030204" pitchFamily="34" charset="0"/>
              </a:rPr>
              <a:t>Nous récoltons ainsi, tout au long de la construction des outils pédagogiques, des avis précieux. </a:t>
            </a:r>
          </a:p>
          <a:p>
            <a:pPr marL="0" indent="0">
              <a:lnSpc>
                <a:spcPct val="120000"/>
              </a:lnSpc>
              <a:spcBef>
                <a:spcPct val="0"/>
              </a:spcBef>
              <a:spcAft>
                <a:spcPts val="600"/>
              </a:spcAft>
              <a:buNone/>
            </a:pPr>
            <a:r>
              <a:rPr lang="fr-FR" sz="2000" b="1" dirty="0">
                <a:solidFill>
                  <a:schemeClr val="accent1">
                    <a:lumMod val="75000"/>
                  </a:schemeClr>
                </a:solidFill>
                <a:cs typeface="Calibri" panose="020F0502020204030204" pitchFamily="34" charset="0"/>
              </a:rPr>
              <a:t>Nous avons besoin de vous pour améliorer ce diaporama !</a:t>
            </a:r>
            <a:endParaRPr lang="fr-FR" sz="2000" dirty="0">
              <a:solidFill>
                <a:schemeClr val="accent1">
                  <a:lumMod val="75000"/>
                </a:schemeClr>
              </a:solidFill>
            </a:endParaRPr>
          </a:p>
          <a:p>
            <a:pPr>
              <a:lnSpc>
                <a:spcPct val="120000"/>
              </a:lnSpc>
            </a:pPr>
            <a:endParaRPr lang="fr-FR" altLang="fr-FR" sz="2000" dirty="0">
              <a:solidFill>
                <a:schemeClr val="accent1">
                  <a:lumMod val="75000"/>
                </a:schemeClr>
              </a:solidFill>
              <a:cs typeface="Calibri" panose="020F0502020204030204" pitchFamily="34" charset="0"/>
            </a:endParaRPr>
          </a:p>
          <a:p>
            <a:pPr>
              <a:lnSpc>
                <a:spcPct val="120000"/>
              </a:lnSpc>
            </a:pPr>
            <a:endParaRPr lang="fr-FR" sz="2000" dirty="0">
              <a:solidFill>
                <a:schemeClr val="accent1">
                  <a:lumMod val="75000"/>
                </a:schemeClr>
              </a:solidFill>
            </a:endParaRPr>
          </a:p>
        </p:txBody>
      </p:sp>
      <p:pic>
        <p:nvPicPr>
          <p:cNvPr id="7" name="Google Shape;269;p41">
            <a:extLst>
              <a:ext uri="{FF2B5EF4-FFF2-40B4-BE49-F238E27FC236}">
                <a16:creationId xmlns:a16="http://schemas.microsoft.com/office/drawing/2014/main" id="{F7933161-50A0-4728-B21B-BD16D45FA73F}"/>
              </a:ext>
            </a:extLst>
          </p:cNvPr>
          <p:cNvPicPr preferRelativeResize="0"/>
          <p:nvPr/>
        </p:nvPicPr>
        <p:blipFill rotWithShape="1">
          <a:blip r:embed="rId2">
            <a:alphaModFix/>
          </a:blip>
          <a:srcRect/>
          <a:stretch/>
        </p:blipFill>
        <p:spPr>
          <a:xfrm>
            <a:off x="1705623" y="2469494"/>
            <a:ext cx="3668591" cy="3147736"/>
          </a:xfrm>
          <a:prstGeom prst="rect">
            <a:avLst/>
          </a:prstGeom>
          <a:noFill/>
          <a:ln>
            <a:noFill/>
          </a:ln>
        </p:spPr>
      </p:pic>
      <p:sp>
        <p:nvSpPr>
          <p:cNvPr id="2" name="Rectangle 2">
            <a:extLst>
              <a:ext uri="{FF2B5EF4-FFF2-40B4-BE49-F238E27FC236}">
                <a16:creationId xmlns:a16="http://schemas.microsoft.com/office/drawing/2014/main" id="{F27D97D0-EB50-3264-06AD-A7BD8D61089E}"/>
              </a:ext>
            </a:extLst>
          </p:cNvPr>
          <p:cNvSpPr/>
          <p:nvPr/>
        </p:nvSpPr>
        <p:spPr>
          <a:xfrm>
            <a:off x="1917700" y="-12700"/>
            <a:ext cx="10274300" cy="1023938"/>
          </a:xfrm>
          <a:prstGeom prst="rect">
            <a:avLst/>
          </a:prstGeom>
          <a:solidFill>
            <a:srgbClr val="CFEDEF"/>
          </a:solidFill>
          <a:ln>
            <a:solidFill>
              <a:schemeClr val="accent5">
                <a:lumMod val="20000"/>
                <a:lumOff val="80000"/>
              </a:schemeClr>
            </a:solid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a:buNone/>
            </a:pPr>
            <a:endParaRPr lang="fr-FR" sz="4400" b="1" dirty="0">
              <a:solidFill>
                <a:schemeClr val="accent5">
                  <a:lumMod val="75000"/>
                </a:schemeClr>
              </a:solidFill>
            </a:endParaRPr>
          </a:p>
        </p:txBody>
      </p:sp>
      <p:sp>
        <p:nvSpPr>
          <p:cNvPr id="3" name="Rectangle 1">
            <a:extLst>
              <a:ext uri="{FF2B5EF4-FFF2-40B4-BE49-F238E27FC236}">
                <a16:creationId xmlns:a16="http://schemas.microsoft.com/office/drawing/2014/main" id="{4CA59301-FA57-F280-3543-71918F32943C}"/>
              </a:ext>
            </a:extLst>
          </p:cNvPr>
          <p:cNvSpPr/>
          <p:nvPr/>
        </p:nvSpPr>
        <p:spPr>
          <a:xfrm>
            <a:off x="0" y="-12700"/>
            <a:ext cx="1917700"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Image 4">
            <a:extLst>
              <a:ext uri="{FF2B5EF4-FFF2-40B4-BE49-F238E27FC236}">
                <a16:creationId xmlns:a16="http://schemas.microsoft.com/office/drawing/2014/main" id="{1CA80C5D-5779-B993-BAE8-336C25D707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023" y="146410"/>
            <a:ext cx="1230307" cy="1341634"/>
          </a:xfrm>
          <a:prstGeom prst="rect">
            <a:avLst/>
          </a:prstGeom>
        </p:spPr>
      </p:pic>
      <p:sp>
        <p:nvSpPr>
          <p:cNvPr id="18" name="Titre 17"/>
          <p:cNvSpPr>
            <a:spLocks noGrp="1"/>
          </p:cNvSpPr>
          <p:nvPr>
            <p:ph type="title" idx="4294967295"/>
          </p:nvPr>
        </p:nvSpPr>
        <p:spPr>
          <a:xfrm>
            <a:off x="2320070" y="-163513"/>
            <a:ext cx="9680575" cy="1325563"/>
          </a:xfrm>
        </p:spPr>
        <p:txBody>
          <a:bodyPr/>
          <a:lstStyle/>
          <a:p>
            <a:pPr algn="ctr"/>
            <a:r>
              <a:rPr lang="fr-FR" sz="3600" b="1" dirty="0">
                <a:solidFill>
                  <a:schemeClr val="accent5">
                    <a:lumMod val="75000"/>
                  </a:schemeClr>
                </a:solidFill>
                <a:latin typeface="+mn-lt"/>
              </a:rPr>
              <a:t>Qu’est-ce que L’Air et Moi Collège ? </a:t>
            </a:r>
          </a:p>
        </p:txBody>
      </p:sp>
      <p:sp>
        <p:nvSpPr>
          <p:cNvPr id="4" name="Espace réservé du numéro de diapositive 1">
            <a:extLst>
              <a:ext uri="{FF2B5EF4-FFF2-40B4-BE49-F238E27FC236}">
                <a16:creationId xmlns:a16="http://schemas.microsoft.com/office/drawing/2014/main" id="{CE86D519-5BE2-07ED-B013-B2BD0D71ADDF}"/>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a:t>
            </a:fld>
            <a:endParaRPr lang="fr-FR" altLang="fr-FR" sz="1800" b="1" dirty="0"/>
          </a:p>
        </p:txBody>
      </p:sp>
    </p:spTree>
    <p:extLst>
      <p:ext uri="{BB962C8B-B14F-4D97-AF65-F5344CB8AC3E}">
        <p14:creationId xmlns:p14="http://schemas.microsoft.com/office/powerpoint/2010/main" val="3159080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C2721AE-1108-0CCF-9750-5F9932CBF2D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rPr>
              <a:t>Travaux pratiques : la photosynthèse</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2946D836-3A0E-BAC8-86E7-CA980AB1A23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8AF6DEAF-651D-C496-F60A-C392A09B5B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4FB60BF3-C1BE-3A70-F8DF-76DF271A9A1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A6739414-0CEF-F85B-293E-BF6C37F4ED5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645424B8-59D4-BC20-3391-998D3807A30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BA172900-D999-B8B5-692F-620C4BC3E38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834F4D88-8B7A-FD45-B470-8C726270474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9B3ADC97-DD47-A67B-A721-F6C51202619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B5AAE98E-FA83-58D7-0CAE-5920A3A9092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space réservé du contenu 19"/>
          <p:cNvSpPr>
            <a:spLocks noGrp="1"/>
          </p:cNvSpPr>
          <p:nvPr>
            <p:ph sz="quarter" idx="4294967295"/>
          </p:nvPr>
        </p:nvSpPr>
        <p:spPr>
          <a:xfrm>
            <a:off x="6898247" y="2762250"/>
            <a:ext cx="5032375" cy="4121150"/>
          </a:xfrm>
        </p:spPr>
        <p:txBody>
          <a:bodyPr>
            <a:normAutofit/>
          </a:bodyPr>
          <a:lstStyle/>
          <a:p>
            <a:pPr marL="457200" indent="-457200">
              <a:lnSpc>
                <a:spcPct val="100000"/>
              </a:lnSpc>
              <a:buFont typeface="+mj-lt"/>
              <a:buAutoNum type="arabicPeriod"/>
            </a:pPr>
            <a:r>
              <a:rPr lang="fr-FR" sz="2000" dirty="0">
                <a:solidFill>
                  <a:schemeClr val="accent1">
                    <a:lumMod val="75000"/>
                  </a:schemeClr>
                </a:solidFill>
              </a:rPr>
              <a:t>Plonger une plante verte dans l’eau.</a:t>
            </a:r>
          </a:p>
          <a:p>
            <a:pPr marL="457200" indent="-457200">
              <a:lnSpc>
                <a:spcPct val="100000"/>
              </a:lnSpc>
              <a:buFont typeface="+mj-lt"/>
              <a:buAutoNum type="arabicPeriod"/>
            </a:pPr>
            <a:r>
              <a:rPr lang="fr-FR" sz="2000" dirty="0">
                <a:solidFill>
                  <a:schemeClr val="accent1">
                    <a:lumMod val="75000"/>
                  </a:schemeClr>
                </a:solidFill>
              </a:rPr>
              <a:t>Observer.</a:t>
            </a:r>
          </a:p>
          <a:p>
            <a:pPr marL="457200" indent="-457200">
              <a:lnSpc>
                <a:spcPct val="100000"/>
              </a:lnSpc>
              <a:buFont typeface="+mj-lt"/>
              <a:buAutoNum type="arabicPeriod"/>
            </a:pPr>
            <a:r>
              <a:rPr lang="fr-FR" sz="2000" dirty="0">
                <a:solidFill>
                  <a:schemeClr val="accent1">
                    <a:lumMod val="75000"/>
                  </a:schemeClr>
                </a:solidFill>
              </a:rPr>
              <a:t>Récolter le gaz avec une éprouvette retournée et placer immédiatement une allumette au dessus de l’éprouvette.</a:t>
            </a:r>
          </a:p>
          <a:p>
            <a:pPr marL="457200" indent="-457200">
              <a:lnSpc>
                <a:spcPct val="100000"/>
              </a:lnSpc>
              <a:buFont typeface="+mj-lt"/>
              <a:buAutoNum type="arabicPeriod"/>
            </a:pPr>
            <a:r>
              <a:rPr lang="fr-FR" sz="2000" dirty="0">
                <a:solidFill>
                  <a:schemeClr val="accent1">
                    <a:lumMod val="75000"/>
                  </a:schemeClr>
                </a:solidFill>
              </a:rPr>
              <a:t>Observer.</a:t>
            </a:r>
          </a:p>
          <a:p>
            <a:pPr marL="0" indent="0">
              <a:lnSpc>
                <a:spcPct val="100000"/>
              </a:lnSpc>
              <a:buNone/>
            </a:pPr>
            <a:endParaRPr lang="fr-FR" sz="2000" dirty="0">
              <a:solidFill>
                <a:schemeClr val="accent1">
                  <a:lumMod val="75000"/>
                </a:schemeClr>
              </a:solidFill>
            </a:endParaRPr>
          </a:p>
        </p:txBody>
      </p:sp>
      <p:pic>
        <p:nvPicPr>
          <p:cNvPr id="12"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196255" y="5456960"/>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6E66DC35-324D-122F-837C-9AB6738A4E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7" name="Espace réservé du numéro de diapositive 1">
            <a:extLst>
              <a:ext uri="{FF2B5EF4-FFF2-40B4-BE49-F238E27FC236}">
                <a16:creationId xmlns:a16="http://schemas.microsoft.com/office/drawing/2014/main" id="{B70B124A-B7DB-7BBF-9EA9-6A098E1AC4F3}"/>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20</a:t>
            </a:fld>
            <a:endParaRPr lang="fr-FR" altLang="fr-FR" sz="1800" b="1" dirty="0"/>
          </a:p>
        </p:txBody>
      </p:sp>
      <p:pic>
        <p:nvPicPr>
          <p:cNvPr id="16" name="Image 15">
            <a:extLst>
              <a:ext uri="{FF2B5EF4-FFF2-40B4-BE49-F238E27FC236}">
                <a16:creationId xmlns:a16="http://schemas.microsoft.com/office/drawing/2014/main" id="{4F8F1BC4-5DAA-7ACE-C56C-144BB9CDA0D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14488" y="1298217"/>
            <a:ext cx="5189438" cy="5245160"/>
          </a:xfrm>
          <a:prstGeom prst="rect">
            <a:avLst/>
          </a:prstGeom>
        </p:spPr>
      </p:pic>
    </p:spTree>
    <p:extLst>
      <p:ext uri="{BB962C8B-B14F-4D97-AF65-F5344CB8AC3E}">
        <p14:creationId xmlns:p14="http://schemas.microsoft.com/office/powerpoint/2010/main" val="1932866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57D5005-7C07-9B57-DE97-8D9F5717B1D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1">
                    <a:lumMod val="75000"/>
                  </a:schemeClr>
                </a:solidFill>
              </a:rPr>
              <a:t>Solution des Travaux pratiques </a:t>
            </a:r>
            <a:br>
              <a:rPr lang="fr-FR" altLang="fr-FR" sz="3600" b="1" dirty="0">
                <a:solidFill>
                  <a:schemeClr val="accent1">
                    <a:lumMod val="75000"/>
                  </a:schemeClr>
                </a:solidFill>
              </a:rPr>
            </a:br>
            <a:r>
              <a:rPr lang="fr-FR" altLang="fr-FR" sz="3600" b="1" dirty="0">
                <a:solidFill>
                  <a:schemeClr val="accent1">
                    <a:lumMod val="75000"/>
                  </a:schemeClr>
                </a:solidFill>
              </a:rPr>
              <a:t>sur la photosynthèse</a:t>
            </a:r>
            <a:endParaRPr lang="fr-FR" sz="3600" b="1" dirty="0">
              <a:solidFill>
                <a:schemeClr val="accent1">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35DF3FB1-28D5-6C16-E04E-3760FFE4E40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F53F64D4-E20B-4CBE-64C1-BC236315508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CDD42DA0-5B8B-B39D-BD62-EFC2752046C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9A8B2A70-921A-C607-9B7A-4EAF044EC60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E1550598-6DC0-EC15-3274-CF652201AE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F39856B4-3393-A3FB-7FE6-D46634AF155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A03125BC-A898-D3BB-B486-F08C6320BB2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32927BD1-F2BD-7087-D172-B162999D554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CFC22FE5-C310-64EC-29CB-3A763A145E2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space réservé du contenu 19"/>
          <p:cNvSpPr>
            <a:spLocks noGrp="1"/>
          </p:cNvSpPr>
          <p:nvPr>
            <p:ph sz="quarter" idx="4294967295"/>
          </p:nvPr>
        </p:nvSpPr>
        <p:spPr>
          <a:xfrm>
            <a:off x="6837362" y="2235200"/>
            <a:ext cx="5032375" cy="4121150"/>
          </a:xfrm>
        </p:spPr>
        <p:txBody>
          <a:bodyPr>
            <a:normAutofit/>
          </a:bodyPr>
          <a:lstStyle/>
          <a:p>
            <a:pPr marL="457200" indent="-457200">
              <a:lnSpc>
                <a:spcPct val="100000"/>
              </a:lnSpc>
              <a:buFont typeface="Arial" panose="020B0604020202020204" pitchFamily="34" charset="0"/>
              <a:buChar char="•"/>
            </a:pPr>
            <a:r>
              <a:rPr lang="fr-FR" sz="2000" dirty="0">
                <a:solidFill>
                  <a:schemeClr val="accent1">
                    <a:lumMod val="75000"/>
                  </a:schemeClr>
                </a:solidFill>
              </a:rPr>
              <a:t>Quand on plonge une plante verte dans l’eau, on observe habituellement l’apparition de </a:t>
            </a:r>
            <a:r>
              <a:rPr lang="fr-FR" sz="2000" b="1" dirty="0">
                <a:solidFill>
                  <a:schemeClr val="accent1">
                    <a:lumMod val="75000"/>
                  </a:schemeClr>
                </a:solidFill>
              </a:rPr>
              <a:t>bulles d’air sur les feuilles</a:t>
            </a:r>
            <a:r>
              <a:rPr lang="fr-FR" sz="2000" dirty="0">
                <a:solidFill>
                  <a:schemeClr val="accent1">
                    <a:lumMod val="75000"/>
                  </a:schemeClr>
                </a:solidFill>
              </a:rPr>
              <a:t>.</a:t>
            </a:r>
          </a:p>
          <a:p>
            <a:pPr marL="457200" indent="-457200">
              <a:lnSpc>
                <a:spcPct val="100000"/>
              </a:lnSpc>
              <a:buFont typeface="Arial" panose="020B0604020202020204" pitchFamily="34" charset="0"/>
              <a:buChar char="•"/>
            </a:pPr>
            <a:endParaRPr lang="fr-FR" sz="2000" dirty="0">
              <a:solidFill>
                <a:schemeClr val="accent1">
                  <a:lumMod val="75000"/>
                </a:schemeClr>
              </a:solidFill>
            </a:endParaRPr>
          </a:p>
          <a:p>
            <a:pPr marL="457200" indent="-457200">
              <a:lnSpc>
                <a:spcPct val="100000"/>
              </a:lnSpc>
              <a:buFont typeface="Arial" panose="020B0604020202020204" pitchFamily="34" charset="0"/>
              <a:buChar char="•"/>
            </a:pPr>
            <a:r>
              <a:rPr lang="fr-FR" sz="2000" dirty="0">
                <a:solidFill>
                  <a:schemeClr val="accent1">
                    <a:lumMod val="75000"/>
                  </a:schemeClr>
                </a:solidFill>
              </a:rPr>
              <a:t>Quand on récolte le gaz avec une éprouvette retournée et qu’on place immédiatement une allumette au dessus de l’éprouvette, l’allumette reste allumée. Le gaz est donc du </a:t>
            </a:r>
            <a:r>
              <a:rPr lang="fr-FR" sz="2000" b="1" dirty="0">
                <a:solidFill>
                  <a:schemeClr val="accent1">
                    <a:lumMod val="75000"/>
                  </a:schemeClr>
                </a:solidFill>
              </a:rPr>
              <a:t>dioxygène qui est produit par la plante lors de la photosynthèse</a:t>
            </a:r>
            <a:r>
              <a:rPr lang="fr-FR" sz="2000" dirty="0">
                <a:solidFill>
                  <a:schemeClr val="accent1">
                    <a:lumMod val="75000"/>
                  </a:schemeClr>
                </a:solidFill>
              </a:rPr>
              <a:t>.</a:t>
            </a:r>
          </a:p>
          <a:p>
            <a:pPr marL="0" indent="0">
              <a:lnSpc>
                <a:spcPct val="100000"/>
              </a:lnSpc>
              <a:buNone/>
            </a:pPr>
            <a:endParaRPr lang="fr-FR" sz="2000" dirty="0">
              <a:solidFill>
                <a:schemeClr val="accent1">
                  <a:lumMod val="75000"/>
                </a:schemeClr>
              </a:solidFill>
            </a:endParaRPr>
          </a:p>
        </p:txBody>
      </p:sp>
      <p:pic>
        <p:nvPicPr>
          <p:cNvPr id="12"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326944" y="5436683"/>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06F967F4-4C5B-1DC5-1C37-086D8EE9AF08}"/>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7" name="Espace réservé du numéro de diapositive 1">
            <a:extLst>
              <a:ext uri="{FF2B5EF4-FFF2-40B4-BE49-F238E27FC236}">
                <a16:creationId xmlns:a16="http://schemas.microsoft.com/office/drawing/2014/main" id="{EA5997DE-F380-256F-A203-C872BF48481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21</a:t>
            </a:fld>
            <a:endParaRPr lang="fr-FR" altLang="fr-FR" sz="1800" b="1" dirty="0"/>
          </a:p>
        </p:txBody>
      </p:sp>
      <p:pic>
        <p:nvPicPr>
          <p:cNvPr id="16" name="Image 15">
            <a:extLst>
              <a:ext uri="{FF2B5EF4-FFF2-40B4-BE49-F238E27FC236}">
                <a16:creationId xmlns:a16="http://schemas.microsoft.com/office/drawing/2014/main" id="{A4760E97-5277-2284-BAE3-80534C09F8E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614488" y="1298217"/>
            <a:ext cx="5189438" cy="5245160"/>
          </a:xfrm>
          <a:prstGeom prst="rect">
            <a:avLst/>
          </a:prstGeom>
        </p:spPr>
      </p:pic>
    </p:spTree>
    <p:extLst>
      <p:ext uri="{BB962C8B-B14F-4D97-AF65-F5344CB8AC3E}">
        <p14:creationId xmlns:p14="http://schemas.microsoft.com/office/powerpoint/2010/main" val="1307141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9367375A-7E87-F12B-D21D-39B71F39DE9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Quelle est l’épaisseur moyenne de la couche atmosphérique respirable ? </a:t>
            </a:r>
            <a:endParaRPr lang="fr-FR" sz="3600" b="1" dirty="0">
              <a:solidFill>
                <a:schemeClr val="accent1">
                  <a:lumMod val="75000"/>
                </a:schemeClr>
              </a:solidFill>
              <a:cs typeface="Arial" panose="020B0604020202020204" pitchFamily="34" charset="0"/>
            </a:endParaRPr>
          </a:p>
        </p:txBody>
      </p:sp>
      <p:sp>
        <p:nvSpPr>
          <p:cNvPr id="9" name="Rectangle 1">
            <a:extLst>
              <a:ext uri="{FF2B5EF4-FFF2-40B4-BE49-F238E27FC236}">
                <a16:creationId xmlns:a16="http://schemas.microsoft.com/office/drawing/2014/main" id="{549CFE0E-EA3A-DC93-81F3-6EDCE07A63D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 name="PictoVideo">
            <a:extLst>
              <a:ext uri="{FF2B5EF4-FFF2-40B4-BE49-F238E27FC236}">
                <a16:creationId xmlns:a16="http://schemas.microsoft.com/office/drawing/2014/main" id="{0A0DBCBB-E63A-7C75-9970-6DF6CDF8EB6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124FB910-9AC1-91FF-E323-97C54E43995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9DFC8113-4E30-8A0C-0AC3-E2F7A2BE95B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4679BB94-C2D8-548B-8986-0A9B5D288B3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5A87D891-9B3A-AADC-0133-FE033A4D260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38139D0A-44A2-9DA5-BA25-B54FBAB93A0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25AC6EBB-8F6B-8D17-2D49-8F5295C29CE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F8357D81-4AC7-AADA-120C-E1D9EBD4344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Imag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662662" y="1378817"/>
            <a:ext cx="7321550"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7"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3319"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13320"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 name="17% DE DIOXYG7NE"/>
          <p:cNvSpPr>
            <a:spLocks noChangeArrowheads="1"/>
          </p:cNvSpPr>
          <p:nvPr/>
        </p:nvSpPr>
        <p:spPr bwMode="auto">
          <a:xfrm>
            <a:off x="3809155" y="3382981"/>
            <a:ext cx="33035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6350" indent="-6350" eaLnBrk="1" hangingPunct="1">
              <a:spcBef>
                <a:spcPct val="50000"/>
              </a:spcBef>
            </a:pPr>
            <a:r>
              <a:rPr lang="fr-FR" altLang="fr-FR" sz="2400" b="1" dirty="0">
                <a:solidFill>
                  <a:schemeClr val="accent1">
                    <a:lumMod val="75000"/>
                  </a:schemeClr>
                </a:solidFill>
                <a:latin typeface="+mn-lt"/>
                <a:cs typeface="Calibri" panose="020F0502020204030204" pitchFamily="34" charset="0"/>
              </a:rPr>
              <a:t>25 km </a:t>
            </a:r>
          </a:p>
        </p:txBody>
      </p:sp>
      <p:sp>
        <p:nvSpPr>
          <p:cNvPr id="3" name="Rectangle 47"/>
          <p:cNvSpPr>
            <a:spLocks noChangeArrowheads="1"/>
          </p:cNvSpPr>
          <p:nvPr/>
        </p:nvSpPr>
        <p:spPr bwMode="auto">
          <a:xfrm>
            <a:off x="3809155" y="4554659"/>
            <a:ext cx="32289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6350" indent="-6350" eaLnBrk="1" hangingPunct="1">
              <a:spcBef>
                <a:spcPct val="50000"/>
              </a:spcBef>
            </a:pPr>
            <a:r>
              <a:rPr lang="fr-FR" altLang="fr-FR" sz="2400" b="1" dirty="0">
                <a:solidFill>
                  <a:schemeClr val="accent1">
                    <a:lumMod val="75000"/>
                  </a:schemeClr>
                </a:solidFill>
                <a:latin typeface="+mn-lt"/>
                <a:cs typeface="Calibri" panose="020F0502020204030204" pitchFamily="34" charset="0"/>
              </a:rPr>
              <a:t>50 km</a:t>
            </a:r>
          </a:p>
        </p:txBody>
      </p:sp>
      <p:sp>
        <p:nvSpPr>
          <p:cNvPr id="4" name="Rectangle 50"/>
          <p:cNvSpPr>
            <a:spLocks noChangeArrowheads="1"/>
          </p:cNvSpPr>
          <p:nvPr/>
        </p:nvSpPr>
        <p:spPr bwMode="auto">
          <a:xfrm>
            <a:off x="3809155" y="2175082"/>
            <a:ext cx="25145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6350" indent="-6350" eaLnBrk="1" hangingPunct="1">
              <a:spcBef>
                <a:spcPct val="50000"/>
              </a:spcBef>
            </a:pPr>
            <a:r>
              <a:rPr lang="fr-FR" altLang="fr-FR" sz="2400" b="1" dirty="0">
                <a:solidFill>
                  <a:schemeClr val="accent1">
                    <a:lumMod val="75000"/>
                  </a:schemeClr>
                </a:solidFill>
                <a:latin typeface="+mn-lt"/>
                <a:cs typeface="Calibri" panose="020F0502020204030204" pitchFamily="34" charset="0"/>
              </a:rPr>
              <a:t>12 km</a:t>
            </a:r>
          </a:p>
        </p:txBody>
      </p:sp>
      <p:sp>
        <p:nvSpPr>
          <p:cNvPr id="5" name="Rectangle 5"/>
          <p:cNvSpPr>
            <a:spLocks noChangeArrowheads="1"/>
          </p:cNvSpPr>
          <p:nvPr/>
        </p:nvSpPr>
        <p:spPr bwMode="auto">
          <a:xfrm>
            <a:off x="3809155" y="5786443"/>
            <a:ext cx="32099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6350" indent="-6350" eaLnBrk="1" hangingPunct="1">
              <a:spcBef>
                <a:spcPct val="50000"/>
              </a:spcBef>
            </a:pPr>
            <a:r>
              <a:rPr lang="fr-FR" altLang="fr-FR" sz="2400" b="1" dirty="0">
                <a:solidFill>
                  <a:schemeClr val="accent1">
                    <a:lumMod val="75000"/>
                  </a:schemeClr>
                </a:solidFill>
                <a:latin typeface="+mn-lt"/>
                <a:cs typeface="Calibri" panose="020F0502020204030204" pitchFamily="34" charset="0"/>
              </a:rPr>
              <a:t>85 km</a:t>
            </a:r>
          </a:p>
        </p:txBody>
      </p:sp>
      <p:sp>
        <p:nvSpPr>
          <p:cNvPr id="20" name="Rectangle 19">
            <a:extLst>
              <a:ext uri="{FF2B5EF4-FFF2-40B4-BE49-F238E27FC236}">
                <a16:creationId xmlns:a16="http://schemas.microsoft.com/office/drawing/2014/main" id="{B9175A60-3844-4E54-8384-991BD20F6BAD}"/>
              </a:ext>
            </a:extLst>
          </p:cNvPr>
          <p:cNvSpPr/>
          <p:nvPr/>
        </p:nvSpPr>
        <p:spPr>
          <a:xfrm>
            <a:off x="3751532" y="2098283"/>
            <a:ext cx="1237158" cy="622555"/>
          </a:xfrm>
          <a:prstGeom prst="rect">
            <a:avLst/>
          </a:prstGeom>
          <a:noFill/>
          <a:ln w="47625">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Image 17">
            <a:extLst>
              <a:ext uri="{FF2B5EF4-FFF2-40B4-BE49-F238E27FC236}">
                <a16:creationId xmlns:a16="http://schemas.microsoft.com/office/drawing/2014/main" id="{3566577F-7846-A3B4-1536-844C232A78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19" name="Nume 1">
            <a:extLst>
              <a:ext uri="{FF2B5EF4-FFF2-40B4-BE49-F238E27FC236}">
                <a16:creationId xmlns:a16="http://schemas.microsoft.com/office/drawing/2014/main" id="{2B70203C-F5A7-602F-B480-025FFD34EAE1}"/>
              </a:ext>
            </a:extLst>
          </p:cNvPr>
          <p:cNvGrpSpPr/>
          <p:nvPr/>
        </p:nvGrpSpPr>
        <p:grpSpPr>
          <a:xfrm>
            <a:off x="2830754" y="1950882"/>
            <a:ext cx="832161" cy="832161"/>
            <a:chOff x="2979068" y="2181479"/>
            <a:chExt cx="1015200" cy="1015200"/>
          </a:xfrm>
          <a:solidFill>
            <a:srgbClr val="42C4E3"/>
          </a:solidFill>
        </p:grpSpPr>
        <p:sp>
          <p:nvSpPr>
            <p:cNvPr id="21" name="Numéro 1">
              <a:extLst>
                <a:ext uri="{FF2B5EF4-FFF2-40B4-BE49-F238E27FC236}">
                  <a16:creationId xmlns:a16="http://schemas.microsoft.com/office/drawing/2014/main" id="{1A6DF1F2-97F9-6D27-7656-F26640F55916}"/>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2" name="? bleu">
              <a:extLst>
                <a:ext uri="{FF2B5EF4-FFF2-40B4-BE49-F238E27FC236}">
                  <a16:creationId xmlns:a16="http://schemas.microsoft.com/office/drawing/2014/main" id="{232D29FE-11D9-32E4-DD12-CCE3E383F294}"/>
                </a:ext>
              </a:extLst>
            </p:cNvPr>
            <p:cNvSpPr>
              <a:spLocks noChangeArrowheads="1"/>
            </p:cNvSpPr>
            <p:nvPr/>
          </p:nvSpPr>
          <p:spPr bwMode="auto">
            <a:xfrm>
              <a:off x="3204061" y="2196444"/>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3" name="num 4">
            <a:extLst>
              <a:ext uri="{FF2B5EF4-FFF2-40B4-BE49-F238E27FC236}">
                <a16:creationId xmlns:a16="http://schemas.microsoft.com/office/drawing/2014/main" id="{6F443DDF-54C7-69B8-E997-8767BA96D9E7}"/>
              </a:ext>
            </a:extLst>
          </p:cNvPr>
          <p:cNvGrpSpPr/>
          <p:nvPr/>
        </p:nvGrpSpPr>
        <p:grpSpPr>
          <a:xfrm>
            <a:off x="2851305" y="5641330"/>
            <a:ext cx="832161" cy="832161"/>
            <a:chOff x="3027027" y="5047015"/>
            <a:chExt cx="1015200" cy="1015200"/>
          </a:xfrm>
        </p:grpSpPr>
        <p:sp>
          <p:nvSpPr>
            <p:cNvPr id="24" name="Numéro 4">
              <a:extLst>
                <a:ext uri="{FF2B5EF4-FFF2-40B4-BE49-F238E27FC236}">
                  <a16:creationId xmlns:a16="http://schemas.microsoft.com/office/drawing/2014/main" id="{C3003CAC-0F42-4511-E197-C0286D3CEF15}"/>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61A27F99-4FC6-40AE-42D1-BB315EFEE41E}"/>
                </a:ext>
              </a:extLst>
            </p:cNvPr>
            <p:cNvSpPr>
              <a:spLocks noChangeArrowheads="1"/>
            </p:cNvSpPr>
            <p:nvPr/>
          </p:nvSpPr>
          <p:spPr bwMode="auto">
            <a:xfrm>
              <a:off x="3208693" y="5075147"/>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6" name="Num 2">
            <a:extLst>
              <a:ext uri="{FF2B5EF4-FFF2-40B4-BE49-F238E27FC236}">
                <a16:creationId xmlns:a16="http://schemas.microsoft.com/office/drawing/2014/main" id="{B65D16D2-9D58-C37C-4E13-F1BA1E953288}"/>
              </a:ext>
            </a:extLst>
          </p:cNvPr>
          <p:cNvGrpSpPr/>
          <p:nvPr/>
        </p:nvGrpSpPr>
        <p:grpSpPr>
          <a:xfrm>
            <a:off x="2835023" y="3175003"/>
            <a:ext cx="832161" cy="832161"/>
            <a:chOff x="6429109" y="2275219"/>
            <a:chExt cx="1015200" cy="1015200"/>
          </a:xfrm>
        </p:grpSpPr>
        <p:sp>
          <p:nvSpPr>
            <p:cNvPr id="27" name="Numéro 2">
              <a:extLst>
                <a:ext uri="{FF2B5EF4-FFF2-40B4-BE49-F238E27FC236}">
                  <a16:creationId xmlns:a16="http://schemas.microsoft.com/office/drawing/2014/main" id="{FCD8F356-16B9-B2E8-2245-8706696AA2B4}"/>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D48F619D-FB56-F991-71E9-A2FDD8406EFE}"/>
                </a:ext>
              </a:extLst>
            </p:cNvPr>
            <p:cNvSpPr>
              <a:spLocks noChangeArrowheads="1"/>
            </p:cNvSpPr>
            <p:nvPr/>
          </p:nvSpPr>
          <p:spPr bwMode="auto">
            <a:xfrm>
              <a:off x="6652666" y="2296818"/>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30" name="num 3">
            <a:extLst>
              <a:ext uri="{FF2B5EF4-FFF2-40B4-BE49-F238E27FC236}">
                <a16:creationId xmlns:a16="http://schemas.microsoft.com/office/drawing/2014/main" id="{1878EB69-031A-4E12-361B-0A72A817F0FA}"/>
              </a:ext>
            </a:extLst>
          </p:cNvPr>
          <p:cNvGrpSpPr/>
          <p:nvPr/>
        </p:nvGrpSpPr>
        <p:grpSpPr>
          <a:xfrm>
            <a:off x="2830754" y="4333997"/>
            <a:ext cx="832161" cy="832161"/>
            <a:chOff x="9725308" y="2293938"/>
            <a:chExt cx="1015200" cy="1015200"/>
          </a:xfrm>
        </p:grpSpPr>
        <p:sp>
          <p:nvSpPr>
            <p:cNvPr id="31" name="Numéro 3">
              <a:extLst>
                <a:ext uri="{FF2B5EF4-FFF2-40B4-BE49-F238E27FC236}">
                  <a16:creationId xmlns:a16="http://schemas.microsoft.com/office/drawing/2014/main" id="{4401170B-60C1-24FA-5CF7-AB62A31C6618}"/>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4588064C-136E-5943-DCDD-07670BF05FB2}"/>
                </a:ext>
              </a:extLst>
            </p:cNvPr>
            <p:cNvSpPr>
              <a:spLocks noChangeArrowheads="1"/>
            </p:cNvSpPr>
            <p:nvPr/>
          </p:nvSpPr>
          <p:spPr bwMode="auto">
            <a:xfrm>
              <a:off x="9950424" y="2306443"/>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pic>
        <p:nvPicPr>
          <p:cNvPr id="47" name="Picture 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2874861" y="1841817"/>
            <a:ext cx="842212" cy="885374"/>
          </a:xfrm>
          <a:prstGeom prst="rect">
            <a:avLst/>
          </a:prstGeom>
        </p:spPr>
      </p:pic>
      <p:pic>
        <p:nvPicPr>
          <p:cNvPr id="48"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888524" y="5706692"/>
            <a:ext cx="756857" cy="759706"/>
          </a:xfrm>
          <a:prstGeom prst="rect">
            <a:avLst/>
          </a:prstGeom>
        </p:spPr>
      </p:pic>
      <p:pic>
        <p:nvPicPr>
          <p:cNvPr id="51"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840079" y="3265163"/>
            <a:ext cx="756857" cy="759706"/>
          </a:xfrm>
          <a:prstGeom prst="rect">
            <a:avLst/>
          </a:prstGeom>
        </p:spPr>
      </p:pic>
      <p:pic>
        <p:nvPicPr>
          <p:cNvPr id="52"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834719" y="4406452"/>
            <a:ext cx="756857" cy="759706"/>
          </a:xfrm>
          <a:prstGeom prst="rect">
            <a:avLst/>
          </a:prstGeom>
        </p:spPr>
      </p:pic>
      <p:sp>
        <p:nvSpPr>
          <p:cNvPr id="33" name="Espace réservé du numéro de diapositive 1">
            <a:extLst>
              <a:ext uri="{FF2B5EF4-FFF2-40B4-BE49-F238E27FC236}">
                <a16:creationId xmlns:a16="http://schemas.microsoft.com/office/drawing/2014/main" id="{A8BF4D46-3B27-4323-757E-42CACFAAD296}"/>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22</a:t>
            </a:fld>
            <a:endParaRPr lang="fr-FR" altLang="fr-FR" sz="1800" b="1" dirty="0"/>
          </a:p>
        </p:txBody>
      </p:sp>
    </p:spTree>
    <p:extLst>
      <p:ext uri="{BB962C8B-B14F-4D97-AF65-F5344CB8AC3E}">
        <p14:creationId xmlns:p14="http://schemas.microsoft.com/office/powerpoint/2010/main" val="15247352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80">
                                          <p:stCondLst>
                                            <p:cond delay="0"/>
                                          </p:stCondLst>
                                        </p:cTn>
                                        <p:tgtEl>
                                          <p:spTgt spid="47"/>
                                        </p:tgtEl>
                                      </p:cBhvr>
                                    </p:animEffect>
                                    <p:anim calcmode="lin" valueType="num">
                                      <p:cBhvr>
                                        <p:cTn id="8"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13" dur="26">
                                          <p:stCondLst>
                                            <p:cond delay="650"/>
                                          </p:stCondLst>
                                        </p:cTn>
                                        <p:tgtEl>
                                          <p:spTgt spid="47"/>
                                        </p:tgtEl>
                                      </p:cBhvr>
                                      <p:to x="100000" y="60000"/>
                                    </p:animScale>
                                    <p:animScale>
                                      <p:cBhvr>
                                        <p:cTn id="14" dur="166" decel="50000">
                                          <p:stCondLst>
                                            <p:cond delay="676"/>
                                          </p:stCondLst>
                                        </p:cTn>
                                        <p:tgtEl>
                                          <p:spTgt spid="47"/>
                                        </p:tgtEl>
                                      </p:cBhvr>
                                      <p:to x="100000" y="100000"/>
                                    </p:animScale>
                                    <p:animScale>
                                      <p:cBhvr>
                                        <p:cTn id="15" dur="26">
                                          <p:stCondLst>
                                            <p:cond delay="1312"/>
                                          </p:stCondLst>
                                        </p:cTn>
                                        <p:tgtEl>
                                          <p:spTgt spid="47"/>
                                        </p:tgtEl>
                                      </p:cBhvr>
                                      <p:to x="100000" y="80000"/>
                                    </p:animScale>
                                    <p:animScale>
                                      <p:cBhvr>
                                        <p:cTn id="16" dur="166" decel="50000">
                                          <p:stCondLst>
                                            <p:cond delay="1338"/>
                                          </p:stCondLst>
                                        </p:cTn>
                                        <p:tgtEl>
                                          <p:spTgt spid="47"/>
                                        </p:tgtEl>
                                      </p:cBhvr>
                                      <p:to x="100000" y="100000"/>
                                    </p:animScale>
                                    <p:animScale>
                                      <p:cBhvr>
                                        <p:cTn id="17" dur="26">
                                          <p:stCondLst>
                                            <p:cond delay="1642"/>
                                          </p:stCondLst>
                                        </p:cTn>
                                        <p:tgtEl>
                                          <p:spTgt spid="47"/>
                                        </p:tgtEl>
                                      </p:cBhvr>
                                      <p:to x="100000" y="90000"/>
                                    </p:animScale>
                                    <p:animScale>
                                      <p:cBhvr>
                                        <p:cTn id="18" dur="166" decel="50000">
                                          <p:stCondLst>
                                            <p:cond delay="1668"/>
                                          </p:stCondLst>
                                        </p:cTn>
                                        <p:tgtEl>
                                          <p:spTgt spid="47"/>
                                        </p:tgtEl>
                                      </p:cBhvr>
                                      <p:to x="100000" y="100000"/>
                                    </p:animScale>
                                    <p:animScale>
                                      <p:cBhvr>
                                        <p:cTn id="19" dur="26">
                                          <p:stCondLst>
                                            <p:cond delay="1808"/>
                                          </p:stCondLst>
                                        </p:cTn>
                                        <p:tgtEl>
                                          <p:spTgt spid="47"/>
                                        </p:tgtEl>
                                      </p:cBhvr>
                                      <p:to x="100000" y="95000"/>
                                    </p:animScale>
                                    <p:animScale>
                                      <p:cBhvr>
                                        <p:cTn id="20" dur="166" decel="50000">
                                          <p:stCondLst>
                                            <p:cond delay="1834"/>
                                          </p:stCondLst>
                                        </p:cTn>
                                        <p:tgtEl>
                                          <p:spTgt spid="47"/>
                                        </p:tgtEl>
                                      </p:cBhvr>
                                      <p:to x="100000" y="100000"/>
                                    </p:animScale>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19"/>
                  </p:tgtEl>
                </p:cond>
              </p:nextCondLst>
            </p:seq>
            <p:seq concurrent="1" nextAc="seek">
              <p:cTn id="23" restart="whenNotActive" fill="hold" evtFilter="cancelBubble" nodeType="interactiveSeq">
                <p:stCondLst>
                  <p:cond evt="onClick" delay="0">
                    <p:tgtEl>
                      <p:spTgt spid="26"/>
                    </p:tgtEl>
                  </p:cond>
                </p:stCondLst>
                <p:endSync evt="end" delay="0">
                  <p:rtn val="all"/>
                </p:endSync>
                <p:childTnLst>
                  <p:par>
                    <p:cTn id="24" fill="hold">
                      <p:stCondLst>
                        <p:cond delay="0"/>
                      </p:stCondLst>
                      <p:childTnLst>
                        <p:par>
                          <p:cTn id="25" fill="hold">
                            <p:stCondLst>
                              <p:cond delay="0"/>
                            </p:stCondLst>
                            <p:childTnLst>
                              <p:par>
                                <p:cTn id="26" presetID="31" presetClass="entr" presetSubtype="0" fill="hold" nodeType="clickEffect">
                                  <p:stCondLst>
                                    <p:cond delay="0"/>
                                  </p:stCondLst>
                                  <p:childTnLst>
                                    <p:set>
                                      <p:cBhvr>
                                        <p:cTn id="27" dur="1" fill="hold">
                                          <p:stCondLst>
                                            <p:cond delay="0"/>
                                          </p:stCondLst>
                                        </p:cTn>
                                        <p:tgtEl>
                                          <p:spTgt spid="51"/>
                                        </p:tgtEl>
                                        <p:attrNameLst>
                                          <p:attrName>style.visibility</p:attrName>
                                        </p:attrNameLst>
                                      </p:cBhvr>
                                      <p:to>
                                        <p:strVal val="visible"/>
                                      </p:to>
                                    </p:set>
                                    <p:anim calcmode="lin" valueType="num">
                                      <p:cBhvr>
                                        <p:cTn id="28" dur="1000" fill="hold"/>
                                        <p:tgtEl>
                                          <p:spTgt spid="51"/>
                                        </p:tgtEl>
                                        <p:attrNameLst>
                                          <p:attrName>ppt_w</p:attrName>
                                        </p:attrNameLst>
                                      </p:cBhvr>
                                      <p:tavLst>
                                        <p:tav tm="0">
                                          <p:val>
                                            <p:fltVal val="0"/>
                                          </p:val>
                                        </p:tav>
                                        <p:tav tm="100000">
                                          <p:val>
                                            <p:strVal val="#ppt_w"/>
                                          </p:val>
                                        </p:tav>
                                      </p:tavLst>
                                    </p:anim>
                                    <p:anim calcmode="lin" valueType="num">
                                      <p:cBhvr>
                                        <p:cTn id="29" dur="1000" fill="hold"/>
                                        <p:tgtEl>
                                          <p:spTgt spid="51"/>
                                        </p:tgtEl>
                                        <p:attrNameLst>
                                          <p:attrName>ppt_h</p:attrName>
                                        </p:attrNameLst>
                                      </p:cBhvr>
                                      <p:tavLst>
                                        <p:tav tm="0">
                                          <p:val>
                                            <p:fltVal val="0"/>
                                          </p:val>
                                        </p:tav>
                                        <p:tav tm="100000">
                                          <p:val>
                                            <p:strVal val="#ppt_h"/>
                                          </p:val>
                                        </p:tav>
                                      </p:tavLst>
                                    </p:anim>
                                    <p:anim calcmode="lin" valueType="num">
                                      <p:cBhvr>
                                        <p:cTn id="30" dur="1000" fill="hold"/>
                                        <p:tgtEl>
                                          <p:spTgt spid="51"/>
                                        </p:tgtEl>
                                        <p:attrNameLst>
                                          <p:attrName>style.rotation</p:attrName>
                                        </p:attrNameLst>
                                      </p:cBhvr>
                                      <p:tavLst>
                                        <p:tav tm="0">
                                          <p:val>
                                            <p:fltVal val="90"/>
                                          </p:val>
                                        </p:tav>
                                        <p:tav tm="100000">
                                          <p:val>
                                            <p:fltVal val="0"/>
                                          </p:val>
                                        </p:tav>
                                      </p:tavLst>
                                    </p:anim>
                                    <p:animEffect transition="in" filter="fade">
                                      <p:cBhvr>
                                        <p:cTn id="31" dur="1000"/>
                                        <p:tgtEl>
                                          <p:spTgt spid="51"/>
                                        </p:tgtEl>
                                      </p:cBhvr>
                                    </p:animEffect>
                                  </p:childTnLst>
                                </p:cTn>
                              </p:par>
                            </p:childTnLst>
                          </p:cTn>
                        </p:par>
                      </p:childTnLst>
                    </p:cTn>
                  </p:par>
                </p:childTnLst>
              </p:cTn>
              <p:nextCondLst>
                <p:cond evt="onClick" delay="0">
                  <p:tgtEl>
                    <p:spTgt spid="26"/>
                  </p:tgtEl>
                </p:cond>
              </p:nextCondLst>
            </p:seq>
            <p:seq concurrent="1" nextAc="seek">
              <p:cTn id="32" restart="whenNotActive" fill="hold" evtFilter="cancelBubble" nodeType="interactiveSeq">
                <p:stCondLst>
                  <p:cond evt="onClick" delay="0">
                    <p:tgtEl>
                      <p:spTgt spid="30"/>
                    </p:tgtEl>
                  </p:cond>
                </p:stCondLst>
                <p:endSync evt="end" delay="0">
                  <p:rtn val="all"/>
                </p:endSync>
                <p:childTnLst>
                  <p:par>
                    <p:cTn id="33" fill="hold">
                      <p:stCondLst>
                        <p:cond delay="0"/>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52"/>
                                        </p:tgtEl>
                                        <p:attrNameLst>
                                          <p:attrName>style.visibility</p:attrName>
                                        </p:attrNameLst>
                                      </p:cBhvr>
                                      <p:to>
                                        <p:strVal val="visible"/>
                                      </p:to>
                                    </p:set>
                                    <p:anim calcmode="lin" valueType="num">
                                      <p:cBhvr>
                                        <p:cTn id="37" dur="1000" fill="hold"/>
                                        <p:tgtEl>
                                          <p:spTgt spid="52"/>
                                        </p:tgtEl>
                                        <p:attrNameLst>
                                          <p:attrName>ppt_w</p:attrName>
                                        </p:attrNameLst>
                                      </p:cBhvr>
                                      <p:tavLst>
                                        <p:tav tm="0">
                                          <p:val>
                                            <p:fltVal val="0"/>
                                          </p:val>
                                        </p:tav>
                                        <p:tav tm="100000">
                                          <p:val>
                                            <p:strVal val="#ppt_w"/>
                                          </p:val>
                                        </p:tav>
                                      </p:tavLst>
                                    </p:anim>
                                    <p:anim calcmode="lin" valueType="num">
                                      <p:cBhvr>
                                        <p:cTn id="38" dur="1000" fill="hold"/>
                                        <p:tgtEl>
                                          <p:spTgt spid="52"/>
                                        </p:tgtEl>
                                        <p:attrNameLst>
                                          <p:attrName>ppt_h</p:attrName>
                                        </p:attrNameLst>
                                      </p:cBhvr>
                                      <p:tavLst>
                                        <p:tav tm="0">
                                          <p:val>
                                            <p:fltVal val="0"/>
                                          </p:val>
                                        </p:tav>
                                        <p:tav tm="100000">
                                          <p:val>
                                            <p:strVal val="#ppt_h"/>
                                          </p:val>
                                        </p:tav>
                                      </p:tavLst>
                                    </p:anim>
                                    <p:anim calcmode="lin" valueType="num">
                                      <p:cBhvr>
                                        <p:cTn id="39" dur="1000" fill="hold"/>
                                        <p:tgtEl>
                                          <p:spTgt spid="52"/>
                                        </p:tgtEl>
                                        <p:attrNameLst>
                                          <p:attrName>style.rotation</p:attrName>
                                        </p:attrNameLst>
                                      </p:cBhvr>
                                      <p:tavLst>
                                        <p:tav tm="0">
                                          <p:val>
                                            <p:fltVal val="90"/>
                                          </p:val>
                                        </p:tav>
                                        <p:tav tm="100000">
                                          <p:val>
                                            <p:fltVal val="0"/>
                                          </p:val>
                                        </p:tav>
                                      </p:tavLst>
                                    </p:anim>
                                    <p:animEffect transition="in" filter="fade">
                                      <p:cBhvr>
                                        <p:cTn id="40" dur="1000"/>
                                        <p:tgtEl>
                                          <p:spTgt spid="52"/>
                                        </p:tgtEl>
                                      </p:cBhvr>
                                    </p:animEffect>
                                  </p:childTnLst>
                                </p:cTn>
                              </p:par>
                            </p:childTnLst>
                          </p:cTn>
                        </p:par>
                      </p:childTnLst>
                    </p:cTn>
                  </p:par>
                </p:childTnLst>
              </p:cTn>
              <p:nextCondLst>
                <p:cond evt="onClick" delay="0">
                  <p:tgtEl>
                    <p:spTgt spid="30"/>
                  </p:tgtEl>
                </p:cond>
              </p:nextCondLst>
            </p:seq>
            <p:seq concurrent="1" nextAc="seek">
              <p:cTn id="41" restart="whenNotActive" fill="hold" evtFilter="cancelBubble" nodeType="interactiveSeq">
                <p:stCondLst>
                  <p:cond evt="onClick" delay="0">
                    <p:tgtEl>
                      <p:spTgt spid="23"/>
                    </p:tgtEl>
                  </p:cond>
                </p:stCondLst>
                <p:endSync evt="end" delay="0">
                  <p:rtn val="all"/>
                </p:endSync>
                <p:childTnLst>
                  <p:par>
                    <p:cTn id="42" fill="hold">
                      <p:stCondLst>
                        <p:cond delay="0"/>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48"/>
                                        </p:tgtEl>
                                        <p:attrNameLst>
                                          <p:attrName>style.visibility</p:attrName>
                                        </p:attrNameLst>
                                      </p:cBhvr>
                                      <p:to>
                                        <p:strVal val="visible"/>
                                      </p:to>
                                    </p:set>
                                    <p:anim calcmode="lin" valueType="num">
                                      <p:cBhvr>
                                        <p:cTn id="46" dur="1000" fill="hold"/>
                                        <p:tgtEl>
                                          <p:spTgt spid="48"/>
                                        </p:tgtEl>
                                        <p:attrNameLst>
                                          <p:attrName>ppt_w</p:attrName>
                                        </p:attrNameLst>
                                      </p:cBhvr>
                                      <p:tavLst>
                                        <p:tav tm="0">
                                          <p:val>
                                            <p:fltVal val="0"/>
                                          </p:val>
                                        </p:tav>
                                        <p:tav tm="100000">
                                          <p:val>
                                            <p:strVal val="#ppt_w"/>
                                          </p:val>
                                        </p:tav>
                                      </p:tavLst>
                                    </p:anim>
                                    <p:anim calcmode="lin" valueType="num">
                                      <p:cBhvr>
                                        <p:cTn id="47" dur="1000" fill="hold"/>
                                        <p:tgtEl>
                                          <p:spTgt spid="48"/>
                                        </p:tgtEl>
                                        <p:attrNameLst>
                                          <p:attrName>ppt_h</p:attrName>
                                        </p:attrNameLst>
                                      </p:cBhvr>
                                      <p:tavLst>
                                        <p:tav tm="0">
                                          <p:val>
                                            <p:fltVal val="0"/>
                                          </p:val>
                                        </p:tav>
                                        <p:tav tm="100000">
                                          <p:val>
                                            <p:strVal val="#ppt_h"/>
                                          </p:val>
                                        </p:tav>
                                      </p:tavLst>
                                    </p:anim>
                                    <p:anim calcmode="lin" valueType="num">
                                      <p:cBhvr>
                                        <p:cTn id="48" dur="1000" fill="hold"/>
                                        <p:tgtEl>
                                          <p:spTgt spid="48"/>
                                        </p:tgtEl>
                                        <p:attrNameLst>
                                          <p:attrName>style.rotation</p:attrName>
                                        </p:attrNameLst>
                                      </p:cBhvr>
                                      <p:tavLst>
                                        <p:tav tm="0">
                                          <p:val>
                                            <p:fltVal val="90"/>
                                          </p:val>
                                        </p:tav>
                                        <p:tav tm="100000">
                                          <p:val>
                                            <p:fltVal val="0"/>
                                          </p:val>
                                        </p:tav>
                                      </p:tavLst>
                                    </p:anim>
                                    <p:animEffect transition="in" filter="fade">
                                      <p:cBhvr>
                                        <p:cTn id="49" dur="1000"/>
                                        <p:tgtEl>
                                          <p:spTgt spid="48"/>
                                        </p:tgtEl>
                                      </p:cBhvr>
                                    </p:animEffect>
                                  </p:childTnLst>
                                </p:cTn>
                              </p:par>
                            </p:childTnLst>
                          </p:cTn>
                        </p:par>
                      </p:childTnLst>
                    </p:cTn>
                  </p:par>
                </p:childTnLst>
              </p:cTn>
              <p:nextCondLst>
                <p:cond evt="onClick" delay="0">
                  <p:tgtEl>
                    <p:spTgt spid="23"/>
                  </p:tgtEl>
                </p:cond>
              </p:nextCondLst>
            </p:seq>
          </p:childTnLst>
        </p:cTn>
      </p:par>
    </p:tnLst>
    <p:bldLst>
      <p:bldP spid="2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32"/>
          <p:cNvPicPr>
            <a:picLocks noChangeAspect="1"/>
          </p:cNvPicPr>
          <p:nvPr/>
        </p:nvPicPr>
        <p:blipFill rotWithShape="1">
          <a:blip r:embed="rId3" cstate="print">
            <a:extLst>
              <a:ext uri="{28A0092B-C50C-407E-A947-70E740481C1C}">
                <a14:useLocalDpi xmlns:a14="http://schemas.microsoft.com/office/drawing/2010/main" val="0"/>
              </a:ext>
            </a:extLst>
          </a:blip>
          <a:srcRect r="2393"/>
          <a:stretch/>
        </p:blipFill>
        <p:spPr bwMode="auto">
          <a:xfrm>
            <a:off x="1175799" y="1090614"/>
            <a:ext cx="11016201" cy="5767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E89446FB-E713-327B-5FE4-1F3008E0E6A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Qu’est-ce que la troposphère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8BAB88A3-7F54-14EE-6E84-276D621730B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C32B531C-C611-F91A-97F2-5BA1E50B075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D1B79178-6B03-5984-C8F8-154CCD7B033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C3846DD9-BD28-809C-DF2E-5B30A0CE333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660BF17A-02F6-DCAF-E56F-7391D04B8DA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7A1E2827-422F-EDFB-692B-36B16748537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E8925C94-B75C-CDD7-182E-C167BE7C6AB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AF96947B-4160-307E-2261-D468163F048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00D1F6F1-1A43-222B-2C4A-A4672DCAC6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e 2">
            <a:extLst>
              <a:ext uri="{FF2B5EF4-FFF2-40B4-BE49-F238E27FC236}">
                <a16:creationId xmlns:a16="http://schemas.microsoft.com/office/drawing/2014/main" id="{A9C8EA95-6542-433F-AAED-508512EB9B58}"/>
              </a:ext>
            </a:extLst>
          </p:cNvPr>
          <p:cNvSpPr txBox="1">
            <a:spLocks noChangeArrowheads="1"/>
          </p:cNvSpPr>
          <p:nvPr/>
        </p:nvSpPr>
        <p:spPr bwMode="auto">
          <a:xfrm>
            <a:off x="2433960" y="3544877"/>
            <a:ext cx="25495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400" b="1" dirty="0">
                <a:solidFill>
                  <a:schemeClr val="accent1">
                    <a:lumMod val="50000"/>
                  </a:schemeClr>
                </a:solidFill>
                <a:latin typeface="+mn-lt"/>
                <a:cs typeface="Arial" charset="0"/>
              </a:rPr>
              <a:t>8846 m</a:t>
            </a:r>
          </a:p>
        </p:txBody>
      </p:sp>
      <p:sp>
        <p:nvSpPr>
          <p:cNvPr id="31" name="texte 1">
            <a:extLst>
              <a:ext uri="{FF2B5EF4-FFF2-40B4-BE49-F238E27FC236}">
                <a16:creationId xmlns:a16="http://schemas.microsoft.com/office/drawing/2014/main" id="{95C5EF92-8B12-47E8-A0F7-0EFF5A99B268}"/>
              </a:ext>
            </a:extLst>
          </p:cNvPr>
          <p:cNvSpPr txBox="1">
            <a:spLocks noChangeArrowheads="1"/>
          </p:cNvSpPr>
          <p:nvPr/>
        </p:nvSpPr>
        <p:spPr bwMode="auto">
          <a:xfrm>
            <a:off x="5287951" y="3843201"/>
            <a:ext cx="27040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400" b="1" dirty="0">
                <a:latin typeface="+mn-lt"/>
                <a:cs typeface="Arial" charset="0"/>
              </a:rPr>
              <a:t>5000 m </a:t>
            </a:r>
          </a:p>
        </p:txBody>
      </p:sp>
      <p:sp>
        <p:nvSpPr>
          <p:cNvPr id="9229" name="texte 1"/>
          <p:cNvSpPr txBox="1">
            <a:spLocks noChangeArrowheads="1"/>
          </p:cNvSpPr>
          <p:nvPr/>
        </p:nvSpPr>
        <p:spPr bwMode="auto">
          <a:xfrm>
            <a:off x="5280868" y="2710999"/>
            <a:ext cx="2704025" cy="707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000" b="1" dirty="0">
                <a:solidFill>
                  <a:schemeClr val="accent1">
                    <a:lumMod val="50000"/>
                  </a:schemeClr>
                </a:solidFill>
                <a:latin typeface="+mn-lt"/>
                <a:cs typeface="Arial" charset="0"/>
              </a:rPr>
              <a:t>Lieux habités </a:t>
            </a:r>
          </a:p>
          <a:p>
            <a:pPr algn="ctr" eaLnBrk="1" hangingPunct="1">
              <a:lnSpc>
                <a:spcPct val="100000"/>
              </a:lnSpc>
              <a:spcBef>
                <a:spcPct val="0"/>
              </a:spcBef>
              <a:buFontTx/>
              <a:buNone/>
              <a:defRPr/>
            </a:pPr>
            <a:r>
              <a:rPr lang="fr-FR" altLang="fr-FR" sz="2000" b="1" dirty="0">
                <a:solidFill>
                  <a:schemeClr val="accent1">
                    <a:lumMod val="50000"/>
                  </a:schemeClr>
                </a:solidFill>
                <a:latin typeface="+mn-lt"/>
                <a:cs typeface="Arial" charset="0"/>
              </a:rPr>
              <a:t>les plus élevés : </a:t>
            </a:r>
          </a:p>
        </p:txBody>
      </p:sp>
      <p:sp>
        <p:nvSpPr>
          <p:cNvPr id="9232" name="texte 2"/>
          <p:cNvSpPr txBox="1">
            <a:spLocks noChangeArrowheads="1"/>
          </p:cNvSpPr>
          <p:nvPr/>
        </p:nvSpPr>
        <p:spPr bwMode="auto">
          <a:xfrm>
            <a:off x="2433960" y="2390987"/>
            <a:ext cx="25495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2000" b="1" dirty="0">
                <a:solidFill>
                  <a:schemeClr val="accent1">
                    <a:lumMod val="50000"/>
                  </a:schemeClr>
                </a:solidFill>
                <a:latin typeface="+mn-lt"/>
                <a:cs typeface="Arial" charset="0"/>
              </a:rPr>
              <a:t>Everest : le plus haut sommet du monde ! </a:t>
            </a:r>
          </a:p>
        </p:txBody>
      </p:sp>
      <p:cxnSp>
        <p:nvCxnSpPr>
          <p:cNvPr id="14" name="Connecteur droit avec flèche 13"/>
          <p:cNvCxnSpPr/>
          <p:nvPr/>
        </p:nvCxnSpPr>
        <p:spPr bwMode="auto">
          <a:xfrm flipH="1">
            <a:off x="6632882" y="4239379"/>
            <a:ext cx="0" cy="485775"/>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1645699" y="1286426"/>
            <a:ext cx="10385425" cy="707886"/>
          </a:xfrm>
          <a:prstGeom prst="rect">
            <a:avLst/>
          </a:prstGeom>
        </p:spPr>
        <p:txBody>
          <a:bodyPr>
            <a:spAutoFit/>
          </a:bodyPr>
          <a:lstStyle/>
          <a:p>
            <a:pPr>
              <a:defRPr/>
            </a:pPr>
            <a:r>
              <a:rPr lang="fr-FR" sz="2000" dirty="0">
                <a:solidFill>
                  <a:schemeClr val="accent1">
                    <a:lumMod val="50000"/>
                  </a:schemeClr>
                </a:solidFill>
                <a:latin typeface="+mn-lt"/>
              </a:rPr>
              <a:t>La troposphère est la </a:t>
            </a:r>
            <a:r>
              <a:rPr lang="fr-FR" sz="2000" b="1" dirty="0">
                <a:solidFill>
                  <a:schemeClr val="accent1">
                    <a:lumMod val="50000"/>
                  </a:schemeClr>
                </a:solidFill>
                <a:latin typeface="+mn-lt"/>
              </a:rPr>
              <a:t>seule couche de l’atmosphère terrestre où l’on peut respirer</a:t>
            </a:r>
            <a:r>
              <a:rPr lang="fr-FR" sz="2000" dirty="0">
                <a:solidFill>
                  <a:schemeClr val="accent1">
                    <a:lumMod val="50000"/>
                  </a:schemeClr>
                </a:solidFill>
                <a:latin typeface="+mn-lt"/>
              </a:rPr>
              <a:t> (sans assistance). Son épaisseur varie de 8 à 15 km, selon la latitude et la saison.</a:t>
            </a:r>
          </a:p>
        </p:txBody>
      </p:sp>
      <p:sp>
        <p:nvSpPr>
          <p:cNvPr id="3" name="Espace réservé du numéro de diapositive 2"/>
          <p:cNvSpPr>
            <a:spLocks noGrp="1"/>
          </p:cNvSpPr>
          <p:nvPr>
            <p:ph type="sldNum" sz="quarter" idx="12"/>
          </p:nvPr>
        </p:nvSpPr>
        <p:spPr/>
        <p:txBody>
          <a:bodyPr/>
          <a:lstStyle/>
          <a:p>
            <a:fld id="{A6975CB3-950E-4025-A1C5-3373A41C9E6B}" type="slidenum">
              <a:rPr lang="fr-FR" smtClean="0"/>
              <a:pPr/>
              <a:t>23</a:t>
            </a:fld>
            <a:endParaRPr lang="fr-FR" dirty="0">
              <a:solidFill>
                <a:schemeClr val="bg1"/>
              </a:solidFill>
            </a:endParaRPr>
          </a:p>
        </p:txBody>
      </p:sp>
      <p:sp>
        <p:nvSpPr>
          <p:cNvPr id="18" name="Espace réservé du contenu 5">
            <a:extLst>
              <a:ext uri="{FF2B5EF4-FFF2-40B4-BE49-F238E27FC236}">
                <a16:creationId xmlns:a16="http://schemas.microsoft.com/office/drawing/2014/main" id="{1B1900D5-7015-4DD8-BA6E-9F2BD0958351}"/>
              </a:ext>
            </a:extLst>
          </p:cNvPr>
          <p:cNvSpPr>
            <a:spLocks noGrp="1"/>
          </p:cNvSpPr>
          <p:nvPr>
            <p:ph sz="quarter" idx="4294967295"/>
          </p:nvPr>
        </p:nvSpPr>
        <p:spPr>
          <a:xfrm>
            <a:off x="8193840" y="3376613"/>
            <a:ext cx="3890962" cy="1627275"/>
          </a:xfrm>
        </p:spPr>
        <p:txBody>
          <a:bodyPr>
            <a:normAutofit/>
          </a:bodyPr>
          <a:lstStyle/>
          <a:p>
            <a:pPr marL="0" indent="0">
              <a:lnSpc>
                <a:spcPct val="100000"/>
              </a:lnSpc>
              <a:buNone/>
            </a:pPr>
            <a:r>
              <a:rPr lang="fr-FR" sz="2000" dirty="0">
                <a:solidFill>
                  <a:schemeClr val="accent1">
                    <a:lumMod val="50000"/>
                  </a:schemeClr>
                </a:solidFill>
                <a:ea typeface="Times New Roman" panose="02020603050405020304" pitchFamily="18" charset="0"/>
              </a:rPr>
              <a:t>En contact direct avec le sol, cette couche contient </a:t>
            </a:r>
            <a:r>
              <a:rPr lang="fr-FR" sz="2000" b="1" dirty="0">
                <a:solidFill>
                  <a:schemeClr val="accent1">
                    <a:lumMod val="50000"/>
                  </a:schemeClr>
                </a:solidFill>
                <a:ea typeface="Times New Roman" panose="02020603050405020304" pitchFamily="18" charset="0"/>
              </a:rPr>
              <a:t>80% de la masse d’air </a:t>
            </a:r>
            <a:r>
              <a:rPr lang="fr-FR" sz="2000" dirty="0">
                <a:solidFill>
                  <a:schemeClr val="accent1">
                    <a:lumMod val="50000"/>
                  </a:schemeClr>
                </a:solidFill>
                <a:ea typeface="Times New Roman" panose="02020603050405020304" pitchFamily="18" charset="0"/>
              </a:rPr>
              <a:t>et est fortement </a:t>
            </a:r>
            <a:r>
              <a:rPr lang="fr-FR" sz="2000" b="1" dirty="0">
                <a:solidFill>
                  <a:schemeClr val="accent1">
                    <a:lumMod val="50000"/>
                  </a:schemeClr>
                </a:solidFill>
                <a:ea typeface="Times New Roman" panose="02020603050405020304" pitchFamily="18" charset="0"/>
              </a:rPr>
              <a:t>influencée par la pollution </a:t>
            </a:r>
            <a:r>
              <a:rPr lang="fr-FR" sz="2000" b="1" dirty="0">
                <a:solidFill>
                  <a:schemeClr val="accent1">
                    <a:lumMod val="50000"/>
                  </a:schemeClr>
                </a:solidFill>
              </a:rPr>
              <a:t>naturelle et anthropique de l’air</a:t>
            </a:r>
            <a:r>
              <a:rPr lang="fr-FR" sz="2000" dirty="0">
                <a:solidFill>
                  <a:schemeClr val="accent1">
                    <a:lumMod val="50000"/>
                  </a:schemeClr>
                </a:solidFill>
                <a:ea typeface="Times New Roman" panose="02020603050405020304" pitchFamily="18" charset="0"/>
              </a:rPr>
              <a:t>.</a:t>
            </a:r>
          </a:p>
          <a:p>
            <a:pPr marL="0" indent="0">
              <a:buNone/>
            </a:pPr>
            <a:endParaRPr lang="fr-FR" sz="2000" dirty="0">
              <a:ea typeface="Times New Roman" panose="02020603050405020304" pitchFamily="18" charset="0"/>
            </a:endParaRPr>
          </a:p>
        </p:txBody>
      </p:sp>
      <p:grpSp>
        <p:nvGrpSpPr>
          <p:cNvPr id="22" name="Groupe 21"/>
          <p:cNvGrpSpPr>
            <a:grpSpLocks/>
          </p:cNvGrpSpPr>
          <p:nvPr/>
        </p:nvGrpSpPr>
        <p:grpSpPr bwMode="auto">
          <a:xfrm>
            <a:off x="1694907" y="5624457"/>
            <a:ext cx="4696000" cy="914455"/>
            <a:chOff x="9074950" y="4266734"/>
            <a:chExt cx="4088388" cy="707057"/>
          </a:xfrm>
          <a:solidFill>
            <a:schemeClr val="accent5"/>
          </a:solidFill>
        </p:grpSpPr>
        <p:sp>
          <p:nvSpPr>
            <p:cNvPr id="23" name="Ellipse 3"/>
            <p:cNvSpPr/>
            <p:nvPr/>
          </p:nvSpPr>
          <p:spPr>
            <a:xfrm>
              <a:off x="9105699" y="4266734"/>
              <a:ext cx="4016484" cy="68208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24" name="l'épaisseur de la zone respirable"/>
            <p:cNvSpPr txBox="1">
              <a:spLocks noChangeArrowheads="1"/>
            </p:cNvSpPr>
            <p:nvPr/>
          </p:nvSpPr>
          <p:spPr bwMode="auto">
            <a:xfrm>
              <a:off x="9074950" y="4331264"/>
              <a:ext cx="4088388" cy="642527"/>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b="1" dirty="0">
                  <a:solidFill>
                    <a:srgbClr val="FFFFFF"/>
                  </a:solidFill>
                  <a:latin typeface="+mn-lt"/>
                  <a:cs typeface="Arial" panose="020B0604020202020204" pitchFamily="34" charset="0"/>
                </a:rPr>
                <a:t>Le savais-tu ? </a:t>
              </a:r>
              <a:r>
                <a:rPr lang="fr-FR" altLang="fr-FR" sz="1600" dirty="0">
                  <a:solidFill>
                    <a:srgbClr val="FFFFFF"/>
                  </a:solidFill>
                  <a:latin typeface="+mn-lt"/>
                  <a:cs typeface="Arial" panose="020B0604020202020204" pitchFamily="34" charset="0"/>
                </a:rPr>
                <a:t>Dans la </a:t>
              </a:r>
              <a:r>
                <a:rPr lang="fr-FR" altLang="fr-FR" sz="1600" dirty="0">
                  <a:solidFill>
                    <a:schemeClr val="bg1"/>
                  </a:solidFill>
                  <a:latin typeface="+mn-lt"/>
                  <a:cs typeface="Arial" panose="020B0604020202020204" pitchFamily="34" charset="0"/>
                </a:rPr>
                <a:t>troposphère</a:t>
              </a:r>
              <a:r>
                <a:rPr lang="fr-FR" altLang="fr-FR" sz="1600" dirty="0">
                  <a:solidFill>
                    <a:srgbClr val="FFFFFF"/>
                  </a:solidFill>
                  <a:latin typeface="+mn-lt"/>
                  <a:cs typeface="Arial" panose="020B0604020202020204" pitchFamily="34" charset="0"/>
                </a:rPr>
                <a:t>, plus l’altitude augmente,  moins il y a d’oxygène et plus nous avons de mal à respirer ! </a:t>
              </a:r>
            </a:p>
          </p:txBody>
        </p:sp>
      </p:grpSp>
      <p:pic>
        <p:nvPicPr>
          <p:cNvPr id="21" name="Btn_Camera-Cell">
            <a:hlinkClick r:id="rId8" action="ppaction://hlinksldjump"/>
            <a:extLst>
              <a:ext uri="{FF2B5EF4-FFF2-40B4-BE49-F238E27FC236}">
                <a16:creationId xmlns:a16="http://schemas.microsoft.com/office/drawing/2014/main" id="{254992C6-8F60-C641-B9CE-15A2527010A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4528788" y="3904548"/>
            <a:ext cx="543137" cy="46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Groupe 24">
            <a:extLst>
              <a:ext uri="{FF2B5EF4-FFF2-40B4-BE49-F238E27FC236}">
                <a16:creationId xmlns:a16="http://schemas.microsoft.com/office/drawing/2014/main" id="{7132903A-0CB4-4F12-AA73-700E79CF2BC6}"/>
              </a:ext>
            </a:extLst>
          </p:cNvPr>
          <p:cNvGrpSpPr/>
          <p:nvPr/>
        </p:nvGrpSpPr>
        <p:grpSpPr>
          <a:xfrm>
            <a:off x="3146101" y="3988688"/>
            <a:ext cx="1015200" cy="1015200"/>
            <a:chOff x="2979068" y="2181479"/>
            <a:chExt cx="1015200" cy="1015200"/>
          </a:xfrm>
          <a:solidFill>
            <a:schemeClr val="accent6"/>
          </a:solidFill>
        </p:grpSpPr>
        <p:sp>
          <p:nvSpPr>
            <p:cNvPr id="26" name="Numéro 1">
              <a:extLst>
                <a:ext uri="{FF2B5EF4-FFF2-40B4-BE49-F238E27FC236}">
                  <a16:creationId xmlns:a16="http://schemas.microsoft.com/office/drawing/2014/main" id="{F82DB970-6C99-4098-81F9-909B7D0BBB56}"/>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7" name="? bleu">
              <a:extLst>
                <a:ext uri="{FF2B5EF4-FFF2-40B4-BE49-F238E27FC236}">
                  <a16:creationId xmlns:a16="http://schemas.microsoft.com/office/drawing/2014/main" id="{6F6FCBA6-9C4C-4CDF-AE2B-5C962B8A16AE}"/>
                </a:ext>
              </a:extLst>
            </p:cNvPr>
            <p:cNvSpPr>
              <a:spLocks noChangeArrowheads="1"/>
            </p:cNvSpPr>
            <p:nvPr/>
          </p:nvSpPr>
          <p:spPr bwMode="auto">
            <a:xfrm>
              <a:off x="3211461" y="2246566"/>
              <a:ext cx="356489" cy="831687"/>
            </a:xfrm>
            <a:prstGeom prst="rect">
              <a:avLst/>
            </a:prstGeom>
            <a:grp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8" name="Groupe 27">
            <a:extLst>
              <a:ext uri="{FF2B5EF4-FFF2-40B4-BE49-F238E27FC236}">
                <a16:creationId xmlns:a16="http://schemas.microsoft.com/office/drawing/2014/main" id="{B7B33A63-F05D-41C4-A388-02EFB2BCAFB5}"/>
              </a:ext>
            </a:extLst>
          </p:cNvPr>
          <p:cNvGrpSpPr/>
          <p:nvPr/>
        </p:nvGrpSpPr>
        <p:grpSpPr>
          <a:xfrm>
            <a:off x="6132563" y="3351316"/>
            <a:ext cx="1015200" cy="1015200"/>
            <a:chOff x="6429109" y="2275219"/>
            <a:chExt cx="1015200" cy="1015200"/>
          </a:xfrm>
        </p:grpSpPr>
        <p:sp>
          <p:nvSpPr>
            <p:cNvPr id="29" name="Numéro 2">
              <a:extLst>
                <a:ext uri="{FF2B5EF4-FFF2-40B4-BE49-F238E27FC236}">
                  <a16:creationId xmlns:a16="http://schemas.microsoft.com/office/drawing/2014/main" id="{1818C4D6-D89C-4892-981B-F9530CF27F3C}"/>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0" name="? bleu">
              <a:extLst>
                <a:ext uri="{FF2B5EF4-FFF2-40B4-BE49-F238E27FC236}">
                  <a16:creationId xmlns:a16="http://schemas.microsoft.com/office/drawing/2014/main" id="{D1013863-8F89-4B86-86D8-44AAD74FC9DE}"/>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16" name="Image 15">
            <a:extLst>
              <a:ext uri="{FF2B5EF4-FFF2-40B4-BE49-F238E27FC236}">
                <a16:creationId xmlns:a16="http://schemas.microsoft.com/office/drawing/2014/main" id="{6EE2FDE1-624B-6892-5087-0E46F5A8466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9" name="+VENTILATION">
            <a:extLst>
              <a:ext uri="{FF2B5EF4-FFF2-40B4-BE49-F238E27FC236}">
                <a16:creationId xmlns:a16="http://schemas.microsoft.com/office/drawing/2014/main" id="{0F60FCD4-5523-3EF9-CFBD-655CEBA7B66B}"/>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9336047" y="1751806"/>
            <a:ext cx="641362" cy="542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space réservé du numéro de diapositive 1">
            <a:extLst>
              <a:ext uri="{FF2B5EF4-FFF2-40B4-BE49-F238E27FC236}">
                <a16:creationId xmlns:a16="http://schemas.microsoft.com/office/drawing/2014/main" id="{D41D5BF4-5431-6CF2-8378-894F51BB91C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23</a:t>
            </a:fld>
            <a:endParaRPr lang="fr-FR" altLang="fr-FR" sz="1800" b="1" dirty="0"/>
          </a:p>
        </p:txBody>
      </p:sp>
    </p:spTree>
    <p:extLst>
      <p:ext uri="{BB962C8B-B14F-4D97-AF65-F5344CB8AC3E}">
        <p14:creationId xmlns:p14="http://schemas.microsoft.com/office/powerpoint/2010/main" val="2149461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1" nodeType="withEffect">
                                  <p:stCondLst>
                                    <p:cond delay="0"/>
                                  </p:stCondLst>
                                  <p:childTnLst>
                                    <p:set>
                                      <p:cBhvr>
                                        <p:cTn id="6" dur="1" fill="hold">
                                          <p:stCondLst>
                                            <p:cond delay="0"/>
                                          </p:stCondLst>
                                        </p:cTn>
                                        <p:tgtEl>
                                          <p:spTgt spid="32"/>
                                        </p:tgtEl>
                                        <p:attrNameLst>
                                          <p:attrName>style.visibility</p:attrName>
                                        </p:attrNameLst>
                                      </p:cBhvr>
                                      <p:to>
                                        <p:strVal val="hidden"/>
                                      </p:to>
                                    </p:set>
                                  </p:childTnLst>
                                </p:cTn>
                              </p:par>
                              <p:par>
                                <p:cTn id="7" presetID="1" presetClass="exit" presetSubtype="0" fill="hold" grpId="1" nodeType="withEffect">
                                  <p:stCondLst>
                                    <p:cond delay="0"/>
                                  </p:stCondLst>
                                  <p:childTnLst>
                                    <p:set>
                                      <p:cBhvr>
                                        <p:cTn id="8" dur="1" fill="hold">
                                          <p:stCondLst>
                                            <p:cond delay="0"/>
                                          </p:stCondLst>
                                        </p:cTn>
                                        <p:tgtEl>
                                          <p:spTgt spid="31"/>
                                        </p:tgtEl>
                                        <p:attrNameLst>
                                          <p:attrName>style.visibility</p:attrName>
                                        </p:attrNameLst>
                                      </p:cBhvr>
                                      <p:to>
                                        <p:strVal val="hidden"/>
                                      </p:to>
                                    </p:set>
                                  </p:childTnLst>
                                </p:cTn>
                              </p:par>
                              <p:par>
                                <p:cTn id="9" presetID="1" presetClass="entr" presetSubtype="0" fill="hold" grpId="0" nodeType="withEffect">
                                  <p:stCondLst>
                                    <p:cond delay="0"/>
                                  </p:stCondLst>
                                  <p:childTnLst>
                                    <p:set>
                                      <p:cBhvr>
                                        <p:cTn id="10"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5"/>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25"/>
                                        </p:tgtEl>
                                        <p:attrNameLst>
                                          <p:attrName>style.visibility</p:attrName>
                                        </p:attrNameLst>
                                      </p:cBhvr>
                                      <p:to>
                                        <p:strVal val="hidden"/>
                                      </p:to>
                                    </p:set>
                                  </p:childTnLst>
                                </p:cTn>
                              </p:par>
                              <p:par>
                                <p:cTn id="16" presetID="42" presetClass="path" presetSubtype="0" accel="50000" decel="50000" fill="hold" grpId="0" nodeType="withEffect">
                                  <p:stCondLst>
                                    <p:cond delay="0"/>
                                  </p:stCondLst>
                                  <p:childTnLst>
                                    <p:animMotion origin="layout" path="M 3.33333E-6 -1.48148E-6 L 0.00052 0.08287 " pathEditMode="relative" rAng="0" ptsTypes="AA">
                                      <p:cBhvr>
                                        <p:cTn id="17" dur="2000" fill="hold"/>
                                        <p:tgtEl>
                                          <p:spTgt spid="9232"/>
                                        </p:tgtEl>
                                        <p:attrNameLst>
                                          <p:attrName>ppt_x</p:attrName>
                                          <p:attrName>ppt_y</p:attrName>
                                        </p:attrNameLst>
                                      </p:cBhvr>
                                      <p:rCtr x="26" y="4144"/>
                                    </p:animMotion>
                                  </p:childTnLst>
                                </p:cTn>
                              </p:par>
                              <p:par>
                                <p:cTn id="18" presetID="1" presetClass="entr" presetSubtype="0" fill="hold" grpId="0" nodeType="withEffect">
                                  <p:stCondLst>
                                    <p:cond delay="0"/>
                                  </p:stCondLst>
                                  <p:childTnLst>
                                    <p:set>
                                      <p:cBhvr>
                                        <p:cTn id="19" dur="1" fill="hold">
                                          <p:stCondLst>
                                            <p:cond delay="0"/>
                                          </p:stCondLst>
                                        </p:cTn>
                                        <p:tgtEl>
                                          <p:spTgt spid="32"/>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20" restart="whenNotActive" fill="hold" evtFilter="cancelBubble" nodeType="interactiveSeq">
                <p:stCondLst>
                  <p:cond evt="onClick" delay="0">
                    <p:tgtEl>
                      <p:spTgt spid="28"/>
                    </p:tgtEl>
                  </p:cond>
                </p:stCondLst>
                <p:endSync evt="end" delay="0">
                  <p:rtn val="all"/>
                </p:endSync>
                <p:childTnLst>
                  <p:par>
                    <p:cTn id="21" fill="hold">
                      <p:stCondLst>
                        <p:cond delay="0"/>
                      </p:stCondLst>
                      <p:childTnLst>
                        <p:par>
                          <p:cTn id="22" fill="hold">
                            <p:stCondLst>
                              <p:cond delay="0"/>
                            </p:stCondLst>
                            <p:childTnLst>
                              <p:par>
                                <p:cTn id="23" presetID="1" presetClass="exit" presetSubtype="0" fill="hold" nodeType="withEffect">
                                  <p:stCondLst>
                                    <p:cond delay="0"/>
                                  </p:stCondLst>
                                  <p:childTnLst>
                                    <p:set>
                                      <p:cBhvr>
                                        <p:cTn id="24" dur="1" fill="hold">
                                          <p:stCondLst>
                                            <p:cond delay="0"/>
                                          </p:stCondLst>
                                        </p:cTn>
                                        <p:tgtEl>
                                          <p:spTgt spid="28"/>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42" presetClass="path" presetSubtype="0" accel="50000" decel="50000" fill="hold" grpId="0" nodeType="withEffect">
                                  <p:stCondLst>
                                    <p:cond delay="0"/>
                                  </p:stCondLst>
                                  <p:childTnLst>
                                    <p:animMotion origin="layout" path="M -4.16667E-7 -7.40741E-7 L -4.16667E-7 0.07847 " pathEditMode="relative" rAng="0" ptsTypes="AA">
                                      <p:cBhvr>
                                        <p:cTn id="28" dur="2000" fill="hold"/>
                                        <p:tgtEl>
                                          <p:spTgt spid="9229"/>
                                        </p:tgtEl>
                                        <p:attrNameLst>
                                          <p:attrName>ppt_x</p:attrName>
                                          <p:attrName>ppt_y</p:attrName>
                                        </p:attrNameLst>
                                      </p:cBhvr>
                                      <p:rCtr x="0" y="3912"/>
                                    </p:animMotion>
                                  </p:childTnLst>
                                </p:cTn>
                              </p:par>
                            </p:childTnLst>
                          </p:cTn>
                        </p:par>
                      </p:childTnLst>
                    </p:cTn>
                  </p:par>
                </p:childTnLst>
              </p:cTn>
              <p:nextCondLst>
                <p:cond evt="onClick" delay="0">
                  <p:tgtEl>
                    <p:spTgt spid="28"/>
                  </p:tgtEl>
                </p:cond>
              </p:nextCondLst>
            </p:seq>
            <p:seq concurrent="1" nextAc="seek">
              <p:cTn id="29" restart="whenNotActive" fill="hold" evtFilter="cancelBubble" nodeType="interactiveSeq">
                <p:stCondLst>
                  <p:cond evt="onClick" delay="0">
                    <p:tgtEl>
                      <p:spTgt spid="19"/>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bldLst>
      <p:bldP spid="32" grpId="0"/>
      <p:bldP spid="32" grpId="1"/>
      <p:bldP spid="31" grpId="0"/>
      <p:bldP spid="31" grpId="1"/>
      <p:bldP spid="9229" grpId="0"/>
      <p:bldP spid="9232" grpId="0"/>
      <p:bldP spid="18"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3794" name="Image 1">
            <a:extLst>
              <a:ext uri="{FF2B5EF4-FFF2-40B4-BE49-F238E27FC236}">
                <a16:creationId xmlns:a16="http://schemas.microsoft.com/office/drawing/2014/main" id="{D18507EA-6C09-4131-9A08-28E114060F1B}"/>
              </a:ext>
            </a:extLst>
          </p:cNvPr>
          <p:cNvPicPr>
            <a:picLocks noChangeAspect="1"/>
          </p:cNvPicPr>
          <p:nvPr/>
        </p:nvPicPr>
        <p:blipFill rotWithShape="1">
          <a:blip r:embed="rId2">
            <a:extLst>
              <a:ext uri="{28A0092B-C50C-407E-A947-70E740481C1C}">
                <a14:useLocalDpi xmlns:a14="http://schemas.microsoft.com/office/drawing/2010/main" val="0"/>
              </a:ext>
            </a:extLst>
          </a:blip>
          <a:srcRect l="-429" r="30296"/>
          <a:stretch/>
        </p:blipFill>
        <p:spPr bwMode="auto">
          <a:xfrm>
            <a:off x="6453672" y="1055138"/>
            <a:ext cx="5761144" cy="580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2" descr="Résultat de recherche d'images pour &quot;everest&quot;">
            <a:extLst>
              <a:ext uri="{FF2B5EF4-FFF2-40B4-BE49-F238E27FC236}">
                <a16:creationId xmlns:a16="http://schemas.microsoft.com/office/drawing/2014/main" id="{814FB8CE-359A-46B4-BA71-443735219A6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996" t="-179" r="-132" b="-118"/>
          <a:stretch/>
        </p:blipFill>
        <p:spPr bwMode="auto">
          <a:xfrm>
            <a:off x="1295588" y="1041836"/>
            <a:ext cx="5579191" cy="581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A2E6414E-DABE-2391-9904-3BC69CB15EC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mont Everest, toit du monde </a:t>
            </a:r>
          </a:p>
          <a:p>
            <a:pPr algn="ctr" eaLnBrk="1" hangingPunct="1">
              <a:defRPr/>
            </a:pPr>
            <a:r>
              <a:rPr lang="fr-FR" sz="3600" b="1" dirty="0">
                <a:solidFill>
                  <a:schemeClr val="accent5">
                    <a:lumMod val="75000"/>
                  </a:schemeClr>
                </a:solidFill>
              </a:rPr>
              <a:t>(8 846 m d’altitude)</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BE85D4A1-4CEC-E938-B736-27C47C38DE4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AFEB236E-3A0A-46DA-1C27-7921EFAFF0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C4A08DB6-E52E-6E95-E9DD-64A2014D852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90E9AB3D-4997-2351-11C0-86A84E9E29E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7257D9A6-FAE2-2524-7F6B-080088362F6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5A1BD81F-D956-A72D-EA03-57DF15D21DE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CFDB6D43-2FE8-FDA2-554E-6926A563AA7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3C7F961E-81A1-729D-756F-8A7AFF0E0D0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7D6524FE-FF3F-144A-C2F5-469528EBF6A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numéro de diapositive 2"/>
          <p:cNvSpPr>
            <a:spLocks noGrp="1"/>
          </p:cNvSpPr>
          <p:nvPr>
            <p:ph type="sldNum" sz="quarter" idx="12"/>
          </p:nvPr>
        </p:nvSpPr>
        <p:spPr/>
        <p:txBody>
          <a:bodyPr/>
          <a:lstStyle/>
          <a:p>
            <a:fld id="{A6975CB3-950E-4025-A1C5-3373A41C9E6B}" type="slidenum">
              <a:rPr lang="fr-FR" smtClean="0"/>
              <a:pPr/>
              <a:t>24</a:t>
            </a:fld>
            <a:endParaRPr lang="fr-FR" dirty="0">
              <a:solidFill>
                <a:schemeClr val="bg1"/>
              </a:solidFill>
            </a:endParaRPr>
          </a:p>
        </p:txBody>
      </p:sp>
      <p:pic>
        <p:nvPicPr>
          <p:cNvPr id="13"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302272"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439FF50F-67C4-4DB5-BD48-4AA65B26465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6" name="Espace réservé du numéro de diapositive 1">
            <a:extLst>
              <a:ext uri="{FF2B5EF4-FFF2-40B4-BE49-F238E27FC236}">
                <a16:creationId xmlns:a16="http://schemas.microsoft.com/office/drawing/2014/main" id="{C3074735-84F9-B894-2C9E-311468C12759}"/>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 </a:t>
            </a:r>
            <a:r>
              <a:rPr lang="fr-FR" altLang="fr-FR" sz="1800" b="1" dirty="0">
                <a:solidFill>
                  <a:srgbClr val="CFEDEF"/>
                </a:solidFill>
              </a:rPr>
              <a:t>- </a:t>
            </a:r>
            <a:fld id="{770DC6EB-A161-4BF8-9DC8-5989C476260F}" type="slidenum">
              <a:rPr lang="fr-FR" altLang="fr-FR" sz="1800" b="1"/>
              <a:pPr eaLnBrk="1" hangingPunct="1">
                <a:lnSpc>
                  <a:spcPct val="100000"/>
                </a:lnSpc>
                <a:spcBef>
                  <a:spcPct val="0"/>
                </a:spcBef>
                <a:buFontTx/>
                <a:buNone/>
              </a:pPr>
              <a:t>24</a:t>
            </a:fld>
            <a:endParaRPr lang="fr-FR" altLang="fr-FR" sz="1800" b="1" dirty="0"/>
          </a:p>
        </p:txBody>
      </p:sp>
    </p:spTree>
    <p:extLst>
      <p:ext uri="{BB962C8B-B14F-4D97-AF65-F5344CB8AC3E}">
        <p14:creationId xmlns:p14="http://schemas.microsoft.com/office/powerpoint/2010/main" val="2445466691"/>
      </p:ext>
    </p:extLst>
  </p:cSld>
  <p:clrMapOvr>
    <a:masterClrMapping/>
  </p:clrMapOvr>
  <p:transition spd="slow"/>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age 3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5928" y="878029"/>
            <a:ext cx="10736072" cy="5979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a:extLst>
              <a:ext uri="{FF2B5EF4-FFF2-40B4-BE49-F238E27FC236}">
                <a16:creationId xmlns:a16="http://schemas.microsoft.com/office/drawing/2014/main" id="{26108C27-249C-620A-A5BB-3DEB9AD122B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Les différentes couches  atmosphériques</a:t>
            </a:r>
            <a:endParaRPr lang="fr-FR" sz="3600" b="1" dirty="0">
              <a:solidFill>
                <a:schemeClr val="accent5">
                  <a:lumMod val="75000"/>
                </a:schemeClr>
              </a:solidFill>
              <a:cs typeface="Arial" panose="020B0604020202020204" pitchFamily="34" charset="0"/>
            </a:endParaRPr>
          </a:p>
        </p:txBody>
      </p:sp>
      <p:sp>
        <p:nvSpPr>
          <p:cNvPr id="9" name="Rectangle 1">
            <a:extLst>
              <a:ext uri="{FF2B5EF4-FFF2-40B4-BE49-F238E27FC236}">
                <a16:creationId xmlns:a16="http://schemas.microsoft.com/office/drawing/2014/main" id="{98B277A9-5C2A-0A5F-4631-53D7FC07F51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 name="PictoVideo">
            <a:extLst>
              <a:ext uri="{FF2B5EF4-FFF2-40B4-BE49-F238E27FC236}">
                <a16:creationId xmlns:a16="http://schemas.microsoft.com/office/drawing/2014/main" id="{77D4B608-A3EF-E6A6-EBB9-724F8F3304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Info">
            <a:extLst>
              <a:ext uri="{FF2B5EF4-FFF2-40B4-BE49-F238E27FC236}">
                <a16:creationId xmlns:a16="http://schemas.microsoft.com/office/drawing/2014/main" id="{D86D6D22-D641-1E6C-C060-8883DC78E53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4" name="ZtxtP-Video">
            <a:extLst>
              <a:ext uri="{FF2B5EF4-FFF2-40B4-BE49-F238E27FC236}">
                <a16:creationId xmlns:a16="http://schemas.microsoft.com/office/drawing/2014/main" id="{E6ED11E2-8C35-C01D-2998-020D0F2E61AD}"/>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5" name="PictoGuide">
            <a:extLst>
              <a:ext uri="{FF2B5EF4-FFF2-40B4-BE49-F238E27FC236}">
                <a16:creationId xmlns:a16="http://schemas.microsoft.com/office/drawing/2014/main" id="{55AADA4D-D252-1B10-B3EE-D951254CA65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txtP-Guide">
            <a:extLst>
              <a:ext uri="{FF2B5EF4-FFF2-40B4-BE49-F238E27FC236}">
                <a16:creationId xmlns:a16="http://schemas.microsoft.com/office/drawing/2014/main" id="{423E78E3-C7DE-625A-7D3E-1980B52FCBB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7" name="ZtxtP-Video">
            <a:extLst>
              <a:ext uri="{FF2B5EF4-FFF2-40B4-BE49-F238E27FC236}">
                <a16:creationId xmlns:a16="http://schemas.microsoft.com/office/drawing/2014/main" id="{83A0FE0C-1E55-A370-C8B1-EBAD5203DD4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 name="Image 42">
            <a:extLst>
              <a:ext uri="{FF2B5EF4-FFF2-40B4-BE49-F238E27FC236}">
                <a16:creationId xmlns:a16="http://schemas.microsoft.com/office/drawing/2014/main" id="{678F44EA-5E8C-DE31-7CE5-A4C8FBE12B5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Video">
            <a:extLst>
              <a:ext uri="{FF2B5EF4-FFF2-40B4-BE49-F238E27FC236}">
                <a16:creationId xmlns:a16="http://schemas.microsoft.com/office/drawing/2014/main" id="{551FC13C-9943-8D13-8A7F-6071405A9D6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1"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mn-lt"/>
              <a:cs typeface="Arial" panose="020B0604020202020204" pitchFamily="34" charset="0"/>
            </a:endParaRPr>
          </a:p>
        </p:txBody>
      </p:sp>
      <p:sp>
        <p:nvSpPr>
          <p:cNvPr id="17423"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mn-lt"/>
              <a:cs typeface="Arial" panose="020B0604020202020204" pitchFamily="34" charset="0"/>
            </a:endParaRPr>
          </a:p>
        </p:txBody>
      </p:sp>
      <p:sp>
        <p:nvSpPr>
          <p:cNvPr id="17424"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mn-lt"/>
              <a:cs typeface="Arial" panose="020B0604020202020204" pitchFamily="34" charset="0"/>
            </a:endParaRPr>
          </a:p>
        </p:txBody>
      </p:sp>
      <p:sp>
        <p:nvSpPr>
          <p:cNvPr id="61" name="Ionosphère"/>
          <p:cNvSpPr txBox="1">
            <a:spLocks noChangeArrowheads="1"/>
          </p:cNvSpPr>
          <p:nvPr/>
        </p:nvSpPr>
        <p:spPr bwMode="auto">
          <a:xfrm>
            <a:off x="5582023" y="1397625"/>
            <a:ext cx="683086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spcAft>
                <a:spcPts val="300"/>
              </a:spcAft>
              <a:buFontTx/>
              <a:buNone/>
              <a:defRPr/>
            </a:pPr>
            <a:r>
              <a:rPr lang="fr-FR" altLang="fr-FR" sz="2400" b="1" dirty="0">
                <a:solidFill>
                  <a:schemeClr val="bg1"/>
                </a:solidFill>
                <a:latin typeface="+mn-lt"/>
                <a:cs typeface="Arial" charset="0"/>
              </a:rPr>
              <a:t>Exosphère</a:t>
            </a:r>
          </a:p>
        </p:txBody>
      </p:sp>
      <p:sp>
        <p:nvSpPr>
          <p:cNvPr id="78" name="ZoneTexte 8"/>
          <p:cNvSpPr txBox="1">
            <a:spLocks noChangeArrowheads="1"/>
          </p:cNvSpPr>
          <p:nvPr/>
        </p:nvSpPr>
        <p:spPr bwMode="auto">
          <a:xfrm>
            <a:off x="8347074" y="5935883"/>
            <a:ext cx="14811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1400" dirty="0">
                <a:solidFill>
                  <a:schemeClr val="accent5">
                    <a:lumMod val="50000"/>
                  </a:schemeClr>
                </a:solidFill>
                <a:latin typeface="+mn-lt"/>
                <a:cs typeface="Arial" charset="0"/>
              </a:rPr>
              <a:t>Avion de ligne</a:t>
            </a:r>
          </a:p>
        </p:txBody>
      </p:sp>
      <p:sp>
        <p:nvSpPr>
          <p:cNvPr id="79" name="ZoneTexte 8"/>
          <p:cNvSpPr txBox="1">
            <a:spLocks noChangeArrowheads="1"/>
          </p:cNvSpPr>
          <p:nvPr/>
        </p:nvSpPr>
        <p:spPr bwMode="auto">
          <a:xfrm>
            <a:off x="10063163" y="5390597"/>
            <a:ext cx="18415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algn="ctr" eaLnBrk="1" hangingPunct="1">
              <a:lnSpc>
                <a:spcPct val="100000"/>
              </a:lnSpc>
              <a:spcBef>
                <a:spcPct val="0"/>
              </a:spcBef>
              <a:buFontTx/>
              <a:buNone/>
              <a:defRPr/>
            </a:pPr>
            <a:r>
              <a:rPr lang="fr-FR" altLang="fr-FR" sz="1400" dirty="0">
                <a:solidFill>
                  <a:schemeClr val="accent5">
                    <a:lumMod val="50000"/>
                  </a:schemeClr>
                </a:solidFill>
                <a:latin typeface="+mn-lt"/>
                <a:cs typeface="Arial" charset="0"/>
              </a:rPr>
              <a:t>Avion </a:t>
            </a:r>
          </a:p>
          <a:p>
            <a:pPr algn="ctr" eaLnBrk="1" hangingPunct="1">
              <a:lnSpc>
                <a:spcPct val="100000"/>
              </a:lnSpc>
              <a:spcBef>
                <a:spcPct val="0"/>
              </a:spcBef>
              <a:buFontTx/>
              <a:buNone/>
              <a:defRPr/>
            </a:pPr>
            <a:r>
              <a:rPr lang="fr-FR" altLang="fr-FR" sz="1400" dirty="0">
                <a:solidFill>
                  <a:schemeClr val="accent5">
                    <a:lumMod val="50000"/>
                  </a:schemeClr>
                </a:solidFill>
                <a:latin typeface="+mn-lt"/>
                <a:cs typeface="Arial" charset="0"/>
              </a:rPr>
              <a:t>supersonique</a:t>
            </a:r>
          </a:p>
        </p:txBody>
      </p:sp>
      <p:sp>
        <p:nvSpPr>
          <p:cNvPr id="80" name="ZoneTexte 8"/>
          <p:cNvSpPr txBox="1">
            <a:spLocks noChangeArrowheads="1"/>
          </p:cNvSpPr>
          <p:nvPr/>
        </p:nvSpPr>
        <p:spPr bwMode="auto">
          <a:xfrm>
            <a:off x="8455202" y="2338884"/>
            <a:ext cx="1708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defRPr/>
            </a:pPr>
            <a:r>
              <a:rPr lang="fr-FR" altLang="fr-FR" sz="1400" dirty="0">
                <a:solidFill>
                  <a:schemeClr val="bg1"/>
                </a:solidFill>
                <a:latin typeface="+mn-lt"/>
                <a:cs typeface="Arial" charset="0"/>
              </a:rPr>
              <a:t>Aurores polaires</a:t>
            </a:r>
          </a:p>
        </p:txBody>
      </p:sp>
      <p:grpSp>
        <p:nvGrpSpPr>
          <p:cNvPr id="17433" name="Groupe 3"/>
          <p:cNvGrpSpPr>
            <a:grpSpLocks/>
          </p:cNvGrpSpPr>
          <p:nvPr/>
        </p:nvGrpSpPr>
        <p:grpSpPr bwMode="auto">
          <a:xfrm rot="-802132">
            <a:off x="1937884" y="2038212"/>
            <a:ext cx="2571186" cy="461665"/>
            <a:chOff x="5314659" y="1519477"/>
            <a:chExt cx="1716860" cy="461850"/>
          </a:xfrm>
        </p:grpSpPr>
        <p:sp>
          <p:nvSpPr>
            <p:cNvPr id="2" name="Rectangle à coins arrondis 1"/>
            <p:cNvSpPr/>
            <p:nvPr/>
          </p:nvSpPr>
          <p:spPr>
            <a:xfrm>
              <a:off x="5380721" y="1565112"/>
              <a:ext cx="1584873" cy="349390"/>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4" name="thermosphère"/>
            <p:cNvSpPr>
              <a:spLocks noChangeArrowheads="1"/>
            </p:cNvSpPr>
            <p:nvPr/>
          </p:nvSpPr>
          <p:spPr bwMode="auto">
            <a:xfrm>
              <a:off x="5314659" y="1519477"/>
              <a:ext cx="1716860" cy="46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spcAft>
                  <a:spcPts val="300"/>
                </a:spcAft>
                <a:buFontTx/>
                <a:buNone/>
                <a:defRPr/>
              </a:pPr>
              <a:r>
                <a:rPr lang="fr-FR" altLang="fr-FR" sz="2400" b="1" dirty="0">
                  <a:solidFill>
                    <a:schemeClr val="accent5">
                      <a:lumMod val="75000"/>
                    </a:schemeClr>
                  </a:solidFill>
                  <a:latin typeface="+mn-lt"/>
                  <a:cs typeface="Arial" panose="020B0604020202020204" pitchFamily="34" charset="0"/>
                </a:rPr>
                <a:t>Alt. </a:t>
              </a:r>
              <a:r>
                <a:rPr lang="fr-FR" sz="2400" b="1" dirty="0">
                  <a:solidFill>
                    <a:schemeClr val="accent5">
                      <a:lumMod val="75000"/>
                    </a:schemeClr>
                  </a:solidFill>
                  <a:latin typeface="+mn-lt"/>
                  <a:cs typeface="Arial" panose="020B0604020202020204" pitchFamily="34" charset="0"/>
                </a:rPr>
                <a:t>≈</a:t>
              </a:r>
              <a:r>
                <a:rPr lang="fr-FR" altLang="fr-FR" sz="2400" b="1" dirty="0">
                  <a:solidFill>
                    <a:schemeClr val="accent5">
                      <a:lumMod val="75000"/>
                    </a:schemeClr>
                  </a:solidFill>
                  <a:latin typeface="+mn-lt"/>
                  <a:cs typeface="Arial" panose="020B0604020202020204" pitchFamily="34" charset="0"/>
                </a:rPr>
                <a:t>10 000 km</a:t>
              </a:r>
            </a:p>
          </p:txBody>
        </p:sp>
      </p:grpSp>
      <p:sp>
        <p:nvSpPr>
          <p:cNvPr id="17452" name="Rectangle 8"/>
          <p:cNvSpPr>
            <a:spLocks noChangeArrowheads="1"/>
          </p:cNvSpPr>
          <p:nvPr/>
        </p:nvSpPr>
        <p:spPr bwMode="auto">
          <a:xfrm>
            <a:off x="5603875" y="2266950"/>
            <a:ext cx="2051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300"/>
              </a:spcAft>
              <a:buFontTx/>
              <a:buNone/>
            </a:pPr>
            <a:r>
              <a:rPr lang="fr-FR" altLang="fr-FR" sz="2400" b="1" dirty="0">
                <a:solidFill>
                  <a:schemeClr val="bg1"/>
                </a:solidFill>
                <a:latin typeface="+mn-lt"/>
                <a:cs typeface="Arial" panose="020B0604020202020204" pitchFamily="34" charset="0"/>
              </a:rPr>
              <a:t>Thermosphère</a:t>
            </a:r>
          </a:p>
        </p:txBody>
      </p:sp>
      <p:grpSp>
        <p:nvGrpSpPr>
          <p:cNvPr id="17435" name="Groupe 4"/>
          <p:cNvGrpSpPr>
            <a:grpSpLocks/>
          </p:cNvGrpSpPr>
          <p:nvPr/>
        </p:nvGrpSpPr>
        <p:grpSpPr bwMode="auto">
          <a:xfrm rot="-802132">
            <a:off x="2118046" y="3050855"/>
            <a:ext cx="2210863" cy="461665"/>
            <a:chOff x="5548027" y="2551020"/>
            <a:chExt cx="1846664" cy="461904"/>
          </a:xfrm>
        </p:grpSpPr>
        <p:sp>
          <p:nvSpPr>
            <p:cNvPr id="33" name="Rectangle à coins arrondis 32"/>
            <p:cNvSpPr/>
            <p:nvPr/>
          </p:nvSpPr>
          <p:spPr>
            <a:xfrm>
              <a:off x="5709891" y="2599419"/>
              <a:ext cx="1504693" cy="352607"/>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 name="mesosphere"/>
            <p:cNvSpPr>
              <a:spLocks noChangeArrowheads="1"/>
            </p:cNvSpPr>
            <p:nvPr/>
          </p:nvSpPr>
          <p:spPr bwMode="auto">
            <a:xfrm>
              <a:off x="5548027" y="2551020"/>
              <a:ext cx="1846664" cy="461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spcAft>
                  <a:spcPts val="300"/>
                </a:spcAft>
                <a:buFontTx/>
                <a:buNone/>
                <a:defRPr/>
              </a:pPr>
              <a:r>
                <a:rPr lang="fr-FR" altLang="fr-FR" sz="2400" b="1" dirty="0">
                  <a:solidFill>
                    <a:schemeClr val="accent5">
                      <a:lumMod val="75000"/>
                    </a:schemeClr>
                  </a:solidFill>
                  <a:latin typeface="+mn-lt"/>
                  <a:cs typeface="Arial" panose="020B0604020202020204" pitchFamily="34" charset="0"/>
                </a:rPr>
                <a:t>Alt. </a:t>
              </a:r>
              <a:r>
                <a:rPr lang="fr-FR" sz="2400" b="1" dirty="0">
                  <a:solidFill>
                    <a:schemeClr val="accent5">
                      <a:lumMod val="75000"/>
                    </a:schemeClr>
                  </a:solidFill>
                  <a:cs typeface="Arial" panose="020B0604020202020204" pitchFamily="34" charset="0"/>
                </a:rPr>
                <a:t>≈</a:t>
              </a:r>
              <a:r>
                <a:rPr lang="fr-FR" altLang="fr-FR" sz="2400" b="1" dirty="0">
                  <a:solidFill>
                    <a:schemeClr val="accent5">
                      <a:lumMod val="75000"/>
                    </a:schemeClr>
                  </a:solidFill>
                  <a:latin typeface="+mn-lt"/>
                  <a:cs typeface="Arial" panose="020B0604020202020204" pitchFamily="34" charset="0"/>
                </a:rPr>
                <a:t>500 km</a:t>
              </a:r>
            </a:p>
          </p:txBody>
        </p:sp>
      </p:grpSp>
      <p:sp>
        <p:nvSpPr>
          <p:cNvPr id="17448" name="Rectangle 9"/>
          <p:cNvSpPr>
            <a:spLocks noChangeArrowheads="1"/>
          </p:cNvSpPr>
          <p:nvPr/>
        </p:nvSpPr>
        <p:spPr bwMode="auto">
          <a:xfrm>
            <a:off x="5688013" y="3288337"/>
            <a:ext cx="17940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spcAft>
                <a:spcPts val="300"/>
              </a:spcAft>
              <a:buFontTx/>
              <a:buNone/>
            </a:pPr>
            <a:r>
              <a:rPr lang="fr-FR" altLang="fr-FR" sz="2400" b="1" dirty="0">
                <a:solidFill>
                  <a:schemeClr val="bg1"/>
                </a:solidFill>
                <a:latin typeface="+mn-lt"/>
                <a:cs typeface="Arial" panose="020B0604020202020204" pitchFamily="34" charset="0"/>
              </a:rPr>
              <a:t>Mésosphère</a:t>
            </a:r>
          </a:p>
        </p:txBody>
      </p:sp>
      <p:grpSp>
        <p:nvGrpSpPr>
          <p:cNvPr id="17437" name="Groupe 5"/>
          <p:cNvGrpSpPr>
            <a:grpSpLocks/>
          </p:cNvGrpSpPr>
          <p:nvPr/>
        </p:nvGrpSpPr>
        <p:grpSpPr bwMode="auto">
          <a:xfrm rot="-802132">
            <a:off x="2171922" y="4866091"/>
            <a:ext cx="2103110" cy="461665"/>
            <a:chOff x="5583942" y="3589661"/>
            <a:chExt cx="1741852" cy="461649"/>
          </a:xfrm>
        </p:grpSpPr>
        <p:sp>
          <p:nvSpPr>
            <p:cNvPr id="34" name="Rectangle à coins arrondis 33"/>
            <p:cNvSpPr/>
            <p:nvPr/>
          </p:nvSpPr>
          <p:spPr>
            <a:xfrm>
              <a:off x="5747277" y="3652985"/>
              <a:ext cx="1481931" cy="349238"/>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6" name="stratosphere"/>
            <p:cNvSpPr>
              <a:spLocks noChangeArrowheads="1"/>
            </p:cNvSpPr>
            <p:nvPr/>
          </p:nvSpPr>
          <p:spPr bwMode="auto">
            <a:xfrm>
              <a:off x="5583942" y="3589661"/>
              <a:ext cx="1741852" cy="46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fr-FR" altLang="fr-FR" sz="2400" b="1" dirty="0">
                  <a:solidFill>
                    <a:schemeClr val="accent5">
                      <a:lumMod val="75000"/>
                    </a:schemeClr>
                  </a:solidFill>
                  <a:latin typeface="+mn-lt"/>
                  <a:cs typeface="Arial" panose="020B0604020202020204" pitchFamily="34" charset="0"/>
                </a:rPr>
                <a:t> Alt. </a:t>
              </a:r>
              <a:r>
                <a:rPr lang="fr-FR" sz="2400" b="1" dirty="0">
                  <a:solidFill>
                    <a:schemeClr val="accent5">
                      <a:lumMod val="75000"/>
                    </a:schemeClr>
                  </a:solidFill>
                  <a:cs typeface="Arial" panose="020B0604020202020204" pitchFamily="34" charset="0"/>
                </a:rPr>
                <a:t>≈</a:t>
              </a:r>
              <a:r>
                <a:rPr lang="fr-FR" altLang="fr-FR" sz="2400" b="1" dirty="0">
                  <a:solidFill>
                    <a:schemeClr val="accent5">
                      <a:lumMod val="75000"/>
                    </a:schemeClr>
                  </a:solidFill>
                  <a:latin typeface="+mn-lt"/>
                  <a:cs typeface="Arial" panose="020B0604020202020204" pitchFamily="34" charset="0"/>
                </a:rPr>
                <a:t>50 km</a:t>
              </a:r>
            </a:p>
          </p:txBody>
        </p:sp>
      </p:grpSp>
      <p:sp>
        <p:nvSpPr>
          <p:cNvPr id="11" name="Rectangle 10"/>
          <p:cNvSpPr/>
          <p:nvPr/>
        </p:nvSpPr>
        <p:spPr bwMode="auto">
          <a:xfrm>
            <a:off x="5710238" y="4586379"/>
            <a:ext cx="1944687" cy="461665"/>
          </a:xfrm>
          <a:prstGeom prst="rect">
            <a:avLst/>
          </a:prstGeom>
          <a:solidFill>
            <a:srgbClr val="58D7F6"/>
          </a:solidFill>
        </p:spPr>
        <p:txBody>
          <a:bodyPr wrap="square">
            <a:spAutoFit/>
          </a:bodyPr>
          <a:lstStyle/>
          <a:p>
            <a:pPr algn="ctr">
              <a:defRPr/>
            </a:pPr>
            <a:r>
              <a:rPr lang="fr-FR" altLang="fr-FR" sz="2400" b="1" dirty="0">
                <a:solidFill>
                  <a:schemeClr val="accent5">
                    <a:lumMod val="75000"/>
                  </a:schemeClr>
                </a:solidFill>
                <a:latin typeface="+mn-lt"/>
                <a:cs typeface="Arial" panose="020B0604020202020204" pitchFamily="34" charset="0"/>
              </a:rPr>
              <a:t>Stratosphère</a:t>
            </a:r>
          </a:p>
        </p:txBody>
      </p:sp>
      <p:grpSp>
        <p:nvGrpSpPr>
          <p:cNvPr id="17439" name="Groupe 7"/>
          <p:cNvGrpSpPr>
            <a:grpSpLocks/>
          </p:cNvGrpSpPr>
          <p:nvPr/>
        </p:nvGrpSpPr>
        <p:grpSpPr bwMode="auto">
          <a:xfrm rot="-802132">
            <a:off x="2253511" y="5737523"/>
            <a:ext cx="1939933" cy="461665"/>
            <a:chOff x="5730021" y="5272472"/>
            <a:chExt cx="1661980" cy="460617"/>
          </a:xfrm>
        </p:grpSpPr>
        <p:sp>
          <p:nvSpPr>
            <p:cNvPr id="35" name="Rectangle à coins arrondis 34"/>
            <p:cNvSpPr/>
            <p:nvPr/>
          </p:nvSpPr>
          <p:spPr>
            <a:xfrm>
              <a:off x="5842047" y="5313666"/>
              <a:ext cx="1387892" cy="348457"/>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60" name="troposphere"/>
            <p:cNvSpPr>
              <a:spLocks noChangeArrowheads="1"/>
            </p:cNvSpPr>
            <p:nvPr/>
          </p:nvSpPr>
          <p:spPr bwMode="auto">
            <a:xfrm>
              <a:off x="5730021" y="5272472"/>
              <a:ext cx="1661980" cy="460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fr-FR" altLang="fr-FR" sz="2400" b="1" dirty="0">
                  <a:solidFill>
                    <a:schemeClr val="accent5">
                      <a:lumMod val="75000"/>
                    </a:schemeClr>
                  </a:solidFill>
                  <a:latin typeface="+mn-lt"/>
                  <a:cs typeface="Arial" panose="020B0604020202020204" pitchFamily="34" charset="0"/>
                </a:rPr>
                <a:t>Alt. </a:t>
              </a:r>
              <a:r>
                <a:rPr lang="fr-FR" sz="2400" b="1" dirty="0">
                  <a:solidFill>
                    <a:schemeClr val="accent5">
                      <a:lumMod val="75000"/>
                    </a:schemeClr>
                  </a:solidFill>
                  <a:cs typeface="Arial" panose="020B0604020202020204" pitchFamily="34" charset="0"/>
                </a:rPr>
                <a:t>≈</a:t>
              </a:r>
              <a:r>
                <a:rPr lang="fr-FR" altLang="fr-FR" sz="2400" b="1" dirty="0">
                  <a:solidFill>
                    <a:schemeClr val="accent5">
                      <a:lumMod val="75000"/>
                    </a:schemeClr>
                  </a:solidFill>
                  <a:latin typeface="+mn-lt"/>
                  <a:cs typeface="Arial" panose="020B0604020202020204" pitchFamily="34" charset="0"/>
                </a:rPr>
                <a:t>15 km</a:t>
              </a:r>
            </a:p>
          </p:txBody>
        </p:sp>
      </p:grpSp>
      <p:sp>
        <p:nvSpPr>
          <p:cNvPr id="12" name="Rectangle 11"/>
          <p:cNvSpPr/>
          <p:nvPr/>
        </p:nvSpPr>
        <p:spPr bwMode="auto">
          <a:xfrm>
            <a:off x="5710238" y="5505388"/>
            <a:ext cx="1792287" cy="461962"/>
          </a:xfrm>
          <a:prstGeom prst="rect">
            <a:avLst/>
          </a:prstGeom>
        </p:spPr>
        <p:txBody>
          <a:bodyPr wrap="none">
            <a:spAutoFit/>
          </a:bodyPr>
          <a:lstStyle/>
          <a:p>
            <a:pPr algn="ctr">
              <a:defRPr/>
            </a:pPr>
            <a:r>
              <a:rPr lang="fr-FR" altLang="fr-FR" sz="2400" b="1" dirty="0">
                <a:solidFill>
                  <a:schemeClr val="accent5">
                    <a:lumMod val="75000"/>
                  </a:schemeClr>
                </a:solidFill>
                <a:latin typeface="+mn-lt"/>
                <a:cs typeface="Arial" panose="020B0604020202020204" pitchFamily="34" charset="0"/>
              </a:rPr>
              <a:t>Troposphère</a:t>
            </a:r>
            <a:endParaRPr lang="fr-FR" altLang="fr-FR" sz="2400" dirty="0">
              <a:solidFill>
                <a:schemeClr val="accent5">
                  <a:lumMod val="75000"/>
                </a:schemeClr>
              </a:solidFill>
              <a:latin typeface="+mn-lt"/>
            </a:endParaRPr>
          </a:p>
        </p:txBody>
      </p:sp>
      <p:pic>
        <p:nvPicPr>
          <p:cNvPr id="32" name="Btn_Camera-Cell">
            <a:hlinkClick r:id="rId8" action="ppaction://hlinksldjump"/>
            <a:extLst>
              <a:ext uri="{FF2B5EF4-FFF2-40B4-BE49-F238E27FC236}">
                <a16:creationId xmlns:a16="http://schemas.microsoft.com/office/drawing/2014/main" id="{254992C6-8F60-C641-B9CE-15A2527010A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11019491" y="3003216"/>
            <a:ext cx="671793" cy="570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 name="Groupe 5"/>
          <p:cNvGrpSpPr>
            <a:grpSpLocks/>
          </p:cNvGrpSpPr>
          <p:nvPr/>
        </p:nvGrpSpPr>
        <p:grpSpPr bwMode="auto">
          <a:xfrm rot="-802132">
            <a:off x="2140716" y="4040063"/>
            <a:ext cx="2165523" cy="461665"/>
            <a:chOff x="5583943" y="3589661"/>
            <a:chExt cx="1741852" cy="461649"/>
          </a:xfrm>
        </p:grpSpPr>
        <p:sp>
          <p:nvSpPr>
            <p:cNvPr id="38" name="Rectangle à coins arrondis 37"/>
            <p:cNvSpPr/>
            <p:nvPr/>
          </p:nvSpPr>
          <p:spPr>
            <a:xfrm>
              <a:off x="5747277" y="3652985"/>
              <a:ext cx="1481931" cy="349238"/>
            </a:xfrm>
            <a:prstGeom prst="roundRect">
              <a:avLst/>
            </a:prstGeom>
            <a:solidFill>
              <a:srgbClr val="CFEDE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39" name="stratosphere"/>
            <p:cNvSpPr>
              <a:spLocks noChangeArrowheads="1"/>
            </p:cNvSpPr>
            <p:nvPr/>
          </p:nvSpPr>
          <p:spPr bwMode="auto">
            <a:xfrm>
              <a:off x="5583943" y="3589661"/>
              <a:ext cx="1741852" cy="461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fr-FR" altLang="fr-FR" sz="2400" b="1" dirty="0">
                  <a:solidFill>
                    <a:schemeClr val="accent5">
                      <a:lumMod val="75000"/>
                    </a:schemeClr>
                  </a:solidFill>
                  <a:latin typeface="+mn-lt"/>
                  <a:cs typeface="Arial" panose="020B0604020202020204" pitchFamily="34" charset="0"/>
                </a:rPr>
                <a:t> Alt. </a:t>
              </a:r>
              <a:r>
                <a:rPr lang="fr-FR" sz="2400" b="1" dirty="0">
                  <a:solidFill>
                    <a:schemeClr val="accent5">
                      <a:lumMod val="75000"/>
                    </a:schemeClr>
                  </a:solidFill>
                  <a:cs typeface="Arial" panose="020B0604020202020204" pitchFamily="34" charset="0"/>
                </a:rPr>
                <a:t>≈</a:t>
              </a:r>
              <a:r>
                <a:rPr lang="fr-FR" altLang="fr-FR" sz="2400" b="1" dirty="0">
                  <a:solidFill>
                    <a:schemeClr val="accent5">
                      <a:lumMod val="75000"/>
                    </a:schemeClr>
                  </a:solidFill>
                  <a:latin typeface="+mn-lt"/>
                  <a:cs typeface="Arial" panose="020B0604020202020204" pitchFamily="34" charset="0"/>
                </a:rPr>
                <a:t>85 km</a:t>
              </a:r>
            </a:p>
          </p:txBody>
        </p:sp>
      </p:grpSp>
      <p:sp>
        <p:nvSpPr>
          <p:cNvPr id="40" name="Ionosphère"/>
          <p:cNvSpPr txBox="1">
            <a:spLocks noChangeArrowheads="1"/>
          </p:cNvSpPr>
          <p:nvPr/>
        </p:nvSpPr>
        <p:spPr bwMode="auto">
          <a:xfrm rot="16021406">
            <a:off x="4150786" y="1862285"/>
            <a:ext cx="169574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spcAft>
                <a:spcPts val="300"/>
              </a:spcAft>
              <a:buFontTx/>
              <a:buNone/>
              <a:defRPr/>
            </a:pPr>
            <a:r>
              <a:rPr lang="fr-FR" altLang="fr-FR" sz="2400" b="1" dirty="0">
                <a:solidFill>
                  <a:schemeClr val="bg1"/>
                </a:solidFill>
                <a:latin typeface="+mn-lt"/>
                <a:cs typeface="Arial" charset="0"/>
              </a:rPr>
              <a:t>Ionosphère</a:t>
            </a:r>
          </a:p>
        </p:txBody>
      </p:sp>
      <p:cxnSp>
        <p:nvCxnSpPr>
          <p:cNvPr id="8" name="Connecteur droit 7"/>
          <p:cNvCxnSpPr/>
          <p:nvPr/>
        </p:nvCxnSpPr>
        <p:spPr>
          <a:xfrm flipH="1" flipV="1">
            <a:off x="5361131" y="1517103"/>
            <a:ext cx="22932" cy="124923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6" name="Groupe 35">
            <a:extLst>
              <a:ext uri="{FF2B5EF4-FFF2-40B4-BE49-F238E27FC236}">
                <a16:creationId xmlns:a16="http://schemas.microsoft.com/office/drawing/2014/main" id="{EEF5929E-A2C1-44CE-B157-CDFDCC942D36}"/>
              </a:ext>
            </a:extLst>
          </p:cNvPr>
          <p:cNvGrpSpPr/>
          <p:nvPr/>
        </p:nvGrpSpPr>
        <p:grpSpPr>
          <a:xfrm>
            <a:off x="6022732" y="5271183"/>
            <a:ext cx="843447" cy="843447"/>
            <a:chOff x="2979068" y="2181479"/>
            <a:chExt cx="1015200" cy="1015200"/>
          </a:xfrm>
          <a:solidFill>
            <a:srgbClr val="42C4E3"/>
          </a:solidFill>
        </p:grpSpPr>
        <p:sp>
          <p:nvSpPr>
            <p:cNvPr id="41" name="Numéro 1">
              <a:extLst>
                <a:ext uri="{FF2B5EF4-FFF2-40B4-BE49-F238E27FC236}">
                  <a16:creationId xmlns:a16="http://schemas.microsoft.com/office/drawing/2014/main" id="{97D1708B-4DE4-4CDD-B892-D51284701D7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2" name="? bleu">
              <a:extLst>
                <a:ext uri="{FF2B5EF4-FFF2-40B4-BE49-F238E27FC236}">
                  <a16:creationId xmlns:a16="http://schemas.microsoft.com/office/drawing/2014/main" id="{4957AC6C-6C84-4D3D-9104-7E3A2F9C562A}"/>
                </a:ext>
              </a:extLst>
            </p:cNvPr>
            <p:cNvSpPr>
              <a:spLocks noChangeArrowheads="1"/>
            </p:cNvSpPr>
            <p:nvPr/>
          </p:nvSpPr>
          <p:spPr bwMode="auto">
            <a:xfrm>
              <a:off x="3190947" y="2202912"/>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43" name="Groupe 42">
            <a:extLst>
              <a:ext uri="{FF2B5EF4-FFF2-40B4-BE49-F238E27FC236}">
                <a16:creationId xmlns:a16="http://schemas.microsoft.com/office/drawing/2014/main" id="{E686870B-B9F5-486B-9AB9-B9325B29031E}"/>
              </a:ext>
            </a:extLst>
          </p:cNvPr>
          <p:cNvGrpSpPr/>
          <p:nvPr/>
        </p:nvGrpSpPr>
        <p:grpSpPr>
          <a:xfrm>
            <a:off x="5957497" y="3048863"/>
            <a:ext cx="843447" cy="843447"/>
            <a:chOff x="9725308" y="2293938"/>
            <a:chExt cx="1015200" cy="1015200"/>
          </a:xfrm>
        </p:grpSpPr>
        <p:sp>
          <p:nvSpPr>
            <p:cNvPr id="44" name="Numéro 3">
              <a:extLst>
                <a:ext uri="{FF2B5EF4-FFF2-40B4-BE49-F238E27FC236}">
                  <a16:creationId xmlns:a16="http://schemas.microsoft.com/office/drawing/2014/main" id="{8BCA185B-E79C-4976-A4E1-4C24117636D2}"/>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5" name="? bleu">
              <a:extLst>
                <a:ext uri="{FF2B5EF4-FFF2-40B4-BE49-F238E27FC236}">
                  <a16:creationId xmlns:a16="http://schemas.microsoft.com/office/drawing/2014/main" id="{E22C18F7-D1C4-4D27-8DE7-5AD26E17C41A}"/>
                </a:ext>
              </a:extLst>
            </p:cNvPr>
            <p:cNvSpPr>
              <a:spLocks noChangeArrowheads="1"/>
            </p:cNvSpPr>
            <p:nvPr/>
          </p:nvSpPr>
          <p:spPr bwMode="auto">
            <a:xfrm>
              <a:off x="9957353" y="2298139"/>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46" name="Groupe 45">
            <a:extLst>
              <a:ext uri="{FF2B5EF4-FFF2-40B4-BE49-F238E27FC236}">
                <a16:creationId xmlns:a16="http://schemas.microsoft.com/office/drawing/2014/main" id="{0BA57CA0-35D0-48D9-A7C4-8FE3F9A2D49A}"/>
              </a:ext>
            </a:extLst>
          </p:cNvPr>
          <p:cNvGrpSpPr/>
          <p:nvPr/>
        </p:nvGrpSpPr>
        <p:grpSpPr>
          <a:xfrm>
            <a:off x="5957498" y="1038624"/>
            <a:ext cx="843447" cy="843447"/>
            <a:chOff x="6250282" y="5007328"/>
            <a:chExt cx="1015200" cy="1015200"/>
          </a:xfrm>
        </p:grpSpPr>
        <p:sp>
          <p:nvSpPr>
            <p:cNvPr id="47" name="Numéro 5">
              <a:extLst>
                <a:ext uri="{FF2B5EF4-FFF2-40B4-BE49-F238E27FC236}">
                  <a16:creationId xmlns:a16="http://schemas.microsoft.com/office/drawing/2014/main" id="{AB85E0AC-F16A-4C3F-9DFA-ABFBC426C72B}"/>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8" name="? bleu">
              <a:extLst>
                <a:ext uri="{FF2B5EF4-FFF2-40B4-BE49-F238E27FC236}">
                  <a16:creationId xmlns:a16="http://schemas.microsoft.com/office/drawing/2014/main" id="{423B3FBA-4DB2-4D3C-B339-6EB9F2CB524C}"/>
                </a:ext>
              </a:extLst>
            </p:cNvPr>
            <p:cNvSpPr>
              <a:spLocks noChangeArrowheads="1"/>
            </p:cNvSpPr>
            <p:nvPr/>
          </p:nvSpPr>
          <p:spPr bwMode="auto">
            <a:xfrm>
              <a:off x="6479284" y="5042952"/>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49" name="Groupe 48">
            <a:extLst>
              <a:ext uri="{FF2B5EF4-FFF2-40B4-BE49-F238E27FC236}">
                <a16:creationId xmlns:a16="http://schemas.microsoft.com/office/drawing/2014/main" id="{117AEF17-EE9F-47B0-BF74-52C3475EC31E}"/>
              </a:ext>
            </a:extLst>
          </p:cNvPr>
          <p:cNvGrpSpPr/>
          <p:nvPr/>
        </p:nvGrpSpPr>
        <p:grpSpPr>
          <a:xfrm>
            <a:off x="5955491" y="2039134"/>
            <a:ext cx="843447" cy="843447"/>
            <a:chOff x="3027027" y="5047015"/>
            <a:chExt cx="1015200" cy="1015200"/>
          </a:xfrm>
        </p:grpSpPr>
        <p:sp>
          <p:nvSpPr>
            <p:cNvPr id="50" name="Numéro 4">
              <a:extLst>
                <a:ext uri="{FF2B5EF4-FFF2-40B4-BE49-F238E27FC236}">
                  <a16:creationId xmlns:a16="http://schemas.microsoft.com/office/drawing/2014/main" id="{87599342-D9E1-481F-9670-4408718707BE}"/>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1" name="? bleu">
              <a:extLst>
                <a:ext uri="{FF2B5EF4-FFF2-40B4-BE49-F238E27FC236}">
                  <a16:creationId xmlns:a16="http://schemas.microsoft.com/office/drawing/2014/main" id="{E4DA7344-0CA9-466F-BAE9-1B582DF3AE61}"/>
                </a:ext>
              </a:extLst>
            </p:cNvPr>
            <p:cNvSpPr>
              <a:spLocks noChangeArrowheads="1"/>
            </p:cNvSpPr>
            <p:nvPr/>
          </p:nvSpPr>
          <p:spPr bwMode="auto">
            <a:xfrm>
              <a:off x="3237524" y="5075415"/>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52" name="Groupe 51">
            <a:extLst>
              <a:ext uri="{FF2B5EF4-FFF2-40B4-BE49-F238E27FC236}">
                <a16:creationId xmlns:a16="http://schemas.microsoft.com/office/drawing/2014/main" id="{366135F9-0D27-4508-AAA5-F21D2E2C7A81}"/>
              </a:ext>
            </a:extLst>
          </p:cNvPr>
          <p:cNvGrpSpPr/>
          <p:nvPr/>
        </p:nvGrpSpPr>
        <p:grpSpPr>
          <a:xfrm>
            <a:off x="5948262" y="4152034"/>
            <a:ext cx="843447" cy="843447"/>
            <a:chOff x="6429109" y="2275219"/>
            <a:chExt cx="1015200" cy="1015200"/>
          </a:xfrm>
        </p:grpSpPr>
        <p:sp>
          <p:nvSpPr>
            <p:cNvPr id="53" name="Numéro 2">
              <a:extLst>
                <a:ext uri="{FF2B5EF4-FFF2-40B4-BE49-F238E27FC236}">
                  <a16:creationId xmlns:a16="http://schemas.microsoft.com/office/drawing/2014/main" id="{608A18CC-3EFC-4544-B341-3AE331EEAB3F}"/>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4" name="? bleu">
              <a:extLst>
                <a:ext uri="{FF2B5EF4-FFF2-40B4-BE49-F238E27FC236}">
                  <a16:creationId xmlns:a16="http://schemas.microsoft.com/office/drawing/2014/main" id="{CC564CCD-ABDE-4A33-999E-4CA670EBBEE8}"/>
                </a:ext>
              </a:extLst>
            </p:cNvPr>
            <p:cNvSpPr>
              <a:spLocks noChangeArrowheads="1"/>
            </p:cNvSpPr>
            <p:nvPr/>
          </p:nvSpPr>
          <p:spPr bwMode="auto">
            <a:xfrm>
              <a:off x="6635940" y="2308926"/>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55" name="Groupe 54">
            <a:extLst>
              <a:ext uri="{FF2B5EF4-FFF2-40B4-BE49-F238E27FC236}">
                <a16:creationId xmlns:a16="http://schemas.microsoft.com/office/drawing/2014/main" id="{4A0648CD-0583-43EC-872A-16ED423DE09E}"/>
              </a:ext>
            </a:extLst>
          </p:cNvPr>
          <p:cNvGrpSpPr/>
          <p:nvPr/>
        </p:nvGrpSpPr>
        <p:grpSpPr>
          <a:xfrm>
            <a:off x="4504590" y="1759202"/>
            <a:ext cx="843447" cy="843447"/>
            <a:chOff x="9902970" y="5173076"/>
            <a:chExt cx="1015200" cy="1015200"/>
          </a:xfrm>
        </p:grpSpPr>
        <p:sp>
          <p:nvSpPr>
            <p:cNvPr id="56" name="Numéro 6">
              <a:extLst>
                <a:ext uri="{FF2B5EF4-FFF2-40B4-BE49-F238E27FC236}">
                  <a16:creationId xmlns:a16="http://schemas.microsoft.com/office/drawing/2014/main" id="{E84F6F9C-6C5F-489F-91AA-24ACBE5EEEB5}"/>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7" name="? bleu">
              <a:extLst>
                <a:ext uri="{FF2B5EF4-FFF2-40B4-BE49-F238E27FC236}">
                  <a16:creationId xmlns:a16="http://schemas.microsoft.com/office/drawing/2014/main" id="{A3210853-768D-463B-9A12-88A055C8767F}"/>
                </a:ext>
              </a:extLst>
            </p:cNvPr>
            <p:cNvSpPr>
              <a:spLocks noChangeArrowheads="1"/>
            </p:cNvSpPr>
            <p:nvPr/>
          </p:nvSpPr>
          <p:spPr bwMode="auto">
            <a:xfrm>
              <a:off x="10115765" y="5184037"/>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grpSp>
        <p:nvGrpSpPr>
          <p:cNvPr id="58" name="Groupe 57">
            <a:extLst>
              <a:ext uri="{FF2B5EF4-FFF2-40B4-BE49-F238E27FC236}">
                <a16:creationId xmlns:a16="http://schemas.microsoft.com/office/drawing/2014/main" id="{334390A6-14A6-486D-9D72-BA3BCA00B5C6}"/>
              </a:ext>
            </a:extLst>
          </p:cNvPr>
          <p:cNvGrpSpPr>
            <a:grpSpLocks/>
          </p:cNvGrpSpPr>
          <p:nvPr/>
        </p:nvGrpSpPr>
        <p:grpSpPr bwMode="auto">
          <a:xfrm>
            <a:off x="1634034" y="6148101"/>
            <a:ext cx="8642913" cy="681681"/>
            <a:chOff x="9105699" y="4421742"/>
            <a:chExt cx="7524614" cy="527076"/>
          </a:xfrm>
          <a:solidFill>
            <a:schemeClr val="accent5"/>
          </a:solidFill>
        </p:grpSpPr>
        <p:sp>
          <p:nvSpPr>
            <p:cNvPr id="59" name="Ellipse 3">
              <a:extLst>
                <a:ext uri="{FF2B5EF4-FFF2-40B4-BE49-F238E27FC236}">
                  <a16:creationId xmlns:a16="http://schemas.microsoft.com/office/drawing/2014/main" id="{D1A2D564-8F5B-4C6F-93AD-999BB7FFEEF5}"/>
                </a:ext>
              </a:extLst>
            </p:cNvPr>
            <p:cNvSpPr/>
            <p:nvPr/>
          </p:nvSpPr>
          <p:spPr>
            <a:xfrm>
              <a:off x="9105699" y="4421742"/>
              <a:ext cx="7524614" cy="52707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62" name="l'épaisseur de la zone respirable">
              <a:extLst>
                <a:ext uri="{FF2B5EF4-FFF2-40B4-BE49-F238E27FC236}">
                  <a16:creationId xmlns:a16="http://schemas.microsoft.com/office/drawing/2014/main" id="{DF5277E5-B70B-4544-9EC9-8B84D48C8304}"/>
                </a:ext>
              </a:extLst>
            </p:cNvPr>
            <p:cNvSpPr txBox="1">
              <a:spLocks noChangeArrowheads="1"/>
            </p:cNvSpPr>
            <p:nvPr/>
          </p:nvSpPr>
          <p:spPr bwMode="auto">
            <a:xfrm>
              <a:off x="9115258" y="4465510"/>
              <a:ext cx="7163495" cy="452148"/>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b="1" dirty="0">
                  <a:solidFill>
                    <a:srgbClr val="FFFFFF"/>
                  </a:solidFill>
                  <a:latin typeface="+mn-lt"/>
                  <a:cs typeface="Arial" panose="020B0604020202020204" pitchFamily="34" charset="0"/>
                </a:rPr>
                <a:t>Le savais-tu ? </a:t>
              </a:r>
              <a:r>
                <a:rPr lang="fr-FR" altLang="fr-FR" sz="1600" dirty="0">
                  <a:solidFill>
                    <a:srgbClr val="FFFFFF"/>
                  </a:solidFill>
                  <a:latin typeface="+mn-lt"/>
                  <a:cs typeface="Arial" panose="020B0604020202020204" pitchFamily="34" charset="0"/>
                </a:rPr>
                <a:t>La plupart des satellites se situent entre 200 et 800 kilomètres d'altitude. </a:t>
              </a:r>
            </a:p>
            <a:p>
              <a:pPr algn="ctr" eaLnBrk="1" hangingPunct="1">
                <a:lnSpc>
                  <a:spcPct val="100000"/>
                </a:lnSpc>
                <a:spcBef>
                  <a:spcPct val="0"/>
                </a:spcBef>
                <a:buFontTx/>
                <a:buNone/>
                <a:defRPr/>
              </a:pPr>
              <a:r>
                <a:rPr lang="fr-FR" altLang="fr-FR" sz="1600" dirty="0">
                  <a:solidFill>
                    <a:srgbClr val="FFFFFF"/>
                  </a:solidFill>
                  <a:latin typeface="+mn-lt"/>
                  <a:cs typeface="Arial" panose="020B0604020202020204" pitchFamily="34" charset="0"/>
                </a:rPr>
                <a:t>Plus loin, les satellites géostationnaires gravitent autour de la Terre à 36 000 km d'altitude.</a:t>
              </a:r>
            </a:p>
          </p:txBody>
        </p:sp>
      </p:grpSp>
      <p:pic>
        <p:nvPicPr>
          <p:cNvPr id="20" name="Image 19">
            <a:extLst>
              <a:ext uri="{FF2B5EF4-FFF2-40B4-BE49-F238E27FC236}">
                <a16:creationId xmlns:a16="http://schemas.microsoft.com/office/drawing/2014/main" id="{B5ED7643-7EE7-C168-2B49-EBDBEE7D06D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1" name="+VENTILATION">
            <a:extLst>
              <a:ext uri="{FF2B5EF4-FFF2-40B4-BE49-F238E27FC236}">
                <a16:creationId xmlns:a16="http://schemas.microsoft.com/office/drawing/2014/main" id="{4690B0FC-74B4-42FF-84C3-5DB6847C9814}"/>
              </a:ext>
            </a:extLst>
          </p:cNvPr>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1816504" y="3015423"/>
            <a:ext cx="641362" cy="542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Espace réservé du numéro de diapositive 1">
            <a:extLst>
              <a:ext uri="{FF2B5EF4-FFF2-40B4-BE49-F238E27FC236}">
                <a16:creationId xmlns:a16="http://schemas.microsoft.com/office/drawing/2014/main" id="{56ADADCC-03D4-C8E6-C99A-59376B91858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25</a:t>
            </a:fld>
            <a:endParaRPr lang="fr-FR" altLang="fr-FR" sz="1800" b="1" dirty="0"/>
          </a:p>
        </p:txBody>
      </p:sp>
    </p:spTree>
    <p:extLst>
      <p:ext uri="{BB962C8B-B14F-4D97-AF65-F5344CB8AC3E}">
        <p14:creationId xmlns:p14="http://schemas.microsoft.com/office/powerpoint/2010/main" val="41556609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6"/>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36"/>
                                        </p:tgtEl>
                                        <p:attrNameLst>
                                          <p:attrName>style.visibility</p:attrName>
                                        </p:attrNameLst>
                                      </p:cBhvr>
                                      <p:to>
                                        <p:strVal val="hidden"/>
                                      </p:to>
                                    </p:set>
                                  </p:childTnLst>
                                </p:cTn>
                              </p:par>
                              <p:par>
                                <p:cTn id="7" presetID="10"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500"/>
                                        <p:tgtEl>
                                          <p:spTgt spid="12"/>
                                        </p:tgtEl>
                                      </p:cBhvr>
                                    </p:animEffect>
                                  </p:childTnLst>
                                </p:cTn>
                              </p:par>
                              <p:par>
                                <p:cTn id="10" presetID="1" presetClass="entr" presetSubtype="0" fill="hold" nodeType="withEffect">
                                  <p:stCondLst>
                                    <p:cond delay="0"/>
                                  </p:stCondLst>
                                  <p:childTnLst>
                                    <p:set>
                                      <p:cBhvr>
                                        <p:cTn id="11" dur="1" fill="hold">
                                          <p:stCondLst>
                                            <p:cond delay="0"/>
                                          </p:stCondLst>
                                        </p:cTn>
                                        <p:tgtEl>
                                          <p:spTgt spid="17439"/>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12" restart="whenNotActive" fill="hold" evtFilter="cancelBubble" nodeType="interactiveSeq">
                <p:stCondLst>
                  <p:cond evt="onClick" delay="0">
                    <p:tgtEl>
                      <p:spTgt spid="52"/>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nodeType="withEffect">
                                  <p:stCondLst>
                                    <p:cond delay="0"/>
                                  </p:stCondLst>
                                  <p:childTnLst>
                                    <p:set>
                                      <p:cBhvr>
                                        <p:cTn id="16" dur="1" fill="hold">
                                          <p:stCondLst>
                                            <p:cond delay="0"/>
                                          </p:stCondLst>
                                        </p:cTn>
                                        <p:tgtEl>
                                          <p:spTgt spid="52"/>
                                        </p:tgtEl>
                                        <p:attrNameLst>
                                          <p:attrName>style.visibility</p:attrName>
                                        </p:attrNameLst>
                                      </p:cBhvr>
                                      <p:to>
                                        <p:strVal val="hidden"/>
                                      </p:to>
                                    </p:set>
                                  </p:childTnLst>
                                </p:cTn>
                              </p:par>
                              <p:par>
                                <p:cTn id="17" presetID="10"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 presetClass="entr" presetSubtype="0" fill="hold" nodeType="withEffect">
                                  <p:stCondLst>
                                    <p:cond delay="0"/>
                                  </p:stCondLst>
                                  <p:childTnLst>
                                    <p:set>
                                      <p:cBhvr>
                                        <p:cTn id="21" dur="1" fill="hold">
                                          <p:stCondLst>
                                            <p:cond delay="0"/>
                                          </p:stCondLst>
                                        </p:cTn>
                                        <p:tgtEl>
                                          <p:spTgt spid="17437"/>
                                        </p:tgtEl>
                                        <p:attrNameLst>
                                          <p:attrName>style.visibility</p:attrName>
                                        </p:attrNameLst>
                                      </p:cBhvr>
                                      <p:to>
                                        <p:strVal val="visible"/>
                                      </p:to>
                                    </p:set>
                                  </p:childTnLst>
                                </p:cTn>
                              </p:par>
                            </p:childTnLst>
                          </p:cTn>
                        </p:par>
                      </p:childTnLst>
                    </p:cTn>
                  </p:par>
                </p:childTnLst>
              </p:cTn>
              <p:nextCondLst>
                <p:cond evt="onClick" delay="0">
                  <p:tgtEl>
                    <p:spTgt spid="52"/>
                  </p:tgtEl>
                </p:cond>
              </p:nextCondLst>
            </p:seq>
            <p:seq concurrent="1" nextAc="seek">
              <p:cTn id="22" restart="whenNotActive" fill="hold" evtFilter="cancelBubble" nodeType="interactiveSeq">
                <p:stCondLst>
                  <p:cond evt="onClick" delay="0">
                    <p:tgtEl>
                      <p:spTgt spid="43"/>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withEffect">
                                  <p:stCondLst>
                                    <p:cond delay="0"/>
                                  </p:stCondLst>
                                  <p:childTnLst>
                                    <p:set>
                                      <p:cBhvr>
                                        <p:cTn id="26" dur="1" fill="hold">
                                          <p:stCondLst>
                                            <p:cond delay="0"/>
                                          </p:stCondLst>
                                        </p:cTn>
                                        <p:tgtEl>
                                          <p:spTgt spid="43"/>
                                        </p:tgtEl>
                                        <p:attrNameLst>
                                          <p:attrName>style.visibility</p:attrName>
                                        </p:attrNameLst>
                                      </p:cBhvr>
                                      <p:to>
                                        <p:strVal val="hidden"/>
                                      </p:to>
                                    </p:set>
                                  </p:childTnLst>
                                </p:cTn>
                              </p:par>
                              <p:par>
                                <p:cTn id="27" presetID="10" presetClass="entr" presetSubtype="0" fill="hold" grpId="0" nodeType="withEffect">
                                  <p:stCondLst>
                                    <p:cond delay="0"/>
                                  </p:stCondLst>
                                  <p:childTnLst>
                                    <p:set>
                                      <p:cBhvr>
                                        <p:cTn id="28" dur="1" fill="hold">
                                          <p:stCondLst>
                                            <p:cond delay="0"/>
                                          </p:stCondLst>
                                        </p:cTn>
                                        <p:tgtEl>
                                          <p:spTgt spid="17448"/>
                                        </p:tgtEl>
                                        <p:attrNameLst>
                                          <p:attrName>style.visibility</p:attrName>
                                        </p:attrNameLst>
                                      </p:cBhvr>
                                      <p:to>
                                        <p:strVal val="visible"/>
                                      </p:to>
                                    </p:set>
                                    <p:animEffect transition="in" filter="fade">
                                      <p:cBhvr>
                                        <p:cTn id="29" dur="500"/>
                                        <p:tgtEl>
                                          <p:spTgt spid="17448"/>
                                        </p:tgtEl>
                                      </p:cBhvr>
                                    </p:animEffect>
                                  </p:childTnLst>
                                </p:cTn>
                              </p:par>
                              <p:par>
                                <p:cTn id="30" presetID="1" presetClass="entr" presetSubtype="0" fill="hold" nodeType="with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childTnLst>
                          </p:cTn>
                        </p:par>
                      </p:childTnLst>
                    </p:cTn>
                  </p:par>
                </p:childTnLst>
              </p:cTn>
              <p:nextCondLst>
                <p:cond evt="onClick" delay="0">
                  <p:tgtEl>
                    <p:spTgt spid="43"/>
                  </p:tgtEl>
                </p:cond>
              </p:nextCondLst>
            </p:seq>
            <p:seq concurrent="1" nextAc="seek">
              <p:cTn id="32" restart="whenNotActive" fill="hold" evtFilter="cancelBubble" nodeType="interactiveSeq">
                <p:stCondLst>
                  <p:cond evt="onClick" delay="0">
                    <p:tgtEl>
                      <p:spTgt spid="46"/>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nodeType="withEffect">
                                  <p:stCondLst>
                                    <p:cond delay="0"/>
                                  </p:stCondLst>
                                  <p:childTnLst>
                                    <p:set>
                                      <p:cBhvr>
                                        <p:cTn id="36" dur="1" fill="hold">
                                          <p:stCondLst>
                                            <p:cond delay="0"/>
                                          </p:stCondLst>
                                        </p:cTn>
                                        <p:tgtEl>
                                          <p:spTgt spid="46"/>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 presetClass="entr" presetSubtype="0" fill="hold" nodeType="withEffect">
                                  <p:stCondLst>
                                    <p:cond delay="0"/>
                                  </p:stCondLst>
                                  <p:childTnLst>
                                    <p:set>
                                      <p:cBhvr>
                                        <p:cTn id="41" dur="1" fill="hold">
                                          <p:stCondLst>
                                            <p:cond delay="0"/>
                                          </p:stCondLst>
                                        </p:cTn>
                                        <p:tgtEl>
                                          <p:spTgt spid="17433"/>
                                        </p:tgtEl>
                                        <p:attrNameLst>
                                          <p:attrName>style.visibility</p:attrName>
                                        </p:attrNameLst>
                                      </p:cBhvr>
                                      <p:to>
                                        <p:strVal val="visible"/>
                                      </p:to>
                                    </p:set>
                                  </p:childTnLst>
                                </p:cTn>
                              </p:par>
                            </p:childTnLst>
                          </p:cTn>
                        </p:par>
                      </p:childTnLst>
                    </p:cTn>
                  </p:par>
                </p:childTnLst>
              </p:cTn>
              <p:nextCondLst>
                <p:cond evt="onClick" delay="0">
                  <p:tgtEl>
                    <p:spTgt spid="46"/>
                  </p:tgtEl>
                </p:cond>
              </p:nextCondLst>
            </p:seq>
            <p:seq concurrent="1" nextAc="seek">
              <p:cTn id="42" restart="whenNotActive" fill="hold" evtFilter="cancelBubble" nodeType="interactiveSeq">
                <p:stCondLst>
                  <p:cond evt="onClick" delay="0">
                    <p:tgtEl>
                      <p:spTgt spid="55"/>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nodeType="withEffect">
                                  <p:stCondLst>
                                    <p:cond delay="0"/>
                                  </p:stCondLst>
                                  <p:childTnLst>
                                    <p:set>
                                      <p:cBhvr>
                                        <p:cTn id="46" dur="1" fill="hold">
                                          <p:stCondLst>
                                            <p:cond delay="0"/>
                                          </p:stCondLst>
                                        </p:cTn>
                                        <p:tgtEl>
                                          <p:spTgt spid="55"/>
                                        </p:tgtEl>
                                        <p:attrNameLst>
                                          <p:attrName>style.visibility</p:attrName>
                                        </p:attrNameLst>
                                      </p:cBhvr>
                                      <p:to>
                                        <p:strVal val="hidden"/>
                                      </p:to>
                                    </p:set>
                                  </p:childTnLst>
                                </p:cTn>
                              </p:par>
                              <p:par>
                                <p:cTn id="47" presetID="10"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childTnLst>
                          </p:cTn>
                        </p:par>
                      </p:childTnLst>
                    </p:cTn>
                  </p:par>
                </p:childTnLst>
              </p:cTn>
              <p:nextCondLst>
                <p:cond evt="onClick" delay="0">
                  <p:tgtEl>
                    <p:spTgt spid="55"/>
                  </p:tgtEl>
                </p:cond>
              </p:nextCondLst>
            </p:seq>
            <p:seq concurrent="1" nextAc="seek">
              <p:cTn id="50" restart="whenNotActive" fill="hold" evtFilter="cancelBubble" nodeType="interactiveSeq">
                <p:stCondLst>
                  <p:cond evt="onClick" delay="0">
                    <p:tgtEl>
                      <p:spTgt spid="49"/>
                    </p:tgtEl>
                  </p:cond>
                </p:stCondLst>
                <p:endSync evt="end" delay="0">
                  <p:rtn val="all"/>
                </p:endSync>
                <p:childTnLst>
                  <p:par>
                    <p:cTn id="51" fill="hold">
                      <p:stCondLst>
                        <p:cond delay="0"/>
                      </p:stCondLst>
                      <p:childTnLst>
                        <p:par>
                          <p:cTn id="52" fill="hold">
                            <p:stCondLst>
                              <p:cond delay="0"/>
                            </p:stCondLst>
                            <p:childTnLst>
                              <p:par>
                                <p:cTn id="53" presetID="1" presetClass="exit" presetSubtype="0" fill="hold" nodeType="withEffect">
                                  <p:stCondLst>
                                    <p:cond delay="0"/>
                                  </p:stCondLst>
                                  <p:childTnLst>
                                    <p:set>
                                      <p:cBhvr>
                                        <p:cTn id="54" dur="1" fill="hold">
                                          <p:stCondLst>
                                            <p:cond delay="0"/>
                                          </p:stCondLst>
                                        </p:cTn>
                                        <p:tgtEl>
                                          <p:spTgt spid="49"/>
                                        </p:tgtEl>
                                        <p:attrNameLst>
                                          <p:attrName>style.visibility</p:attrName>
                                        </p:attrNameLst>
                                      </p:cBhvr>
                                      <p:to>
                                        <p:strVal val="hidden"/>
                                      </p:to>
                                    </p:set>
                                  </p:childTnLst>
                                </p:cTn>
                              </p:par>
                              <p:par>
                                <p:cTn id="55" presetID="10" presetClass="entr" presetSubtype="0" fill="hold" grpId="0" nodeType="withEffect">
                                  <p:stCondLst>
                                    <p:cond delay="0"/>
                                  </p:stCondLst>
                                  <p:childTnLst>
                                    <p:set>
                                      <p:cBhvr>
                                        <p:cTn id="56" dur="1" fill="hold">
                                          <p:stCondLst>
                                            <p:cond delay="0"/>
                                          </p:stCondLst>
                                        </p:cTn>
                                        <p:tgtEl>
                                          <p:spTgt spid="17452"/>
                                        </p:tgtEl>
                                        <p:attrNameLst>
                                          <p:attrName>style.visibility</p:attrName>
                                        </p:attrNameLst>
                                      </p:cBhvr>
                                      <p:to>
                                        <p:strVal val="visible"/>
                                      </p:to>
                                    </p:set>
                                    <p:animEffect transition="in" filter="fade">
                                      <p:cBhvr>
                                        <p:cTn id="57" dur="500"/>
                                        <p:tgtEl>
                                          <p:spTgt spid="17452"/>
                                        </p:tgtEl>
                                      </p:cBhvr>
                                    </p:animEffect>
                                  </p:childTnLst>
                                </p:cTn>
                              </p:par>
                              <p:par>
                                <p:cTn id="58" presetID="1" presetClass="entr" presetSubtype="0" fill="hold" nodeType="withEffect">
                                  <p:stCondLst>
                                    <p:cond delay="0"/>
                                  </p:stCondLst>
                                  <p:childTnLst>
                                    <p:set>
                                      <p:cBhvr>
                                        <p:cTn id="59" dur="1" fill="hold">
                                          <p:stCondLst>
                                            <p:cond delay="0"/>
                                          </p:stCondLst>
                                        </p:cTn>
                                        <p:tgtEl>
                                          <p:spTgt spid="17435"/>
                                        </p:tgtEl>
                                        <p:attrNameLst>
                                          <p:attrName>style.visibility</p:attrName>
                                        </p:attrNameLst>
                                      </p:cBhvr>
                                      <p:to>
                                        <p:strVal val="visible"/>
                                      </p:to>
                                    </p:set>
                                  </p:childTnLst>
                                </p:cTn>
                              </p:par>
                            </p:childTnLst>
                          </p:cTn>
                        </p:par>
                      </p:childTnLst>
                    </p:cTn>
                  </p:par>
                </p:childTnLst>
              </p:cTn>
              <p:nextCondLst>
                <p:cond evt="onClick" delay="0">
                  <p:tgtEl>
                    <p:spTgt spid="49"/>
                  </p:tgtEl>
                </p:cond>
              </p:nextCondLst>
            </p:seq>
            <p:seq concurrent="1" nextAc="seek">
              <p:cTn id="60" restart="whenNotActive" fill="hold" evtFilter="cancelBubble" nodeType="interactiveSeq">
                <p:stCondLst>
                  <p:cond evt="onClick" delay="0">
                    <p:tgtEl>
                      <p:spTgt spid="21"/>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nodeType="withEffect">
                                  <p:stCondLst>
                                    <p:cond delay="0"/>
                                  </p:stCondLst>
                                  <p:childTnLst>
                                    <p:set>
                                      <p:cBhvr>
                                        <p:cTn id="64" dur="1" fill="hold">
                                          <p:stCondLst>
                                            <p:cond delay="0"/>
                                          </p:stCondLst>
                                        </p:cTn>
                                        <p:tgtEl>
                                          <p:spTgt spid="5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5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61" grpId="0"/>
      <p:bldP spid="17452" grpId="0"/>
      <p:bldP spid="17448" grpId="0"/>
      <p:bldP spid="11" grpId="0" animBg="1"/>
      <p:bldP spid="12" grpId="0"/>
      <p:bldP spid="40" grpId="0"/>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0658" name="Picture 2">
            <a:hlinkClick r:id="rId3" action="ppaction://hlinksldjump"/>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43" t="2832" r="5455" b="7254"/>
          <a:stretch/>
        </p:blipFill>
        <p:spPr bwMode="auto">
          <a:xfrm>
            <a:off x="1384301" y="0"/>
            <a:ext cx="1082168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EFE5E843-0432-84B2-C763-A4DCBD4804E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042D5C7D-CC9A-31B0-524A-54F89C04E4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D9AFB495-F756-EE99-714D-AEB536995B3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3A6DDE12-19D0-45D2-435F-733C3C5E8F8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55FA758A-3E9B-C82D-3772-95412E999FF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A73A8206-756B-46CF-0A93-6A0E81AB6EE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456B1097-997A-EBC5-7D68-C1D64785AE02}"/>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173061C8-44F4-A5D8-19E9-B41F58D88F1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FF900F81-53B5-0617-3AAB-0373D6139BF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1744325" y="5084414"/>
            <a:ext cx="461665" cy="805220"/>
          </a:xfrm>
          <a:prstGeom prst="rect">
            <a:avLst/>
          </a:prstGeom>
        </p:spPr>
        <p:txBody>
          <a:bodyPr vert="vert270" wrap="none">
            <a:spAutoFit/>
          </a:bodyPr>
          <a:lstStyle/>
          <a:p>
            <a:pPr>
              <a:defRPr/>
            </a:pPr>
            <a:r>
              <a:rPr lang="fr-FR" dirty="0" err="1">
                <a:solidFill>
                  <a:schemeClr val="bg1"/>
                </a:solidFill>
              </a:rPr>
              <a:t>pixabay</a:t>
            </a:r>
            <a:endParaRPr lang="fr-FR" dirty="0">
              <a:solidFill>
                <a:schemeClr val="bg1"/>
              </a:solidFill>
            </a:endParaRPr>
          </a:p>
        </p:txBody>
      </p:sp>
      <p:pic>
        <p:nvPicPr>
          <p:cNvPr id="25"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10101" y="5535188"/>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1BB34031-1576-991C-4F3A-48DBA615BD6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6" name="Espace réservé du numéro de diapositive 1">
            <a:extLst>
              <a:ext uri="{FF2B5EF4-FFF2-40B4-BE49-F238E27FC236}">
                <a16:creationId xmlns:a16="http://schemas.microsoft.com/office/drawing/2014/main" id="{3ABD6CD6-8CF8-CCBA-771A-1CE37522F484}"/>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26</a:t>
            </a:fld>
            <a:endParaRPr lang="fr-FR" altLang="fr-FR" sz="1800" b="1" dirty="0"/>
          </a:p>
        </p:txBody>
      </p:sp>
    </p:spTree>
    <p:extLst>
      <p:ext uri="{BB962C8B-B14F-4D97-AF65-F5344CB8AC3E}">
        <p14:creationId xmlns:p14="http://schemas.microsoft.com/office/powerpoint/2010/main" val="2300484449"/>
      </p:ext>
    </p:extLst>
  </p:cSld>
  <p:clrMapOvr>
    <a:masterClrMapping/>
  </p:clrMapOvr>
  <p:transition spd="slow"/>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A1EEBAE1-1541-8D2F-3C0A-66F75B6F0E1D}"/>
              </a:ext>
            </a:extLst>
          </p:cNvPr>
          <p:cNvSpPr/>
          <p:nvPr/>
        </p:nvSpPr>
        <p:spPr>
          <a:xfrm>
            <a:off x="4967416" y="926116"/>
            <a:ext cx="7241752" cy="49973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251872" y="449934"/>
            <a:ext cx="10886886" cy="5473269"/>
          </a:xfrm>
          <a:prstGeom prst="rect">
            <a:avLst/>
          </a:prstGeom>
          <a:solidFill>
            <a:srgbClr val="D8F4FD">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8" name="Connecteur droit avec flèche 157">
            <a:extLst>
              <a:ext uri="{FF2B5EF4-FFF2-40B4-BE49-F238E27FC236}">
                <a16:creationId xmlns:a16="http://schemas.microsoft.com/office/drawing/2014/main" id="{0BFB22F5-0AD3-CB4B-B4C7-4DF643C161A7}"/>
              </a:ext>
            </a:extLst>
          </p:cNvPr>
          <p:cNvCxnSpPr/>
          <p:nvPr/>
        </p:nvCxnSpPr>
        <p:spPr>
          <a:xfrm flipH="1">
            <a:off x="5641398" y="5204493"/>
            <a:ext cx="5944971" cy="0"/>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2" name="Rectangle 2">
            <a:extLst>
              <a:ext uri="{FF2B5EF4-FFF2-40B4-BE49-F238E27FC236}">
                <a16:creationId xmlns:a16="http://schemas.microsoft.com/office/drawing/2014/main" id="{F51F26BC-0587-082D-00E3-D5262F35A2A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Voyage vers l’infiniment petit</a:t>
            </a:r>
            <a:endParaRPr lang="fr-FR" sz="3600" b="1" dirty="0">
              <a:solidFill>
                <a:schemeClr val="accent5">
                  <a:lumMod val="75000"/>
                </a:schemeClr>
              </a:solidFill>
              <a:cs typeface="Arial" panose="020B0604020202020204" pitchFamily="34" charset="0"/>
            </a:endParaRPr>
          </a:p>
        </p:txBody>
      </p:sp>
      <p:sp>
        <p:nvSpPr>
          <p:cNvPr id="14" name="Rectangle 1">
            <a:extLst>
              <a:ext uri="{FF2B5EF4-FFF2-40B4-BE49-F238E27FC236}">
                <a16:creationId xmlns:a16="http://schemas.microsoft.com/office/drawing/2014/main" id="{7DF84CEC-6193-BC92-52A1-4694440140A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6" name="PictoVideo">
            <a:extLst>
              <a:ext uri="{FF2B5EF4-FFF2-40B4-BE49-F238E27FC236}">
                <a16:creationId xmlns:a16="http://schemas.microsoft.com/office/drawing/2014/main" id="{17C1AFA8-2BE9-40EB-5B20-D411A03226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ZtxtP-Info">
            <a:extLst>
              <a:ext uri="{FF2B5EF4-FFF2-40B4-BE49-F238E27FC236}">
                <a16:creationId xmlns:a16="http://schemas.microsoft.com/office/drawing/2014/main" id="{031F8D15-EDAC-0E7C-C8E0-FDC9AA07F80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22" name="ZtxtP-Video">
            <a:extLst>
              <a:ext uri="{FF2B5EF4-FFF2-40B4-BE49-F238E27FC236}">
                <a16:creationId xmlns:a16="http://schemas.microsoft.com/office/drawing/2014/main" id="{EFB55C77-5A2C-A16A-767B-889F0F5BF87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3" name="PictoGuide">
            <a:extLst>
              <a:ext uri="{FF2B5EF4-FFF2-40B4-BE49-F238E27FC236}">
                <a16:creationId xmlns:a16="http://schemas.microsoft.com/office/drawing/2014/main" id="{83727EF1-E08C-9E92-2C02-4E3AF0BA058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ZtxtP-Guide">
            <a:extLst>
              <a:ext uri="{FF2B5EF4-FFF2-40B4-BE49-F238E27FC236}">
                <a16:creationId xmlns:a16="http://schemas.microsoft.com/office/drawing/2014/main" id="{222C6C5A-3508-62E5-F9E5-3F597EDBAA7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25" name="ZtxtP-Video">
            <a:extLst>
              <a:ext uri="{FF2B5EF4-FFF2-40B4-BE49-F238E27FC236}">
                <a16:creationId xmlns:a16="http://schemas.microsoft.com/office/drawing/2014/main" id="{030126A9-E946-4A21-54F1-0D93EEAA7ED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6" name="Image 42">
            <a:extLst>
              <a:ext uri="{FF2B5EF4-FFF2-40B4-BE49-F238E27FC236}">
                <a16:creationId xmlns:a16="http://schemas.microsoft.com/office/drawing/2014/main" id="{69FD9258-65B1-7728-C6A7-1D6C5A07B33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oVideo">
            <a:extLst>
              <a:ext uri="{FF2B5EF4-FFF2-40B4-BE49-F238E27FC236}">
                <a16:creationId xmlns:a16="http://schemas.microsoft.com/office/drawing/2014/main" id="{CB737532-C54A-1EFC-0D3F-969AE871597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1427625" y="1840689"/>
            <a:ext cx="3522621" cy="3696300"/>
          </a:xfrm>
          <a:prstGeom prst="rect">
            <a:avLst/>
          </a:prstGeom>
          <a:solidFill>
            <a:srgbClr val="F5F57B">
              <a:alpha val="2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a:extLst>
              <a:ext uri="{FF2B5EF4-FFF2-40B4-BE49-F238E27FC236}">
                <a16:creationId xmlns:a16="http://schemas.microsoft.com/office/drawing/2014/main" id="{7EE07ADA-510F-EF4F-B1AD-4EA4982ED777}"/>
              </a:ext>
            </a:extLst>
          </p:cNvPr>
          <p:cNvCxnSpPr>
            <a:cxnSpLocks/>
          </p:cNvCxnSpPr>
          <p:nvPr/>
        </p:nvCxnSpPr>
        <p:spPr>
          <a:xfrm>
            <a:off x="11064471" y="1566383"/>
            <a:ext cx="0" cy="3397691"/>
          </a:xfrm>
          <a:prstGeom prst="line">
            <a:avLst/>
          </a:prstGeom>
          <a:ln w="28575">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154" name="Connecteur droit 153">
            <a:extLst>
              <a:ext uri="{FF2B5EF4-FFF2-40B4-BE49-F238E27FC236}">
                <a16:creationId xmlns:a16="http://schemas.microsoft.com/office/drawing/2014/main" id="{91F57873-8EEC-584D-9716-E60012C70DE3}"/>
              </a:ext>
            </a:extLst>
          </p:cNvPr>
          <p:cNvCxnSpPr>
            <a:cxnSpLocks/>
          </p:cNvCxnSpPr>
          <p:nvPr/>
        </p:nvCxnSpPr>
        <p:spPr>
          <a:xfrm>
            <a:off x="9868964" y="2391079"/>
            <a:ext cx="0" cy="2572995"/>
          </a:xfrm>
          <a:prstGeom prst="line">
            <a:avLst/>
          </a:prstGeom>
          <a:ln w="28575">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53" name="Connecteur droit 152">
            <a:extLst>
              <a:ext uri="{FF2B5EF4-FFF2-40B4-BE49-F238E27FC236}">
                <a16:creationId xmlns:a16="http://schemas.microsoft.com/office/drawing/2014/main" id="{1809F95E-3C9D-D04A-BCBC-A0B0A1005A1F}"/>
              </a:ext>
            </a:extLst>
          </p:cNvPr>
          <p:cNvCxnSpPr>
            <a:cxnSpLocks/>
          </p:cNvCxnSpPr>
          <p:nvPr/>
        </p:nvCxnSpPr>
        <p:spPr>
          <a:xfrm>
            <a:off x="8277805" y="2403436"/>
            <a:ext cx="0" cy="2560638"/>
          </a:xfrm>
          <a:prstGeom prst="line">
            <a:avLst/>
          </a:prstGeom>
          <a:ln w="28575">
            <a:solidFill>
              <a:srgbClr val="42C4E4"/>
            </a:solidFill>
            <a:prstDash val="sysDot"/>
          </a:ln>
        </p:spPr>
        <p:style>
          <a:lnRef idx="1">
            <a:schemeClr val="accent1"/>
          </a:lnRef>
          <a:fillRef idx="0">
            <a:schemeClr val="accent1"/>
          </a:fillRef>
          <a:effectRef idx="0">
            <a:schemeClr val="accent1"/>
          </a:effectRef>
          <a:fontRef idx="minor">
            <a:schemeClr val="tx1"/>
          </a:fontRef>
        </p:style>
      </p:cxnSp>
      <p:cxnSp>
        <p:nvCxnSpPr>
          <p:cNvPr id="152" name="Connecteur droit 151">
            <a:extLst>
              <a:ext uri="{FF2B5EF4-FFF2-40B4-BE49-F238E27FC236}">
                <a16:creationId xmlns:a16="http://schemas.microsoft.com/office/drawing/2014/main" id="{2D877E1E-3DD0-BB42-849B-DB41924E10BB}"/>
              </a:ext>
            </a:extLst>
          </p:cNvPr>
          <p:cNvCxnSpPr>
            <a:cxnSpLocks/>
          </p:cNvCxnSpPr>
          <p:nvPr/>
        </p:nvCxnSpPr>
        <p:spPr>
          <a:xfrm>
            <a:off x="6858966" y="2393781"/>
            <a:ext cx="0" cy="3143208"/>
          </a:xfrm>
          <a:prstGeom prst="line">
            <a:avLst/>
          </a:prstGeom>
          <a:ln w="28575">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51" name="Connecteur droit 150">
            <a:extLst>
              <a:ext uri="{FF2B5EF4-FFF2-40B4-BE49-F238E27FC236}">
                <a16:creationId xmlns:a16="http://schemas.microsoft.com/office/drawing/2014/main" id="{8F2A11AC-F6BD-5544-80BE-DD0A2A064C1F}"/>
              </a:ext>
            </a:extLst>
          </p:cNvPr>
          <p:cNvCxnSpPr>
            <a:cxnSpLocks/>
          </p:cNvCxnSpPr>
          <p:nvPr/>
        </p:nvCxnSpPr>
        <p:spPr>
          <a:xfrm>
            <a:off x="5641397" y="2393782"/>
            <a:ext cx="1" cy="3251408"/>
          </a:xfrm>
          <a:prstGeom prst="line">
            <a:avLst/>
          </a:prstGeom>
          <a:ln w="28575">
            <a:solidFill>
              <a:srgbClr val="42C4E4"/>
            </a:solidFill>
            <a:prstDash val="sysDot"/>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552E61E-D7E7-194F-B250-FE7FFFB25D08}"/>
              </a:ext>
            </a:extLst>
          </p:cNvPr>
          <p:cNvCxnSpPr>
            <a:cxnSpLocks/>
          </p:cNvCxnSpPr>
          <p:nvPr/>
        </p:nvCxnSpPr>
        <p:spPr>
          <a:xfrm>
            <a:off x="1556637" y="2731615"/>
            <a:ext cx="1594698"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2" name="Connecteur droit 121">
            <a:extLst>
              <a:ext uri="{FF2B5EF4-FFF2-40B4-BE49-F238E27FC236}">
                <a16:creationId xmlns:a16="http://schemas.microsoft.com/office/drawing/2014/main" id="{0F1B3F83-6462-4C45-B40F-0A12743DB301}"/>
              </a:ext>
            </a:extLst>
          </p:cNvPr>
          <p:cNvCxnSpPr>
            <a:cxnSpLocks/>
          </p:cNvCxnSpPr>
          <p:nvPr/>
        </p:nvCxnSpPr>
        <p:spPr>
          <a:xfrm>
            <a:off x="3359492" y="2731615"/>
            <a:ext cx="4085063"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4" name="Connecteur droit 123">
            <a:extLst>
              <a:ext uri="{FF2B5EF4-FFF2-40B4-BE49-F238E27FC236}">
                <a16:creationId xmlns:a16="http://schemas.microsoft.com/office/drawing/2014/main" id="{7351AEB9-77DF-8E4A-B7F0-0EC066804F51}"/>
              </a:ext>
            </a:extLst>
          </p:cNvPr>
          <p:cNvCxnSpPr>
            <a:cxnSpLocks/>
          </p:cNvCxnSpPr>
          <p:nvPr/>
        </p:nvCxnSpPr>
        <p:spPr>
          <a:xfrm>
            <a:off x="7633428" y="2724034"/>
            <a:ext cx="4085063"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5C16A0C8-BEE8-4E4F-B2B2-1CA1ECF9F06C}"/>
              </a:ext>
            </a:extLst>
          </p:cNvPr>
          <p:cNvCxnSpPr>
            <a:cxnSpLocks/>
          </p:cNvCxnSpPr>
          <p:nvPr/>
        </p:nvCxnSpPr>
        <p:spPr>
          <a:xfrm flipV="1">
            <a:off x="3109292" y="2620868"/>
            <a:ext cx="93569" cy="226813"/>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5" name="Connecteur droit 124">
            <a:extLst>
              <a:ext uri="{FF2B5EF4-FFF2-40B4-BE49-F238E27FC236}">
                <a16:creationId xmlns:a16="http://schemas.microsoft.com/office/drawing/2014/main" id="{4287DC11-DC86-A840-9963-A52BA78DE779}"/>
              </a:ext>
            </a:extLst>
          </p:cNvPr>
          <p:cNvCxnSpPr>
            <a:cxnSpLocks/>
          </p:cNvCxnSpPr>
          <p:nvPr/>
        </p:nvCxnSpPr>
        <p:spPr>
          <a:xfrm flipV="1">
            <a:off x="3307966" y="2620868"/>
            <a:ext cx="93569" cy="226813"/>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6" name="Connecteur droit 125">
            <a:extLst>
              <a:ext uri="{FF2B5EF4-FFF2-40B4-BE49-F238E27FC236}">
                <a16:creationId xmlns:a16="http://schemas.microsoft.com/office/drawing/2014/main" id="{4D006408-EBD1-4D45-893D-63A0D8CD9920}"/>
              </a:ext>
            </a:extLst>
          </p:cNvPr>
          <p:cNvCxnSpPr>
            <a:cxnSpLocks/>
          </p:cNvCxnSpPr>
          <p:nvPr/>
        </p:nvCxnSpPr>
        <p:spPr>
          <a:xfrm flipV="1">
            <a:off x="7383228" y="2620868"/>
            <a:ext cx="93569" cy="226813"/>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27" name="Connecteur droit 126">
            <a:extLst>
              <a:ext uri="{FF2B5EF4-FFF2-40B4-BE49-F238E27FC236}">
                <a16:creationId xmlns:a16="http://schemas.microsoft.com/office/drawing/2014/main" id="{94BB719D-E66E-AB4C-88D0-E95FA91FCFB1}"/>
              </a:ext>
            </a:extLst>
          </p:cNvPr>
          <p:cNvCxnSpPr>
            <a:cxnSpLocks/>
          </p:cNvCxnSpPr>
          <p:nvPr/>
        </p:nvCxnSpPr>
        <p:spPr>
          <a:xfrm flipV="1">
            <a:off x="7581902" y="2620868"/>
            <a:ext cx="93569" cy="226813"/>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Ellipse 14">
            <a:extLst>
              <a:ext uri="{FF2B5EF4-FFF2-40B4-BE49-F238E27FC236}">
                <a16:creationId xmlns:a16="http://schemas.microsoft.com/office/drawing/2014/main" id="{A5221D87-4C8F-0B43-9BE6-F45535213C4C}"/>
              </a:ext>
            </a:extLst>
          </p:cNvPr>
          <p:cNvSpPr/>
          <p:nvPr/>
        </p:nvSpPr>
        <p:spPr>
          <a:xfrm>
            <a:off x="2384854" y="2631523"/>
            <a:ext cx="197708" cy="2016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4"/>
              </a:solidFill>
            </a:endParaRPr>
          </a:p>
        </p:txBody>
      </p:sp>
      <p:sp>
        <p:nvSpPr>
          <p:cNvPr id="128" name="Ellipse 127">
            <a:extLst>
              <a:ext uri="{FF2B5EF4-FFF2-40B4-BE49-F238E27FC236}">
                <a16:creationId xmlns:a16="http://schemas.microsoft.com/office/drawing/2014/main" id="{D94A90B1-5F49-B642-AD27-DBB622431668}"/>
              </a:ext>
            </a:extLst>
          </p:cNvPr>
          <p:cNvSpPr/>
          <p:nvPr/>
        </p:nvSpPr>
        <p:spPr>
          <a:xfrm>
            <a:off x="6761956" y="2639291"/>
            <a:ext cx="197708" cy="2016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4"/>
              </a:solidFill>
            </a:endParaRPr>
          </a:p>
        </p:txBody>
      </p:sp>
      <p:sp>
        <p:nvSpPr>
          <p:cNvPr id="129" name="Ellipse 128">
            <a:extLst>
              <a:ext uri="{FF2B5EF4-FFF2-40B4-BE49-F238E27FC236}">
                <a16:creationId xmlns:a16="http://schemas.microsoft.com/office/drawing/2014/main" id="{E46712F1-F11B-904C-9E0E-1E07D236DC97}"/>
              </a:ext>
            </a:extLst>
          </p:cNvPr>
          <p:cNvSpPr/>
          <p:nvPr/>
        </p:nvSpPr>
        <p:spPr>
          <a:xfrm>
            <a:off x="5541737" y="2630815"/>
            <a:ext cx="197708" cy="2016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4"/>
              </a:solidFill>
            </a:endParaRPr>
          </a:p>
        </p:txBody>
      </p:sp>
      <p:sp>
        <p:nvSpPr>
          <p:cNvPr id="130" name="Ellipse 129">
            <a:extLst>
              <a:ext uri="{FF2B5EF4-FFF2-40B4-BE49-F238E27FC236}">
                <a16:creationId xmlns:a16="http://schemas.microsoft.com/office/drawing/2014/main" id="{50B9502A-2F0A-9C49-A0A1-F56EB436756B}"/>
              </a:ext>
            </a:extLst>
          </p:cNvPr>
          <p:cNvSpPr/>
          <p:nvPr/>
        </p:nvSpPr>
        <p:spPr>
          <a:xfrm>
            <a:off x="4321287" y="2631523"/>
            <a:ext cx="197708" cy="2016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4"/>
              </a:solidFill>
            </a:endParaRPr>
          </a:p>
        </p:txBody>
      </p:sp>
      <p:sp>
        <p:nvSpPr>
          <p:cNvPr id="131" name="Ellipse 130">
            <a:extLst>
              <a:ext uri="{FF2B5EF4-FFF2-40B4-BE49-F238E27FC236}">
                <a16:creationId xmlns:a16="http://schemas.microsoft.com/office/drawing/2014/main" id="{A72E4A03-A9B4-0A47-8192-0243294FE3BE}"/>
              </a:ext>
            </a:extLst>
          </p:cNvPr>
          <p:cNvSpPr/>
          <p:nvPr/>
        </p:nvSpPr>
        <p:spPr>
          <a:xfrm>
            <a:off x="10965617" y="2646081"/>
            <a:ext cx="197708" cy="2016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4"/>
              </a:solidFill>
            </a:endParaRPr>
          </a:p>
        </p:txBody>
      </p:sp>
      <p:sp>
        <p:nvSpPr>
          <p:cNvPr id="132" name="Ellipse 131">
            <a:extLst>
              <a:ext uri="{FF2B5EF4-FFF2-40B4-BE49-F238E27FC236}">
                <a16:creationId xmlns:a16="http://schemas.microsoft.com/office/drawing/2014/main" id="{91FE7453-5C7F-1F4B-A685-9BE0A44437DE}"/>
              </a:ext>
            </a:extLst>
          </p:cNvPr>
          <p:cNvSpPr/>
          <p:nvPr/>
        </p:nvSpPr>
        <p:spPr>
          <a:xfrm>
            <a:off x="9770112" y="2637605"/>
            <a:ext cx="197708" cy="2016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4"/>
              </a:solidFill>
            </a:endParaRPr>
          </a:p>
        </p:txBody>
      </p:sp>
      <p:sp>
        <p:nvSpPr>
          <p:cNvPr id="133" name="Ellipse 132">
            <a:extLst>
              <a:ext uri="{FF2B5EF4-FFF2-40B4-BE49-F238E27FC236}">
                <a16:creationId xmlns:a16="http://schemas.microsoft.com/office/drawing/2014/main" id="{6E4609B2-5730-1941-957E-B47DE784A3FA}"/>
              </a:ext>
            </a:extLst>
          </p:cNvPr>
          <p:cNvSpPr/>
          <p:nvPr/>
        </p:nvSpPr>
        <p:spPr>
          <a:xfrm>
            <a:off x="8178952" y="2638313"/>
            <a:ext cx="197708" cy="201600"/>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accent4"/>
              </a:solidFill>
            </a:endParaRPr>
          </a:p>
        </p:txBody>
      </p:sp>
      <p:sp>
        <p:nvSpPr>
          <p:cNvPr id="17" name="ZoneTexte 16">
            <a:extLst>
              <a:ext uri="{FF2B5EF4-FFF2-40B4-BE49-F238E27FC236}">
                <a16:creationId xmlns:a16="http://schemas.microsoft.com/office/drawing/2014/main" id="{6838A132-C7F8-BC43-B4FF-1755B338A58C}"/>
              </a:ext>
            </a:extLst>
          </p:cNvPr>
          <p:cNvSpPr txBox="1"/>
          <p:nvPr/>
        </p:nvSpPr>
        <p:spPr>
          <a:xfrm>
            <a:off x="4048946" y="1172063"/>
            <a:ext cx="2044534" cy="369332"/>
          </a:xfrm>
          <a:prstGeom prst="rect">
            <a:avLst/>
          </a:prstGeom>
          <a:noFill/>
        </p:spPr>
        <p:txBody>
          <a:bodyPr wrap="none" rtlCol="0">
            <a:spAutoFit/>
          </a:bodyPr>
          <a:lstStyle/>
          <a:p>
            <a:r>
              <a:rPr lang="fr-FR" b="1" dirty="0">
                <a:solidFill>
                  <a:schemeClr val="accent1">
                    <a:lumMod val="75000"/>
                  </a:schemeClr>
                </a:solidFill>
                <a:latin typeface="+mn-lt"/>
              </a:rPr>
              <a:t>MICROPARTICULES</a:t>
            </a:r>
          </a:p>
        </p:txBody>
      </p:sp>
      <p:sp>
        <p:nvSpPr>
          <p:cNvPr id="134" name="ZoneTexte 133">
            <a:extLst>
              <a:ext uri="{FF2B5EF4-FFF2-40B4-BE49-F238E27FC236}">
                <a16:creationId xmlns:a16="http://schemas.microsoft.com/office/drawing/2014/main" id="{63AF78F5-2DD4-2448-AC13-A884746ECCB5}"/>
              </a:ext>
            </a:extLst>
          </p:cNvPr>
          <p:cNvSpPr txBox="1"/>
          <p:nvPr/>
        </p:nvSpPr>
        <p:spPr>
          <a:xfrm>
            <a:off x="8295315" y="1176376"/>
            <a:ext cx="1956177" cy="369332"/>
          </a:xfrm>
          <a:prstGeom prst="rect">
            <a:avLst/>
          </a:prstGeom>
          <a:noFill/>
        </p:spPr>
        <p:txBody>
          <a:bodyPr wrap="none" rtlCol="0">
            <a:spAutoFit/>
          </a:bodyPr>
          <a:lstStyle/>
          <a:p>
            <a:r>
              <a:rPr lang="fr-FR" b="1" dirty="0">
                <a:solidFill>
                  <a:schemeClr val="accent1">
                    <a:lumMod val="75000"/>
                  </a:schemeClr>
                </a:solidFill>
                <a:latin typeface="+mn-lt"/>
              </a:rPr>
              <a:t>NANOPARTICULES</a:t>
            </a:r>
          </a:p>
        </p:txBody>
      </p:sp>
      <p:sp>
        <p:nvSpPr>
          <p:cNvPr id="135" name="ZoneTexte 134">
            <a:extLst>
              <a:ext uri="{FF2B5EF4-FFF2-40B4-BE49-F238E27FC236}">
                <a16:creationId xmlns:a16="http://schemas.microsoft.com/office/drawing/2014/main" id="{272B3F5E-A6D3-864F-A4E7-57296078F74A}"/>
              </a:ext>
            </a:extLst>
          </p:cNvPr>
          <p:cNvSpPr txBox="1"/>
          <p:nvPr/>
        </p:nvSpPr>
        <p:spPr>
          <a:xfrm>
            <a:off x="3991275" y="2948549"/>
            <a:ext cx="879151"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cheveu</a:t>
            </a:r>
          </a:p>
        </p:txBody>
      </p:sp>
      <p:sp>
        <p:nvSpPr>
          <p:cNvPr id="138" name="ZoneTexte 137">
            <a:extLst>
              <a:ext uri="{FF2B5EF4-FFF2-40B4-BE49-F238E27FC236}">
                <a16:creationId xmlns:a16="http://schemas.microsoft.com/office/drawing/2014/main" id="{D4D60D33-D682-534A-A84C-2311D858D5F9}"/>
              </a:ext>
            </a:extLst>
          </p:cNvPr>
          <p:cNvSpPr txBox="1"/>
          <p:nvPr/>
        </p:nvSpPr>
        <p:spPr>
          <a:xfrm>
            <a:off x="7981378" y="2950025"/>
            <a:ext cx="649537"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virus</a:t>
            </a:r>
          </a:p>
        </p:txBody>
      </p:sp>
      <p:sp>
        <p:nvSpPr>
          <p:cNvPr id="139" name="ZoneTexte 138">
            <a:extLst>
              <a:ext uri="{FF2B5EF4-FFF2-40B4-BE49-F238E27FC236}">
                <a16:creationId xmlns:a16="http://schemas.microsoft.com/office/drawing/2014/main" id="{3E756DB2-1BD8-C247-9870-798F9082FBF2}"/>
              </a:ext>
            </a:extLst>
          </p:cNvPr>
          <p:cNvSpPr txBox="1"/>
          <p:nvPr/>
        </p:nvSpPr>
        <p:spPr>
          <a:xfrm>
            <a:off x="9376587" y="2962318"/>
            <a:ext cx="984757"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protéine</a:t>
            </a:r>
          </a:p>
        </p:txBody>
      </p:sp>
      <p:sp>
        <p:nvSpPr>
          <p:cNvPr id="140" name="ZoneTexte 139">
            <a:extLst>
              <a:ext uri="{FF2B5EF4-FFF2-40B4-BE49-F238E27FC236}">
                <a16:creationId xmlns:a16="http://schemas.microsoft.com/office/drawing/2014/main" id="{05E80CD4-5FDB-5643-BBB2-B3D5FB3FAE49}"/>
              </a:ext>
            </a:extLst>
          </p:cNvPr>
          <p:cNvSpPr txBox="1"/>
          <p:nvPr/>
        </p:nvSpPr>
        <p:spPr>
          <a:xfrm>
            <a:off x="10782499" y="2962318"/>
            <a:ext cx="609462"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ADN</a:t>
            </a:r>
          </a:p>
        </p:txBody>
      </p:sp>
      <p:sp>
        <p:nvSpPr>
          <p:cNvPr id="141" name="ZoneTexte 140">
            <a:extLst>
              <a:ext uri="{FF2B5EF4-FFF2-40B4-BE49-F238E27FC236}">
                <a16:creationId xmlns:a16="http://schemas.microsoft.com/office/drawing/2014/main" id="{319554B7-5773-4C45-86FA-C11B0285DC3B}"/>
              </a:ext>
            </a:extLst>
          </p:cNvPr>
          <p:cNvSpPr txBox="1"/>
          <p:nvPr/>
        </p:nvSpPr>
        <p:spPr>
          <a:xfrm>
            <a:off x="1556637" y="1983255"/>
            <a:ext cx="879343" cy="369332"/>
          </a:xfrm>
          <a:prstGeom prst="rect">
            <a:avLst/>
          </a:prstGeom>
          <a:solidFill>
            <a:schemeClr val="bg1"/>
          </a:solidFill>
          <a:ln>
            <a:solidFill>
              <a:schemeClr val="accent5"/>
            </a:solidFill>
          </a:ln>
        </p:spPr>
        <p:txBody>
          <a:bodyPr wrap="none" rtlCol="0">
            <a:spAutoFit/>
          </a:bodyPr>
          <a:lstStyle/>
          <a:p>
            <a:r>
              <a:rPr lang="fr-FR" dirty="0">
                <a:solidFill>
                  <a:schemeClr val="accent5"/>
                </a:solidFill>
                <a:latin typeface="+mn-lt"/>
              </a:rPr>
              <a:t>10 mm</a:t>
            </a:r>
          </a:p>
        </p:txBody>
      </p:sp>
      <p:sp>
        <p:nvSpPr>
          <p:cNvPr id="142" name="ZoneTexte 141">
            <a:extLst>
              <a:ext uri="{FF2B5EF4-FFF2-40B4-BE49-F238E27FC236}">
                <a16:creationId xmlns:a16="http://schemas.microsoft.com/office/drawing/2014/main" id="{33907139-3B55-2440-9693-8BA96633CC07}"/>
              </a:ext>
            </a:extLst>
          </p:cNvPr>
          <p:cNvSpPr txBox="1"/>
          <p:nvPr/>
        </p:nvSpPr>
        <p:spPr>
          <a:xfrm>
            <a:off x="3461652" y="1983255"/>
            <a:ext cx="949875" cy="369332"/>
          </a:xfrm>
          <a:prstGeom prst="rect">
            <a:avLst/>
          </a:prstGeom>
          <a:solidFill>
            <a:schemeClr val="bg1"/>
          </a:solidFill>
          <a:ln>
            <a:solidFill>
              <a:schemeClr val="accent5"/>
            </a:solidFill>
          </a:ln>
        </p:spPr>
        <p:txBody>
          <a:bodyPr wrap="none" rtlCol="0">
            <a:spAutoFit/>
          </a:bodyPr>
          <a:lstStyle/>
          <a:p>
            <a:r>
              <a:rPr lang="fr-FR" dirty="0">
                <a:solidFill>
                  <a:schemeClr val="accent5"/>
                </a:solidFill>
                <a:latin typeface="+mn-lt"/>
              </a:rPr>
              <a:t>100 µm</a:t>
            </a:r>
          </a:p>
        </p:txBody>
      </p:sp>
      <p:sp>
        <p:nvSpPr>
          <p:cNvPr id="143" name="ZoneTexte 142">
            <a:extLst>
              <a:ext uri="{FF2B5EF4-FFF2-40B4-BE49-F238E27FC236}">
                <a16:creationId xmlns:a16="http://schemas.microsoft.com/office/drawing/2014/main" id="{03862B77-3D9E-6349-B9C4-4FA69D0C672F}"/>
              </a:ext>
            </a:extLst>
          </p:cNvPr>
          <p:cNvSpPr txBox="1"/>
          <p:nvPr/>
        </p:nvSpPr>
        <p:spPr>
          <a:xfrm>
            <a:off x="5248283" y="1983255"/>
            <a:ext cx="815223" cy="369332"/>
          </a:xfrm>
          <a:prstGeom prst="rect">
            <a:avLst/>
          </a:prstGeom>
          <a:solidFill>
            <a:schemeClr val="bg1"/>
          </a:solidFill>
          <a:ln>
            <a:solidFill>
              <a:schemeClr val="accent5"/>
            </a:solidFill>
          </a:ln>
        </p:spPr>
        <p:txBody>
          <a:bodyPr wrap="none" rtlCol="0">
            <a:spAutoFit/>
          </a:bodyPr>
          <a:lstStyle/>
          <a:p>
            <a:r>
              <a:rPr lang="fr-FR" dirty="0">
                <a:solidFill>
                  <a:schemeClr val="accent5"/>
                </a:solidFill>
                <a:latin typeface="+mn-lt"/>
              </a:rPr>
              <a:t>10 µm</a:t>
            </a:r>
          </a:p>
        </p:txBody>
      </p:sp>
      <p:sp>
        <p:nvSpPr>
          <p:cNvPr id="144" name="ZoneTexte 143">
            <a:extLst>
              <a:ext uri="{FF2B5EF4-FFF2-40B4-BE49-F238E27FC236}">
                <a16:creationId xmlns:a16="http://schemas.microsoft.com/office/drawing/2014/main" id="{0EE6B0D9-1BD5-2746-9246-1747603ED098}"/>
              </a:ext>
            </a:extLst>
          </p:cNvPr>
          <p:cNvSpPr txBox="1"/>
          <p:nvPr/>
        </p:nvSpPr>
        <p:spPr>
          <a:xfrm>
            <a:off x="6441478" y="1983255"/>
            <a:ext cx="880369" cy="369332"/>
          </a:xfrm>
          <a:prstGeom prst="rect">
            <a:avLst/>
          </a:prstGeom>
          <a:solidFill>
            <a:schemeClr val="bg1"/>
          </a:solidFill>
          <a:ln>
            <a:solidFill>
              <a:schemeClr val="accent5"/>
            </a:solidFill>
          </a:ln>
        </p:spPr>
        <p:txBody>
          <a:bodyPr wrap="none" rtlCol="0">
            <a:spAutoFit/>
          </a:bodyPr>
          <a:lstStyle/>
          <a:p>
            <a:r>
              <a:rPr lang="fr-FR" dirty="0">
                <a:solidFill>
                  <a:schemeClr val="accent5"/>
                </a:solidFill>
                <a:latin typeface="+mn-lt"/>
              </a:rPr>
              <a:t>2,5 µm</a:t>
            </a:r>
          </a:p>
        </p:txBody>
      </p:sp>
      <p:sp>
        <p:nvSpPr>
          <p:cNvPr id="145" name="ZoneTexte 144">
            <a:extLst>
              <a:ext uri="{FF2B5EF4-FFF2-40B4-BE49-F238E27FC236}">
                <a16:creationId xmlns:a16="http://schemas.microsoft.com/office/drawing/2014/main" id="{54D5C571-F545-DD4C-8177-F553FC89CE0F}"/>
              </a:ext>
            </a:extLst>
          </p:cNvPr>
          <p:cNvSpPr txBox="1"/>
          <p:nvPr/>
        </p:nvSpPr>
        <p:spPr>
          <a:xfrm>
            <a:off x="7830407" y="1983661"/>
            <a:ext cx="951479" cy="369332"/>
          </a:xfrm>
          <a:prstGeom prst="rect">
            <a:avLst/>
          </a:prstGeom>
          <a:solidFill>
            <a:schemeClr val="bg1"/>
          </a:solidFill>
          <a:ln>
            <a:solidFill>
              <a:schemeClr val="accent5"/>
            </a:solidFill>
          </a:ln>
        </p:spPr>
        <p:txBody>
          <a:bodyPr wrap="none" rtlCol="0">
            <a:spAutoFit/>
          </a:bodyPr>
          <a:lstStyle/>
          <a:p>
            <a:r>
              <a:rPr lang="fr-FR" dirty="0">
                <a:solidFill>
                  <a:schemeClr val="accent5"/>
                </a:solidFill>
                <a:latin typeface="+mn-lt"/>
              </a:rPr>
              <a:t>100 nm</a:t>
            </a:r>
          </a:p>
        </p:txBody>
      </p:sp>
      <p:sp>
        <p:nvSpPr>
          <p:cNvPr id="146" name="ZoneTexte 145">
            <a:extLst>
              <a:ext uri="{FF2B5EF4-FFF2-40B4-BE49-F238E27FC236}">
                <a16:creationId xmlns:a16="http://schemas.microsoft.com/office/drawing/2014/main" id="{98BBF48D-D15C-BB49-A41F-FA7DA3BE43B7}"/>
              </a:ext>
            </a:extLst>
          </p:cNvPr>
          <p:cNvSpPr txBox="1"/>
          <p:nvPr/>
        </p:nvSpPr>
        <p:spPr>
          <a:xfrm>
            <a:off x="9480076" y="1983255"/>
            <a:ext cx="816827" cy="369332"/>
          </a:xfrm>
          <a:prstGeom prst="rect">
            <a:avLst/>
          </a:prstGeom>
          <a:solidFill>
            <a:schemeClr val="bg1"/>
          </a:solidFill>
          <a:ln>
            <a:solidFill>
              <a:schemeClr val="accent5"/>
            </a:solidFill>
          </a:ln>
        </p:spPr>
        <p:txBody>
          <a:bodyPr wrap="none" rtlCol="0">
            <a:spAutoFit/>
          </a:bodyPr>
          <a:lstStyle/>
          <a:p>
            <a:r>
              <a:rPr lang="fr-FR" dirty="0">
                <a:solidFill>
                  <a:schemeClr val="accent5"/>
                </a:solidFill>
                <a:latin typeface="+mn-lt"/>
              </a:rPr>
              <a:t>10 nm</a:t>
            </a:r>
          </a:p>
        </p:txBody>
      </p:sp>
      <p:sp>
        <p:nvSpPr>
          <p:cNvPr id="19" name="ZoneTexte 18">
            <a:extLst>
              <a:ext uri="{FF2B5EF4-FFF2-40B4-BE49-F238E27FC236}">
                <a16:creationId xmlns:a16="http://schemas.microsoft.com/office/drawing/2014/main" id="{0D828F5E-02E6-B34B-960A-108943C0EAEA}"/>
              </a:ext>
            </a:extLst>
          </p:cNvPr>
          <p:cNvSpPr txBox="1"/>
          <p:nvPr/>
        </p:nvSpPr>
        <p:spPr>
          <a:xfrm>
            <a:off x="6490336" y="1176376"/>
            <a:ext cx="1611569" cy="369332"/>
          </a:xfrm>
          <a:prstGeom prst="rect">
            <a:avLst/>
          </a:prstGeom>
          <a:solidFill>
            <a:schemeClr val="bg1"/>
          </a:solidFill>
          <a:ln>
            <a:solidFill>
              <a:schemeClr val="accent5"/>
            </a:solidFill>
          </a:ln>
        </p:spPr>
        <p:txBody>
          <a:bodyPr wrap="square" rtlCol="0">
            <a:spAutoFit/>
          </a:bodyPr>
          <a:lstStyle>
            <a:defPPr>
              <a:defRPr lang="fr-FR"/>
            </a:defPPr>
            <a:lvl1pPr algn="ctr">
              <a:defRPr>
                <a:solidFill>
                  <a:srgbClr val="42C4E4"/>
                </a:solidFill>
              </a:defRPr>
            </a:lvl1pPr>
          </a:lstStyle>
          <a:p>
            <a:r>
              <a:rPr lang="fr-FR" dirty="0">
                <a:solidFill>
                  <a:schemeClr val="accent5"/>
                </a:solidFill>
                <a:latin typeface="+mn-lt"/>
              </a:rPr>
              <a:t>1 micromètre</a:t>
            </a:r>
          </a:p>
        </p:txBody>
      </p:sp>
      <p:sp>
        <p:nvSpPr>
          <p:cNvPr id="148" name="ZoneTexte 147">
            <a:extLst>
              <a:ext uri="{FF2B5EF4-FFF2-40B4-BE49-F238E27FC236}">
                <a16:creationId xmlns:a16="http://schemas.microsoft.com/office/drawing/2014/main" id="{309F61D7-545E-AA4A-8C91-515519FB8A5F}"/>
              </a:ext>
            </a:extLst>
          </p:cNvPr>
          <p:cNvSpPr txBox="1"/>
          <p:nvPr/>
        </p:nvSpPr>
        <p:spPr>
          <a:xfrm>
            <a:off x="2048677" y="1189200"/>
            <a:ext cx="1558200" cy="369332"/>
          </a:xfrm>
          <a:prstGeom prst="rect">
            <a:avLst/>
          </a:prstGeom>
          <a:solidFill>
            <a:schemeClr val="bg1"/>
          </a:solidFill>
          <a:ln>
            <a:solidFill>
              <a:schemeClr val="accent5"/>
            </a:solidFill>
          </a:ln>
        </p:spPr>
        <p:txBody>
          <a:bodyPr wrap="square" rtlCol="0">
            <a:spAutoFit/>
          </a:bodyPr>
          <a:lstStyle/>
          <a:p>
            <a:pPr algn="ctr"/>
            <a:r>
              <a:rPr lang="fr-FR" dirty="0">
                <a:solidFill>
                  <a:schemeClr val="accent5"/>
                </a:solidFill>
                <a:latin typeface="+mn-lt"/>
              </a:rPr>
              <a:t>1 millimètre</a:t>
            </a:r>
          </a:p>
        </p:txBody>
      </p:sp>
      <p:sp>
        <p:nvSpPr>
          <p:cNvPr id="149" name="ZoneTexte 148">
            <a:extLst>
              <a:ext uri="{FF2B5EF4-FFF2-40B4-BE49-F238E27FC236}">
                <a16:creationId xmlns:a16="http://schemas.microsoft.com/office/drawing/2014/main" id="{C17579D3-DC40-0A48-BABE-D169FE955EDC}"/>
              </a:ext>
            </a:extLst>
          </p:cNvPr>
          <p:cNvSpPr txBox="1"/>
          <p:nvPr/>
        </p:nvSpPr>
        <p:spPr>
          <a:xfrm>
            <a:off x="10274845" y="1176376"/>
            <a:ext cx="1525971" cy="369332"/>
          </a:xfrm>
          <a:prstGeom prst="rect">
            <a:avLst/>
          </a:prstGeom>
          <a:solidFill>
            <a:schemeClr val="bg1"/>
          </a:solidFill>
          <a:ln>
            <a:solidFill>
              <a:schemeClr val="accent5"/>
            </a:solidFill>
          </a:ln>
        </p:spPr>
        <p:txBody>
          <a:bodyPr wrap="square" rtlCol="0">
            <a:spAutoFit/>
          </a:bodyPr>
          <a:lstStyle>
            <a:defPPr>
              <a:defRPr lang="fr-FR"/>
            </a:defPPr>
            <a:lvl1pPr algn="ctr">
              <a:defRPr>
                <a:solidFill>
                  <a:srgbClr val="42C4E4"/>
                </a:solidFill>
              </a:defRPr>
            </a:lvl1pPr>
          </a:lstStyle>
          <a:p>
            <a:r>
              <a:rPr lang="fr-FR" dirty="0">
                <a:solidFill>
                  <a:schemeClr val="accent5"/>
                </a:solidFill>
                <a:latin typeface="+mn-lt"/>
              </a:rPr>
              <a:t>1 nanomètre</a:t>
            </a:r>
          </a:p>
        </p:txBody>
      </p:sp>
      <p:cxnSp>
        <p:nvCxnSpPr>
          <p:cNvPr id="21" name="Connecteur droit 20">
            <a:extLst>
              <a:ext uri="{FF2B5EF4-FFF2-40B4-BE49-F238E27FC236}">
                <a16:creationId xmlns:a16="http://schemas.microsoft.com/office/drawing/2014/main" id="{18DA2DFF-50CA-E440-A792-F51A08D6935E}"/>
              </a:ext>
            </a:extLst>
          </p:cNvPr>
          <p:cNvCxnSpPr>
            <a:cxnSpLocks/>
          </p:cNvCxnSpPr>
          <p:nvPr/>
        </p:nvCxnSpPr>
        <p:spPr>
          <a:xfrm>
            <a:off x="1947137" y="2444239"/>
            <a:ext cx="0" cy="3487646"/>
          </a:xfrm>
          <a:prstGeom prst="line">
            <a:avLst/>
          </a:prstGeom>
          <a:ln w="28575">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50" name="Connecteur droit 149">
            <a:extLst>
              <a:ext uri="{FF2B5EF4-FFF2-40B4-BE49-F238E27FC236}">
                <a16:creationId xmlns:a16="http://schemas.microsoft.com/office/drawing/2014/main" id="{E53FEDF4-87C1-EC49-BDC7-38251694A613}"/>
              </a:ext>
            </a:extLst>
          </p:cNvPr>
          <p:cNvCxnSpPr>
            <a:cxnSpLocks/>
          </p:cNvCxnSpPr>
          <p:nvPr/>
        </p:nvCxnSpPr>
        <p:spPr>
          <a:xfrm>
            <a:off x="3911454" y="2403436"/>
            <a:ext cx="0" cy="3528449"/>
          </a:xfrm>
          <a:prstGeom prst="line">
            <a:avLst/>
          </a:prstGeom>
          <a:ln w="28575">
            <a:solidFill>
              <a:schemeClr val="accent5"/>
            </a:solidFill>
            <a:prstDash val="sysDot"/>
          </a:ln>
        </p:spPr>
        <p:style>
          <a:lnRef idx="1">
            <a:schemeClr val="accent1"/>
          </a:lnRef>
          <a:fillRef idx="0">
            <a:schemeClr val="accent1"/>
          </a:fillRef>
          <a:effectRef idx="0">
            <a:schemeClr val="accent1"/>
          </a:effectRef>
          <a:fontRef idx="minor">
            <a:schemeClr val="tx1"/>
          </a:fontRef>
        </p:style>
      </p:cxnSp>
      <p:cxnSp>
        <p:nvCxnSpPr>
          <p:cNvPr id="155" name="Connecteur droit 154">
            <a:extLst>
              <a:ext uri="{FF2B5EF4-FFF2-40B4-BE49-F238E27FC236}">
                <a16:creationId xmlns:a16="http://schemas.microsoft.com/office/drawing/2014/main" id="{B6942C61-E738-EA43-97DE-9629FE715AEA}"/>
              </a:ext>
            </a:extLst>
          </p:cNvPr>
          <p:cNvCxnSpPr>
            <a:cxnSpLocks/>
          </p:cNvCxnSpPr>
          <p:nvPr/>
        </p:nvCxnSpPr>
        <p:spPr>
          <a:xfrm>
            <a:off x="2827777" y="1558532"/>
            <a:ext cx="0" cy="4373353"/>
          </a:xfrm>
          <a:prstGeom prst="line">
            <a:avLst/>
          </a:prstGeom>
          <a:ln w="28575">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156" name="Connecteur droit 155">
            <a:extLst>
              <a:ext uri="{FF2B5EF4-FFF2-40B4-BE49-F238E27FC236}">
                <a16:creationId xmlns:a16="http://schemas.microsoft.com/office/drawing/2014/main" id="{3A82F92E-F631-8640-866C-60B197C600C0}"/>
              </a:ext>
            </a:extLst>
          </p:cNvPr>
          <p:cNvCxnSpPr>
            <a:cxnSpLocks/>
          </p:cNvCxnSpPr>
          <p:nvPr/>
        </p:nvCxnSpPr>
        <p:spPr>
          <a:xfrm flipH="1">
            <a:off x="7296121" y="1558532"/>
            <a:ext cx="1" cy="3405542"/>
          </a:xfrm>
          <a:prstGeom prst="line">
            <a:avLst/>
          </a:prstGeom>
          <a:ln w="28575">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AD75A90A-ABE9-5744-8774-21D3033C4AC6}"/>
              </a:ext>
            </a:extLst>
          </p:cNvPr>
          <p:cNvCxnSpPr/>
          <p:nvPr/>
        </p:nvCxnSpPr>
        <p:spPr>
          <a:xfrm flipH="1">
            <a:off x="6858966" y="4603870"/>
            <a:ext cx="4727403" cy="0"/>
          </a:xfrm>
          <a:prstGeom prst="straightConnector1">
            <a:avLst/>
          </a:prstGeom>
          <a:ln w="28575">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5" name="ZoneTexte 34">
            <a:extLst>
              <a:ext uri="{FF2B5EF4-FFF2-40B4-BE49-F238E27FC236}">
                <a16:creationId xmlns:a16="http://schemas.microsoft.com/office/drawing/2014/main" id="{96C563D6-593B-F547-AA07-94DA309496FF}"/>
              </a:ext>
            </a:extLst>
          </p:cNvPr>
          <p:cNvSpPr txBox="1"/>
          <p:nvPr/>
        </p:nvSpPr>
        <p:spPr>
          <a:xfrm>
            <a:off x="7987354" y="5312694"/>
            <a:ext cx="2671116" cy="369332"/>
          </a:xfrm>
          <a:prstGeom prst="rect">
            <a:avLst/>
          </a:prstGeom>
          <a:noFill/>
          <a:ln>
            <a:noFill/>
          </a:ln>
        </p:spPr>
        <p:txBody>
          <a:bodyPr wrap="none" rtlCol="0">
            <a:spAutoFit/>
          </a:bodyPr>
          <a:lstStyle/>
          <a:p>
            <a:r>
              <a:rPr lang="fr-FR" b="1" dirty="0">
                <a:solidFill>
                  <a:schemeClr val="accent2"/>
                </a:solidFill>
                <a:latin typeface="+mn-lt"/>
              </a:rPr>
              <a:t>PARTICULES INHALABLES</a:t>
            </a:r>
          </a:p>
        </p:txBody>
      </p:sp>
      <p:sp>
        <p:nvSpPr>
          <p:cNvPr id="159" name="ZoneTexte 158">
            <a:extLst>
              <a:ext uri="{FF2B5EF4-FFF2-40B4-BE49-F238E27FC236}">
                <a16:creationId xmlns:a16="http://schemas.microsoft.com/office/drawing/2014/main" id="{883DFDA0-1FB9-2149-9714-00B85D05475C}"/>
              </a:ext>
            </a:extLst>
          </p:cNvPr>
          <p:cNvSpPr txBox="1"/>
          <p:nvPr/>
        </p:nvSpPr>
        <p:spPr>
          <a:xfrm>
            <a:off x="8265482" y="4709178"/>
            <a:ext cx="2025106" cy="369332"/>
          </a:xfrm>
          <a:prstGeom prst="rect">
            <a:avLst/>
          </a:prstGeom>
          <a:noFill/>
          <a:ln>
            <a:noFill/>
          </a:ln>
        </p:spPr>
        <p:txBody>
          <a:bodyPr wrap="none" rtlCol="0">
            <a:spAutoFit/>
          </a:bodyPr>
          <a:lstStyle/>
          <a:p>
            <a:r>
              <a:rPr lang="fr-FR" b="1" dirty="0">
                <a:solidFill>
                  <a:schemeClr val="accent2"/>
                </a:solidFill>
                <a:latin typeface="+mn-lt"/>
              </a:rPr>
              <a:t>PARTICULES FINES</a:t>
            </a:r>
          </a:p>
        </p:txBody>
      </p:sp>
      <p:pic>
        <p:nvPicPr>
          <p:cNvPr id="161" name="Picture 10" descr="C:\Users\Victor-Hugo ESPINOSA\Desktop\Sauvegarde Marie Anne\Diaporama Air et Moi\illustrations ATMO\Dessins-Coupes\AM cheveu.gif">
            <a:extLst>
              <a:ext uri="{FF2B5EF4-FFF2-40B4-BE49-F238E27FC236}">
                <a16:creationId xmlns:a16="http://schemas.microsoft.com/office/drawing/2014/main" id="{BD70348B-976C-0B4D-94FB-5924B4020BD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86124" y="3347780"/>
            <a:ext cx="316051" cy="556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 name="ZoneTexte 135">
            <a:extLst>
              <a:ext uri="{FF2B5EF4-FFF2-40B4-BE49-F238E27FC236}">
                <a16:creationId xmlns:a16="http://schemas.microsoft.com/office/drawing/2014/main" id="{044BD0B5-8B19-D54D-AFC5-7A3AAB6EEBBC}"/>
              </a:ext>
            </a:extLst>
          </p:cNvPr>
          <p:cNvSpPr txBox="1"/>
          <p:nvPr/>
        </p:nvSpPr>
        <p:spPr>
          <a:xfrm>
            <a:off x="5247770" y="2949900"/>
            <a:ext cx="816249"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cellule</a:t>
            </a:r>
          </a:p>
        </p:txBody>
      </p:sp>
      <p:sp>
        <p:nvSpPr>
          <p:cNvPr id="166" name="ZoneTexte 165">
            <a:extLst>
              <a:ext uri="{FF2B5EF4-FFF2-40B4-BE49-F238E27FC236}">
                <a16:creationId xmlns:a16="http://schemas.microsoft.com/office/drawing/2014/main" id="{4C3269F1-FB7E-4041-96C2-097E1EFD0410}"/>
              </a:ext>
            </a:extLst>
          </p:cNvPr>
          <p:cNvSpPr txBox="1"/>
          <p:nvPr/>
        </p:nvSpPr>
        <p:spPr>
          <a:xfrm>
            <a:off x="5201283" y="3690084"/>
            <a:ext cx="909223"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acarien</a:t>
            </a:r>
          </a:p>
        </p:txBody>
      </p:sp>
      <p:sp>
        <p:nvSpPr>
          <p:cNvPr id="167" name="ZoneTexte 166">
            <a:extLst>
              <a:ext uri="{FF2B5EF4-FFF2-40B4-BE49-F238E27FC236}">
                <a16:creationId xmlns:a16="http://schemas.microsoft.com/office/drawing/2014/main" id="{621FA7B8-83A3-C041-8DA8-E6E4B29CA60D}"/>
              </a:ext>
            </a:extLst>
          </p:cNvPr>
          <p:cNvSpPr txBox="1"/>
          <p:nvPr/>
        </p:nvSpPr>
        <p:spPr>
          <a:xfrm>
            <a:off x="5266204" y="4584093"/>
            <a:ext cx="779381"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pollen</a:t>
            </a:r>
          </a:p>
        </p:txBody>
      </p:sp>
      <p:pic>
        <p:nvPicPr>
          <p:cNvPr id="168" name="Image 167">
            <a:extLst>
              <a:ext uri="{FF2B5EF4-FFF2-40B4-BE49-F238E27FC236}">
                <a16:creationId xmlns:a16="http://schemas.microsoft.com/office/drawing/2014/main" id="{7356340A-0B4D-2846-9289-AB4AB634835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791440" y="3426437"/>
            <a:ext cx="591580" cy="434812"/>
          </a:xfrm>
          <a:prstGeom prst="rect">
            <a:avLst/>
          </a:prstGeom>
        </p:spPr>
      </p:pic>
      <p:pic>
        <p:nvPicPr>
          <p:cNvPr id="169" name="Btn_Camera-Fourmis">
            <a:hlinkClick r:id="rId9" action="ppaction://hlinksldjump"/>
            <a:extLst>
              <a:ext uri="{FF2B5EF4-FFF2-40B4-BE49-F238E27FC236}">
                <a16:creationId xmlns:a16="http://schemas.microsoft.com/office/drawing/2014/main" id="{58862C37-0ECF-0641-A99E-1151F2FF9CA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2291822" y="3746731"/>
            <a:ext cx="473328" cy="401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0" name="Btn_Camera-Cell">
            <a:hlinkClick r:id="rId11" action="ppaction://hlinksldjump"/>
            <a:extLst>
              <a:ext uri="{FF2B5EF4-FFF2-40B4-BE49-F238E27FC236}">
                <a16:creationId xmlns:a16="http://schemas.microsoft.com/office/drawing/2014/main" id="{D0B8CC8E-CB4E-534A-956B-403B23A897C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5974021" y="4089409"/>
            <a:ext cx="473328" cy="401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1" name="Btn_Camera-Bacteries">
            <a:hlinkClick r:id="rId13" action="ppaction://hlinksldjump"/>
            <a:extLst>
              <a:ext uri="{FF2B5EF4-FFF2-40B4-BE49-F238E27FC236}">
                <a16:creationId xmlns:a16="http://schemas.microsoft.com/office/drawing/2014/main" id="{454FDA79-3505-DB44-BC55-A16A79A5622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5974021" y="3285181"/>
            <a:ext cx="473328" cy="401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2" name="Btn_Camera-Cell">
            <a:hlinkClick r:id="rId14" action="ppaction://hlinksldjump"/>
            <a:extLst>
              <a:ext uri="{FF2B5EF4-FFF2-40B4-BE49-F238E27FC236}">
                <a16:creationId xmlns:a16="http://schemas.microsoft.com/office/drawing/2014/main" id="{254992C6-8F60-C641-B9CE-15A2527010A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5928118" y="4975095"/>
            <a:ext cx="473328" cy="401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3" name="Btn_Camera-Cell">
            <a:hlinkClick r:id="rId15" action="ppaction://hlinksldjump"/>
            <a:extLst>
              <a:ext uri="{FF2B5EF4-FFF2-40B4-BE49-F238E27FC236}">
                <a16:creationId xmlns:a16="http://schemas.microsoft.com/office/drawing/2014/main" id="{70C88C8A-9BCB-D346-8602-8F68BB67B07F}"/>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8051372" y="3950747"/>
            <a:ext cx="473328" cy="401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5" name="Btn_Camera-Cell">
            <a:hlinkClick r:id="rId16" action="ppaction://hlinksldjump"/>
            <a:extLst>
              <a:ext uri="{FF2B5EF4-FFF2-40B4-BE49-F238E27FC236}">
                <a16:creationId xmlns:a16="http://schemas.microsoft.com/office/drawing/2014/main" id="{348F036F-34D1-9A41-A33E-82C70615C86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10860878" y="3870017"/>
            <a:ext cx="473328" cy="401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7" name="Btn_Camera-Bacteries">
            <a:hlinkClick r:id="rId17" action="ppaction://hlinksldjump"/>
            <a:extLst>
              <a:ext uri="{FF2B5EF4-FFF2-40B4-BE49-F238E27FC236}">
                <a16:creationId xmlns:a16="http://schemas.microsoft.com/office/drawing/2014/main" id="{A4EC0AF5-9C09-0E4A-B3D3-8F6BEBE1BAD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6636517" y="3830645"/>
            <a:ext cx="473328" cy="401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7" name="Connecteur droit 36">
            <a:extLst>
              <a:ext uri="{FF2B5EF4-FFF2-40B4-BE49-F238E27FC236}">
                <a16:creationId xmlns:a16="http://schemas.microsoft.com/office/drawing/2014/main" id="{406C5EE9-B5A6-3D4B-9B79-6065690C4807}"/>
              </a:ext>
            </a:extLst>
          </p:cNvPr>
          <p:cNvCxnSpPr>
            <a:cxnSpLocks/>
          </p:cNvCxnSpPr>
          <p:nvPr/>
        </p:nvCxnSpPr>
        <p:spPr>
          <a:xfrm>
            <a:off x="4967416" y="1840689"/>
            <a:ext cx="0" cy="4091196"/>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86" name="ZoneTexte 185">
            <a:extLst>
              <a:ext uri="{FF2B5EF4-FFF2-40B4-BE49-F238E27FC236}">
                <a16:creationId xmlns:a16="http://schemas.microsoft.com/office/drawing/2014/main" id="{949B2C99-32CA-1141-AE1B-CA7B7631033C}"/>
              </a:ext>
            </a:extLst>
          </p:cNvPr>
          <p:cNvSpPr txBox="1"/>
          <p:nvPr/>
        </p:nvSpPr>
        <p:spPr>
          <a:xfrm>
            <a:off x="7829857" y="5678005"/>
            <a:ext cx="1428568" cy="461665"/>
          </a:xfrm>
          <a:prstGeom prst="rect">
            <a:avLst/>
          </a:prstGeom>
          <a:solidFill>
            <a:schemeClr val="bg1">
              <a:alpha val="50196"/>
            </a:schemeClr>
          </a:solidFill>
          <a:ln>
            <a:solidFill>
              <a:schemeClr val="accent1">
                <a:lumMod val="50000"/>
              </a:schemeClr>
            </a:solidFill>
          </a:ln>
        </p:spPr>
        <p:txBody>
          <a:bodyPr wrap="square" rtlCol="0">
            <a:spAutoFit/>
          </a:bodyPr>
          <a:lstStyle/>
          <a:p>
            <a:r>
              <a:rPr lang="fr-FR" sz="2400" b="1" dirty="0">
                <a:solidFill>
                  <a:schemeClr val="accent1">
                    <a:lumMod val="75000"/>
                  </a:schemeClr>
                </a:solidFill>
                <a:latin typeface="+mn-lt"/>
              </a:rPr>
              <a:t>INVISIBLE</a:t>
            </a:r>
          </a:p>
        </p:txBody>
      </p:sp>
      <p:pic>
        <p:nvPicPr>
          <p:cNvPr id="3" name="Image 2"/>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892460" y="3356554"/>
            <a:ext cx="827372" cy="583164"/>
          </a:xfrm>
          <a:prstGeom prst="rect">
            <a:avLst/>
          </a:prstGeom>
        </p:spPr>
      </p:pic>
      <p:pic>
        <p:nvPicPr>
          <p:cNvPr id="5" name="Image 4"/>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391264" y="3339395"/>
            <a:ext cx="529260" cy="373043"/>
          </a:xfrm>
          <a:prstGeom prst="rect">
            <a:avLst/>
          </a:prstGeom>
        </p:spPr>
      </p:pic>
      <p:pic>
        <p:nvPicPr>
          <p:cNvPr id="6" name="Image 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343705" y="3166561"/>
            <a:ext cx="1110853" cy="782972"/>
          </a:xfrm>
          <a:prstGeom prst="rect">
            <a:avLst/>
          </a:prstGeom>
        </p:spPr>
      </p:pic>
      <p:pic>
        <p:nvPicPr>
          <p:cNvPr id="9" name="Image 8"/>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388222" y="4926511"/>
            <a:ext cx="535344" cy="527849"/>
          </a:xfrm>
          <a:prstGeom prst="rect">
            <a:avLst/>
          </a:prstGeom>
        </p:spPr>
      </p:pic>
      <p:pic>
        <p:nvPicPr>
          <p:cNvPr id="10" name="Image 9"/>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015542" y="3226266"/>
            <a:ext cx="840876" cy="592682"/>
          </a:xfrm>
          <a:prstGeom prst="rect">
            <a:avLst/>
          </a:prstGeom>
        </p:spPr>
      </p:pic>
      <p:sp>
        <p:nvSpPr>
          <p:cNvPr id="18" name="ZoneTexte 17">
            <a:extLst>
              <a:ext uri="{FF2B5EF4-FFF2-40B4-BE49-F238E27FC236}">
                <a16:creationId xmlns:a16="http://schemas.microsoft.com/office/drawing/2014/main" id="{4E21D871-7243-F34E-81B1-671025BECB8F}"/>
              </a:ext>
            </a:extLst>
          </p:cNvPr>
          <p:cNvSpPr txBox="1"/>
          <p:nvPr/>
        </p:nvSpPr>
        <p:spPr>
          <a:xfrm>
            <a:off x="2094220" y="2920156"/>
            <a:ext cx="811376"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fourmi</a:t>
            </a:r>
          </a:p>
        </p:txBody>
      </p:sp>
      <p:sp>
        <p:nvSpPr>
          <p:cNvPr id="137" name="ZoneTexte 136">
            <a:extLst>
              <a:ext uri="{FF2B5EF4-FFF2-40B4-BE49-F238E27FC236}">
                <a16:creationId xmlns:a16="http://schemas.microsoft.com/office/drawing/2014/main" id="{E561784C-40B8-254A-A31B-8710A8317853}"/>
              </a:ext>
            </a:extLst>
          </p:cNvPr>
          <p:cNvSpPr txBox="1"/>
          <p:nvPr/>
        </p:nvSpPr>
        <p:spPr>
          <a:xfrm>
            <a:off x="6393388" y="2949092"/>
            <a:ext cx="976549" cy="369332"/>
          </a:xfrm>
          <a:prstGeom prst="rect">
            <a:avLst/>
          </a:prstGeom>
          <a:solidFill>
            <a:schemeClr val="bg1"/>
          </a:solidFill>
          <a:ln>
            <a:solidFill>
              <a:schemeClr val="accent4"/>
            </a:solidFill>
          </a:ln>
        </p:spPr>
        <p:txBody>
          <a:bodyPr wrap="none" rtlCol="0">
            <a:spAutoFit/>
          </a:bodyPr>
          <a:lstStyle/>
          <a:p>
            <a:r>
              <a:rPr lang="fr-FR" dirty="0">
                <a:solidFill>
                  <a:schemeClr val="accent4"/>
                </a:solidFill>
                <a:latin typeface="+mn-lt"/>
              </a:rPr>
              <a:t>bactérie</a:t>
            </a:r>
          </a:p>
        </p:txBody>
      </p:sp>
      <p:sp>
        <p:nvSpPr>
          <p:cNvPr id="71" name="ZoneTexte 13">
            <a:extLst>
              <a:ext uri="{FF2B5EF4-FFF2-40B4-BE49-F238E27FC236}">
                <a16:creationId xmlns:a16="http://schemas.microsoft.com/office/drawing/2014/main" id="{EC18F39E-E097-4E4B-8CBC-0B955DB7F4B3}"/>
              </a:ext>
            </a:extLst>
          </p:cNvPr>
          <p:cNvSpPr txBox="1">
            <a:spLocks noChangeArrowheads="1"/>
          </p:cNvSpPr>
          <p:nvPr/>
        </p:nvSpPr>
        <p:spPr bwMode="auto">
          <a:xfrm>
            <a:off x="1331100" y="6279159"/>
            <a:ext cx="10860900" cy="400110"/>
          </a:xfrm>
          <a:prstGeom prst="rect">
            <a:avLst/>
          </a:prstGeom>
          <a:noFill/>
          <a:ln w="9525">
            <a:noFill/>
            <a:miter lim="800000"/>
            <a:headEnd/>
            <a:tailEnd/>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La pollution de l’air la plus toxique est bien souvent invisible à l’œil nu !</a:t>
            </a:r>
          </a:p>
        </p:txBody>
      </p:sp>
      <p:pic>
        <p:nvPicPr>
          <p:cNvPr id="28" name="Image 27">
            <a:extLst>
              <a:ext uri="{FF2B5EF4-FFF2-40B4-BE49-F238E27FC236}">
                <a16:creationId xmlns:a16="http://schemas.microsoft.com/office/drawing/2014/main" id="{FBF1E0AA-F63E-C4CD-1667-107901B0093F}"/>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38" name="Image 37">
            <a:extLst>
              <a:ext uri="{FF2B5EF4-FFF2-40B4-BE49-F238E27FC236}">
                <a16:creationId xmlns:a16="http://schemas.microsoft.com/office/drawing/2014/main" id="{72B74D0A-243E-5A1B-FCCF-430CFAF1D706}"/>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t="25020" b="28558"/>
          <a:stretch/>
        </p:blipFill>
        <p:spPr>
          <a:xfrm>
            <a:off x="5218216" y="4083158"/>
            <a:ext cx="838506" cy="500357"/>
          </a:xfrm>
          <a:prstGeom prst="rect">
            <a:avLst/>
          </a:prstGeom>
        </p:spPr>
      </p:pic>
      <p:sp>
        <p:nvSpPr>
          <p:cNvPr id="42" name="ZoneTexte 41">
            <a:extLst>
              <a:ext uri="{FF2B5EF4-FFF2-40B4-BE49-F238E27FC236}">
                <a16:creationId xmlns:a16="http://schemas.microsoft.com/office/drawing/2014/main" id="{A0896A54-4231-E048-804F-CD71D0341E49}"/>
              </a:ext>
            </a:extLst>
          </p:cNvPr>
          <p:cNvSpPr txBox="1"/>
          <p:nvPr/>
        </p:nvSpPr>
        <p:spPr>
          <a:xfrm>
            <a:off x="2290274" y="5624080"/>
            <a:ext cx="1130438" cy="461665"/>
          </a:xfrm>
          <a:prstGeom prst="rect">
            <a:avLst/>
          </a:prstGeom>
          <a:solidFill>
            <a:schemeClr val="bg1">
              <a:alpha val="27059"/>
            </a:schemeClr>
          </a:solidFill>
          <a:ln>
            <a:solidFill>
              <a:schemeClr val="accent1">
                <a:lumMod val="50000"/>
              </a:schemeClr>
            </a:solidFill>
          </a:ln>
        </p:spPr>
        <p:txBody>
          <a:bodyPr wrap="none" rtlCol="0">
            <a:spAutoFit/>
          </a:bodyPr>
          <a:lstStyle/>
          <a:p>
            <a:r>
              <a:rPr lang="fr-FR" sz="2400" b="1" dirty="0">
                <a:solidFill>
                  <a:schemeClr val="accent1">
                    <a:lumMod val="75000"/>
                  </a:schemeClr>
                </a:solidFill>
                <a:latin typeface="+mn-lt"/>
              </a:rPr>
              <a:t>VISIBLE</a:t>
            </a:r>
          </a:p>
        </p:txBody>
      </p:sp>
      <p:sp>
        <p:nvSpPr>
          <p:cNvPr id="40" name="Espace réservé du numéro de diapositive 1">
            <a:extLst>
              <a:ext uri="{FF2B5EF4-FFF2-40B4-BE49-F238E27FC236}">
                <a16:creationId xmlns:a16="http://schemas.microsoft.com/office/drawing/2014/main" id="{7C44647D-7146-B820-49F9-7C6203BF63C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27</a:t>
            </a:fld>
            <a:endParaRPr lang="fr-FR" altLang="fr-FR" sz="1800" b="1" dirty="0"/>
          </a:p>
        </p:txBody>
      </p:sp>
    </p:spTree>
    <p:extLst>
      <p:ext uri="{BB962C8B-B14F-4D97-AF65-F5344CB8AC3E}">
        <p14:creationId xmlns:p14="http://schemas.microsoft.com/office/powerpoint/2010/main" val="679994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3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4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44"/>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4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4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9"/>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56"/>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5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5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36"/>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66"/>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6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68"/>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70"/>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7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72"/>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17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175"/>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77"/>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37"/>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86"/>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3"/>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5"/>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6"/>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9"/>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38"/>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3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8" grpId="0" animBg="1"/>
      <p:bldP spid="129" grpId="0" animBg="1"/>
      <p:bldP spid="131" grpId="0" animBg="1"/>
      <p:bldP spid="132" grpId="0" animBg="1"/>
      <p:bldP spid="133" grpId="0" animBg="1"/>
      <p:bldP spid="134" grpId="0"/>
      <p:bldP spid="138" grpId="0" animBg="1"/>
      <p:bldP spid="139" grpId="0" animBg="1"/>
      <p:bldP spid="140" grpId="0" animBg="1"/>
      <p:bldP spid="143" grpId="0" animBg="1"/>
      <p:bldP spid="144" grpId="0" animBg="1"/>
      <p:bldP spid="145" grpId="0" animBg="1"/>
      <p:bldP spid="146" grpId="0" animBg="1"/>
      <p:bldP spid="19" grpId="0" animBg="1"/>
      <p:bldP spid="149" grpId="0" animBg="1"/>
      <p:bldP spid="35" grpId="0" animBg="1"/>
      <p:bldP spid="159" grpId="0" animBg="1"/>
      <p:bldP spid="136" grpId="0" animBg="1"/>
      <p:bldP spid="166" grpId="0" animBg="1"/>
      <p:bldP spid="167" grpId="0" animBg="1"/>
      <p:bldP spid="186" grpId="0" animBg="1"/>
      <p:bldP spid="137" grpId="0" animBg="1"/>
      <p:bldP spid="71" grpId="0"/>
    </p:bld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2098" name="Image 2">
            <a:hlinkClick r:id="rId3" action="ppaction://hlinksldjump"/>
            <a:extLst>
              <a:ext uri="{FF2B5EF4-FFF2-40B4-BE49-F238E27FC236}">
                <a16:creationId xmlns:a16="http://schemas.microsoft.com/office/drawing/2014/main" id="{301DCD6A-BCB9-4BBA-A458-48A2F600997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82725" y="-14365"/>
            <a:ext cx="11190576" cy="6874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3133CF16-BEF1-6AF5-8539-12D2CCBC51A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Fourmis</a:t>
            </a:r>
          </a:p>
        </p:txBody>
      </p:sp>
      <p:sp>
        <p:nvSpPr>
          <p:cNvPr id="5" name="Rectangle 1">
            <a:extLst>
              <a:ext uri="{FF2B5EF4-FFF2-40B4-BE49-F238E27FC236}">
                <a16:creationId xmlns:a16="http://schemas.microsoft.com/office/drawing/2014/main" id="{F7B3DCFB-B2F8-0414-1FCE-EC71933347B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A195FDA2-1497-D148-AB83-65774F7961E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6507BCF3-91A3-3EB9-9F84-C2ED4C88329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6E05EC16-066D-B1FF-7461-F91D169E6C7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3A207E63-C675-532A-5F72-CCDDB431779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2022A136-1494-B678-6D41-35C76032F3B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936F3AD2-A14A-8135-0011-EFB93F6C0C2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95023F63-A692-8827-1BBF-1118F88D971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0BC44585-12C4-D94D-B967-38C00A1E6470}"/>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5B8442AF-C9DD-1D4D-A568-A2C4509EFFBF}"/>
              </a:ext>
            </a:extLst>
          </p:cNvPr>
          <p:cNvSpPr>
            <a:spLocks noGrp="1"/>
          </p:cNvSpPr>
          <p:nvPr>
            <p:ph type="sldNum" sz="quarter" idx="12"/>
          </p:nvPr>
        </p:nvSpPr>
        <p:spPr/>
        <p:txBody>
          <a:bodyPr/>
          <a:lstStyle/>
          <a:p>
            <a:pPr>
              <a:defRPr/>
            </a:pPr>
            <a:fld id="{1B8BAF23-E3EA-4B7A-8B25-C6E0FCF3B388}" type="slidenum">
              <a:rPr lang="fr-FR" altLang="fr-FR" smtClean="0"/>
              <a:pPr>
                <a:defRPr/>
              </a:pPr>
              <a:t>28</a:t>
            </a:fld>
            <a:endParaRPr lang="fr-FR" altLang="fr-FR"/>
          </a:p>
        </p:txBody>
      </p:sp>
      <p:sp>
        <p:nvSpPr>
          <p:cNvPr id="23" name="Rectangle 22"/>
          <p:cNvSpPr>
            <a:spLocks noChangeArrowheads="1"/>
          </p:cNvSpPr>
          <p:nvPr/>
        </p:nvSpPr>
        <p:spPr bwMode="auto">
          <a:xfrm>
            <a:off x="11730335" y="4960573"/>
            <a:ext cx="461665" cy="740139"/>
          </a:xfrm>
          <a:prstGeom prst="rect">
            <a:avLst/>
          </a:prstGeom>
        </p:spPr>
        <p:txBody>
          <a:bodyPr vert="vert270" wrap="none">
            <a:spAutoFit/>
          </a:bodyPr>
          <a:lstStyle/>
          <a:p>
            <a:r>
              <a:rPr lang="fr-FR" altLang="fr-FR" dirty="0" err="1">
                <a:solidFill>
                  <a:schemeClr val="bg1"/>
                </a:solidFill>
              </a:rPr>
              <a:t>Pxhere</a:t>
            </a:r>
            <a:endParaRPr lang="fr-FR" altLang="fr-FR" dirty="0">
              <a:solidFill>
                <a:schemeClr val="bg1"/>
              </a:solidFill>
            </a:endParaRPr>
          </a:p>
        </p:txBody>
      </p:sp>
      <p:pic>
        <p:nvPicPr>
          <p:cNvPr id="24"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80319"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 13">
            <a:extLst>
              <a:ext uri="{FF2B5EF4-FFF2-40B4-BE49-F238E27FC236}">
                <a16:creationId xmlns:a16="http://schemas.microsoft.com/office/drawing/2014/main" id="{D001CE0B-3312-90C0-F174-1CC2BA23E62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5" name="Espace réservé du numéro de diapositive 1">
            <a:extLst>
              <a:ext uri="{FF2B5EF4-FFF2-40B4-BE49-F238E27FC236}">
                <a16:creationId xmlns:a16="http://schemas.microsoft.com/office/drawing/2014/main" id="{858A783C-2062-6376-7285-119E5889BBE7}"/>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28</a:t>
            </a:fld>
            <a:endParaRPr lang="fr-FR" altLang="fr-FR" sz="1800" b="1" dirty="0"/>
          </a:p>
        </p:txBody>
      </p:sp>
    </p:spTree>
    <p:extLst>
      <p:ext uri="{BB962C8B-B14F-4D97-AF65-F5344CB8AC3E}">
        <p14:creationId xmlns:p14="http://schemas.microsoft.com/office/powerpoint/2010/main" val="3205565009"/>
      </p:ext>
    </p:extLst>
  </p:cSld>
  <p:clrMapOvr>
    <a:masterClrMapping/>
  </p:clrMapOvr>
  <p:transition spd="slow" advClick="0"/>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Image 7" descr="Une image contenant rouge, assis, pose, chien&#10;&#10;Description générée automatiquement">
            <a:hlinkClick r:id="rId3" action="ppaction://hlinksldjump"/>
            <a:extLst>
              <a:ext uri="{FF2B5EF4-FFF2-40B4-BE49-F238E27FC236}">
                <a16:creationId xmlns:a16="http://schemas.microsoft.com/office/drawing/2014/main" id="{56BEA517-9B07-456C-9EB2-D87C2C98CC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31749" y="0"/>
            <a:ext cx="11144252" cy="6858000"/>
          </a:xfrm>
          <a:prstGeom prst="rect">
            <a:avLst/>
          </a:prstGeom>
        </p:spPr>
      </p:pic>
      <p:sp>
        <p:nvSpPr>
          <p:cNvPr id="3" name="Rectangle 2">
            <a:extLst>
              <a:ext uri="{FF2B5EF4-FFF2-40B4-BE49-F238E27FC236}">
                <a16:creationId xmlns:a16="http://schemas.microsoft.com/office/drawing/2014/main" id="{CD107D07-34C8-FBB6-266F-9F21F640E9F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Cellules </a:t>
            </a:r>
          </a:p>
          <a:p>
            <a:pPr algn="ctr" eaLnBrk="1" hangingPunct="1">
              <a:defRPr/>
            </a:pPr>
            <a:r>
              <a:rPr lang="fr-FR" sz="3500" b="1" dirty="0">
                <a:solidFill>
                  <a:srgbClr val="4472C4">
                    <a:lumMod val="75000"/>
                  </a:srgbClr>
                </a:solidFill>
                <a:cs typeface="Arial" panose="020B0604020202020204" pitchFamily="34" charset="0"/>
              </a:rPr>
              <a:t>(vue d’artiste)</a:t>
            </a:r>
          </a:p>
        </p:txBody>
      </p:sp>
      <p:sp>
        <p:nvSpPr>
          <p:cNvPr id="4" name="Rectangle 1">
            <a:extLst>
              <a:ext uri="{FF2B5EF4-FFF2-40B4-BE49-F238E27FC236}">
                <a16:creationId xmlns:a16="http://schemas.microsoft.com/office/drawing/2014/main" id="{2FA2793E-5B5A-E170-ED19-A48336436A6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C8B57CD2-95D7-F620-9C1D-EBCD5208DB4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8E0C77E7-3B31-4C20-4311-7F6AFAF3414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A9A2F6C9-7280-0019-EFB3-BD50BE055B7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F3ED8C45-264E-4F26-7EAE-F7F5D05913E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4E19851F-046D-D78C-3F31-1B8DE5C9C50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0C1D86E3-AD11-BDFC-4BF7-D9E809217A0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0D394D8A-4FB6-7618-1F3E-F06E110FA56E}"/>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52FE121F-2212-BE2A-E108-6BBA2DAF640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277600" y="5362575"/>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3CF65025-2EE7-E664-B7EF-B6F223FE0FE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6" name="Espace réservé du numéro de diapositive 1">
            <a:extLst>
              <a:ext uri="{FF2B5EF4-FFF2-40B4-BE49-F238E27FC236}">
                <a16:creationId xmlns:a16="http://schemas.microsoft.com/office/drawing/2014/main" id="{EC01A5DF-1B56-C5E0-69C5-0DA50F6257C2}"/>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29</a:t>
            </a:fld>
            <a:endParaRPr lang="fr-FR" altLang="fr-FR" sz="1800" b="1" dirty="0"/>
          </a:p>
        </p:txBody>
      </p:sp>
    </p:spTree>
    <p:extLst>
      <p:ext uri="{BB962C8B-B14F-4D97-AF65-F5344CB8AC3E}">
        <p14:creationId xmlns:p14="http://schemas.microsoft.com/office/powerpoint/2010/main" val="3693678771"/>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4294967295"/>
          </p:nvPr>
        </p:nvSpPr>
        <p:spPr>
          <a:xfrm>
            <a:off x="6339557" y="1366838"/>
            <a:ext cx="5532437" cy="5353050"/>
          </a:xfrm>
        </p:spPr>
        <p:txBody>
          <a:bodyPr>
            <a:noAutofit/>
          </a:bodyPr>
          <a:lstStyle/>
          <a:p>
            <a:pPr marL="0" indent="0">
              <a:lnSpc>
                <a:spcPct val="100000"/>
              </a:lnSpc>
              <a:buNone/>
            </a:pPr>
            <a:r>
              <a:rPr lang="fr-FR" sz="2000" dirty="0">
                <a:solidFill>
                  <a:schemeClr val="accent1">
                    <a:lumMod val="75000"/>
                  </a:schemeClr>
                </a:solidFill>
              </a:rPr>
              <a:t>La présence de L’Abeille sur une diapositive invite l’enseignant ou l’animateur à questionner les élèves.</a:t>
            </a:r>
          </a:p>
          <a:p>
            <a:pPr marL="0" indent="0">
              <a:lnSpc>
                <a:spcPct val="100000"/>
              </a:lnSpc>
              <a:buNone/>
            </a:pPr>
            <a:r>
              <a:rPr lang="fr-FR" sz="2000" dirty="0">
                <a:solidFill>
                  <a:schemeClr val="accent1">
                    <a:lumMod val="75000"/>
                  </a:schemeClr>
                </a:solidFill>
              </a:rPr>
              <a:t>En cliquant sur le « plus », un complément d’information apparaît sous forme de bulle ou de diapositives complémentaires. Pour faire disparaître la bulle, </a:t>
            </a:r>
            <a:r>
              <a:rPr lang="fr-FR" sz="2000" dirty="0" err="1">
                <a:solidFill>
                  <a:schemeClr val="accent1">
                    <a:lumMod val="75000"/>
                  </a:schemeClr>
                </a:solidFill>
              </a:rPr>
              <a:t>re-cliquer</a:t>
            </a:r>
            <a:r>
              <a:rPr lang="fr-FR" sz="2000" dirty="0">
                <a:solidFill>
                  <a:schemeClr val="accent1">
                    <a:lumMod val="75000"/>
                  </a:schemeClr>
                </a:solidFill>
              </a:rPr>
              <a:t> sur l’icône.</a:t>
            </a:r>
          </a:p>
          <a:p>
            <a:pPr marL="0" indent="0">
              <a:lnSpc>
                <a:spcPct val="100000"/>
              </a:lnSpc>
              <a:buNone/>
            </a:pPr>
            <a:r>
              <a:rPr lang="fr-FR" sz="2000" dirty="0">
                <a:solidFill>
                  <a:schemeClr val="accent1">
                    <a:lumMod val="75000"/>
                  </a:schemeClr>
                </a:solidFill>
              </a:rPr>
              <a:t>En cliquant sur l’appareil photo, une photo apparaît. Pour revenir en arrière, il faut cliquer sur : </a:t>
            </a:r>
          </a:p>
          <a:p>
            <a:pPr marL="0" indent="0">
              <a:lnSpc>
                <a:spcPct val="100000"/>
              </a:lnSpc>
              <a:buNone/>
            </a:pPr>
            <a:r>
              <a:rPr lang="fr-FR" sz="2000" dirty="0">
                <a:solidFill>
                  <a:schemeClr val="accent1">
                    <a:lumMod val="75000"/>
                  </a:schemeClr>
                </a:solidFill>
              </a:rPr>
              <a:t>En cliquant sur les numéros, la réponse à la question posée dans le titre apparaît.</a:t>
            </a:r>
          </a:p>
          <a:p>
            <a:pPr marL="0" indent="0">
              <a:lnSpc>
                <a:spcPct val="100000"/>
              </a:lnSpc>
              <a:buNone/>
            </a:pPr>
            <a:r>
              <a:rPr lang="fr-FR" sz="2000" dirty="0">
                <a:solidFill>
                  <a:schemeClr val="accent1">
                    <a:lumMod val="75000"/>
                  </a:schemeClr>
                </a:solidFill>
              </a:rPr>
              <a:t>En cliquant sur cette icône, un « le savais-tu ? » apparaît.</a:t>
            </a:r>
          </a:p>
          <a:p>
            <a:pPr marL="0" indent="0">
              <a:lnSpc>
                <a:spcPct val="100000"/>
              </a:lnSpc>
              <a:buNone/>
            </a:pPr>
            <a:r>
              <a:rPr lang="fr-FR" sz="2000" dirty="0">
                <a:solidFill>
                  <a:schemeClr val="accent1">
                    <a:lumMod val="75000"/>
                  </a:schemeClr>
                </a:solidFill>
              </a:rPr>
              <a:t>En cliquant sur cette icône, une diapositive « exercice » apparaît.</a:t>
            </a:r>
          </a:p>
          <a:p>
            <a:pPr marL="0" indent="0">
              <a:lnSpc>
                <a:spcPct val="100000"/>
              </a:lnSpc>
              <a:buNone/>
            </a:pPr>
            <a:endParaRPr lang="fr-FR" sz="2000" dirty="0">
              <a:solidFill>
                <a:schemeClr val="accent1">
                  <a:lumMod val="75000"/>
                </a:schemeClr>
              </a:solidFill>
            </a:endParaRPr>
          </a:p>
        </p:txBody>
      </p:sp>
      <p:pic>
        <p:nvPicPr>
          <p:cNvPr id="7" name="Google Shape;263;p41">
            <a:extLst>
              <a:ext uri="{FF2B5EF4-FFF2-40B4-BE49-F238E27FC236}">
                <a16:creationId xmlns:a16="http://schemas.microsoft.com/office/drawing/2014/main" id="{40BFDC7B-8976-4DA1-9CA7-B8187C9504ED}"/>
              </a:ext>
            </a:extLst>
          </p:cNvPr>
          <p:cNvPicPr preferRelativeResize="0"/>
          <p:nvPr/>
        </p:nvPicPr>
        <p:blipFill rotWithShape="1">
          <a:blip r:embed="rId2">
            <a:alphaModFix/>
          </a:blip>
          <a:srcRect/>
          <a:stretch/>
        </p:blipFill>
        <p:spPr>
          <a:xfrm>
            <a:off x="5343128" y="1458332"/>
            <a:ext cx="943555" cy="1008238"/>
          </a:xfrm>
          <a:prstGeom prst="rect">
            <a:avLst/>
          </a:prstGeom>
          <a:noFill/>
          <a:ln>
            <a:noFill/>
          </a:ln>
        </p:spPr>
      </p:pic>
      <p:pic>
        <p:nvPicPr>
          <p:cNvPr id="8" name="Btn_Camera_Txt1"/>
          <p:cNvPicPr preferRelativeResize="0">
            <a:picLocks/>
          </p:cNvPicPr>
          <p:nvPr/>
        </p:nvPicPr>
        <p:blipFill>
          <a:blip r:embed="rId3" cstate="print">
            <a:extLst>
              <a:ext uri="{28A0092B-C50C-407E-A947-70E740481C1C}">
                <a14:useLocalDpi xmlns:a14="http://schemas.microsoft.com/office/drawing/2010/main" val="0"/>
              </a:ext>
            </a:extLst>
          </a:blip>
          <a:stretch>
            <a:fillRect/>
          </a:stretch>
        </p:blipFill>
        <p:spPr bwMode="auto">
          <a:xfrm>
            <a:off x="5544905" y="2647452"/>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tn_Camera-Cell">
            <a:hlinkClick r:id="rId4" action="ppaction://hlinksldjump"/>
            <a:extLst>
              <a:ext uri="{FF2B5EF4-FFF2-40B4-BE49-F238E27FC236}">
                <a16:creationId xmlns:a16="http://schemas.microsoft.com/office/drawing/2014/main" id="{254992C6-8F60-C641-B9CE-15A2527010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5581995" y="3876368"/>
            <a:ext cx="465820" cy="39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lic retour">
            <a:hlinkClick r:id="rId6"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1723894" y="4080917"/>
            <a:ext cx="468106" cy="397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Image 11">
            <a:extLst>
              <a:ext uri="{FF2B5EF4-FFF2-40B4-BE49-F238E27FC236}">
                <a16:creationId xmlns:a16="http://schemas.microsoft.com/office/drawing/2014/main" id="{1793C638-7123-453A-9EDB-D35677E83B7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01107" y="5428451"/>
            <a:ext cx="427596" cy="362454"/>
          </a:xfrm>
          <a:prstGeom prst="rect">
            <a:avLst/>
          </a:prstGeom>
        </p:spPr>
      </p:pic>
      <p:pic>
        <p:nvPicPr>
          <p:cNvPr id="14" name="Image 13">
            <a:hlinkClick r:id="rId9" action="ppaction://hlinksldjump"/>
            <a:extLst>
              <a:ext uri="{FF2B5EF4-FFF2-40B4-BE49-F238E27FC236}">
                <a16:creationId xmlns:a16="http://schemas.microsoft.com/office/drawing/2014/main" id="{EC1C8FB0-7B3D-4734-AF35-5F21286F322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93429" y="6161853"/>
            <a:ext cx="442953" cy="375472"/>
          </a:xfrm>
          <a:prstGeom prst="rect">
            <a:avLst/>
          </a:prstGeom>
        </p:spPr>
      </p:pic>
      <p:sp>
        <p:nvSpPr>
          <p:cNvPr id="4" name="Rectangle 2">
            <a:extLst>
              <a:ext uri="{FF2B5EF4-FFF2-40B4-BE49-F238E27FC236}">
                <a16:creationId xmlns:a16="http://schemas.microsoft.com/office/drawing/2014/main" id="{4C5450ED-B65E-D993-D1B8-AB8B6F37A55D}"/>
              </a:ext>
            </a:extLst>
          </p:cNvPr>
          <p:cNvSpPr/>
          <p:nvPr/>
        </p:nvSpPr>
        <p:spPr>
          <a:xfrm>
            <a:off x="1917700" y="-12700"/>
            <a:ext cx="10274300" cy="1023938"/>
          </a:xfrm>
          <a:prstGeom prst="rect">
            <a:avLst/>
          </a:prstGeom>
          <a:solidFill>
            <a:srgbClr val="CFEDEF"/>
          </a:solidFill>
          <a:ln>
            <a:solidFill>
              <a:schemeClr val="accent5">
                <a:lumMod val="20000"/>
                <a:lumOff val="80000"/>
              </a:schemeClr>
            </a:solid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indent="0" algn="ctr">
              <a:buNone/>
            </a:pPr>
            <a:r>
              <a:rPr lang="fr-FR" sz="3600" b="1" dirty="0">
                <a:solidFill>
                  <a:schemeClr val="accent5">
                    <a:lumMod val="75000"/>
                  </a:schemeClr>
                </a:solidFill>
              </a:rPr>
              <a:t>Comprendre le diaporama</a:t>
            </a:r>
          </a:p>
        </p:txBody>
      </p:sp>
      <p:sp>
        <p:nvSpPr>
          <p:cNvPr id="6" name="Rectangle 1">
            <a:extLst>
              <a:ext uri="{FF2B5EF4-FFF2-40B4-BE49-F238E27FC236}">
                <a16:creationId xmlns:a16="http://schemas.microsoft.com/office/drawing/2014/main" id="{D7E60DA8-6653-31D1-7292-96146204CE11}"/>
              </a:ext>
            </a:extLst>
          </p:cNvPr>
          <p:cNvSpPr/>
          <p:nvPr/>
        </p:nvSpPr>
        <p:spPr>
          <a:xfrm>
            <a:off x="0" y="-12700"/>
            <a:ext cx="1917700"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5" name="Image 14">
            <a:extLst>
              <a:ext uri="{FF2B5EF4-FFF2-40B4-BE49-F238E27FC236}">
                <a16:creationId xmlns:a16="http://schemas.microsoft.com/office/drawing/2014/main" id="{4658A0A4-9CA7-D776-8FB4-9DCE5843272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5023" y="146410"/>
            <a:ext cx="1230307" cy="1341634"/>
          </a:xfrm>
          <a:prstGeom prst="rect">
            <a:avLst/>
          </a:prstGeom>
        </p:spPr>
      </p:pic>
      <p:grpSp>
        <p:nvGrpSpPr>
          <p:cNvPr id="16" name="Groupe 15">
            <a:extLst>
              <a:ext uri="{FF2B5EF4-FFF2-40B4-BE49-F238E27FC236}">
                <a16:creationId xmlns:a16="http://schemas.microsoft.com/office/drawing/2014/main" id="{68D57D53-F49B-6BFD-5303-0A00F2589C3A}"/>
              </a:ext>
            </a:extLst>
          </p:cNvPr>
          <p:cNvGrpSpPr/>
          <p:nvPr/>
        </p:nvGrpSpPr>
        <p:grpSpPr>
          <a:xfrm>
            <a:off x="5598059" y="4623811"/>
            <a:ext cx="433692" cy="433692"/>
            <a:chOff x="2979068" y="2181479"/>
            <a:chExt cx="1015200" cy="1015200"/>
          </a:xfrm>
          <a:solidFill>
            <a:srgbClr val="42C4E3"/>
          </a:solidFill>
        </p:grpSpPr>
        <p:sp>
          <p:nvSpPr>
            <p:cNvPr id="17" name="Numéro 1">
              <a:extLst>
                <a:ext uri="{FF2B5EF4-FFF2-40B4-BE49-F238E27FC236}">
                  <a16:creationId xmlns:a16="http://schemas.microsoft.com/office/drawing/2014/main" id="{5EA35D97-3632-591F-D116-D384C8BAC949}"/>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8" name="? bleu">
              <a:extLst>
                <a:ext uri="{FF2B5EF4-FFF2-40B4-BE49-F238E27FC236}">
                  <a16:creationId xmlns:a16="http://schemas.microsoft.com/office/drawing/2014/main" id="{34651C3C-191D-1A06-2028-DC24F4E21805}"/>
                </a:ext>
              </a:extLst>
            </p:cNvPr>
            <p:cNvSpPr>
              <a:spLocks noChangeArrowheads="1"/>
            </p:cNvSpPr>
            <p:nvPr/>
          </p:nvSpPr>
          <p:spPr bwMode="auto">
            <a:xfrm>
              <a:off x="3211461" y="2246566"/>
              <a:ext cx="356490" cy="864544"/>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1800" b="1" dirty="0">
                  <a:solidFill>
                    <a:schemeClr val="bg1"/>
                  </a:solidFill>
                  <a:latin typeface="+mn-lt"/>
                </a:rPr>
                <a:t>1</a:t>
              </a:r>
            </a:p>
          </p:txBody>
        </p:sp>
      </p:grpSp>
      <p:pic>
        <p:nvPicPr>
          <p:cNvPr id="19" name="Google Shape;269;p41">
            <a:extLst>
              <a:ext uri="{FF2B5EF4-FFF2-40B4-BE49-F238E27FC236}">
                <a16:creationId xmlns:a16="http://schemas.microsoft.com/office/drawing/2014/main" id="{8891FC3D-5E56-7F0A-D347-6EF526D713EA}"/>
              </a:ext>
            </a:extLst>
          </p:cNvPr>
          <p:cNvPicPr preferRelativeResize="0"/>
          <p:nvPr/>
        </p:nvPicPr>
        <p:blipFill rotWithShape="1">
          <a:blip r:embed="rId12">
            <a:alphaModFix/>
          </a:blip>
          <a:srcRect/>
          <a:stretch/>
        </p:blipFill>
        <p:spPr>
          <a:xfrm>
            <a:off x="1705623" y="2469494"/>
            <a:ext cx="3668591" cy="3147736"/>
          </a:xfrm>
          <a:prstGeom prst="rect">
            <a:avLst/>
          </a:prstGeom>
          <a:noFill/>
          <a:ln>
            <a:noFill/>
          </a:ln>
        </p:spPr>
      </p:pic>
      <p:sp>
        <p:nvSpPr>
          <p:cNvPr id="2" name="Espace réservé du numéro de diapositive 1">
            <a:extLst>
              <a:ext uri="{FF2B5EF4-FFF2-40B4-BE49-F238E27FC236}">
                <a16:creationId xmlns:a16="http://schemas.microsoft.com/office/drawing/2014/main" id="{F5D793BF-9C6C-EAFA-478A-D78AC8A4906A}"/>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a:t>
            </a:fld>
            <a:endParaRPr lang="fr-FR" altLang="fr-FR" sz="1800" b="1" dirty="0"/>
          </a:p>
        </p:txBody>
      </p:sp>
    </p:spTree>
    <p:extLst>
      <p:ext uri="{BB962C8B-B14F-4D97-AF65-F5344CB8AC3E}">
        <p14:creationId xmlns:p14="http://schemas.microsoft.com/office/powerpoint/2010/main" val="3969321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withEffect">
                                  <p:stCondLst>
                                    <p:cond delay="0"/>
                                  </p:stCondLst>
                                  <p:childTnLst>
                                    <p:set>
                                      <p:cBhvr>
                                        <p:cTn id="11"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2578" name="Image 1">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4814" y="252413"/>
            <a:ext cx="123175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8E163779-D304-59C4-E48A-1F86C65083C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Acariens</a:t>
            </a:r>
          </a:p>
          <a:p>
            <a:pPr algn="ctr" eaLnBrk="1" hangingPunct="1">
              <a:defRPr/>
            </a:pPr>
            <a:r>
              <a:rPr lang="fr-FR" sz="3500" b="1" dirty="0">
                <a:solidFill>
                  <a:srgbClr val="4472C4">
                    <a:lumMod val="75000"/>
                  </a:srgbClr>
                </a:solidFill>
                <a:cs typeface="Arial" panose="020B0604020202020204" pitchFamily="34" charset="0"/>
              </a:rPr>
              <a:t>(observé au microscope)</a:t>
            </a:r>
          </a:p>
        </p:txBody>
      </p:sp>
      <p:sp>
        <p:nvSpPr>
          <p:cNvPr id="5" name="Rectangle 1">
            <a:extLst>
              <a:ext uri="{FF2B5EF4-FFF2-40B4-BE49-F238E27FC236}">
                <a16:creationId xmlns:a16="http://schemas.microsoft.com/office/drawing/2014/main" id="{B8A6C974-C089-F8AF-92C6-A6A58CB0FD1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4413C4B7-6585-2C41-0D91-25CDE5A3461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4FBC32EE-532F-D1A4-ABA4-39F1FA26F11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573F32AF-CA0E-8561-07B0-AACEDB8EEFB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50986467-55ED-2217-01CF-1F99CABEA2E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EB1695BF-C55A-C467-3CB0-89A1EBBEEB9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2291E47F-F724-CA2E-D2E7-03F02A28CBB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095E4D61-373F-489A-F59E-4038FEB5B0B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E5756409-E7D2-ACC8-BC91-73B3F5C31AC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847E79C5-5461-034A-82F3-F85E5F31EB66}"/>
              </a:ext>
            </a:extLst>
          </p:cNvPr>
          <p:cNvSpPr>
            <a:spLocks noGrp="1"/>
          </p:cNvSpPr>
          <p:nvPr>
            <p:ph type="sldNum" sz="quarter" idx="12"/>
          </p:nvPr>
        </p:nvSpPr>
        <p:spPr/>
        <p:txBody>
          <a:bodyPr/>
          <a:lstStyle/>
          <a:p>
            <a:pPr>
              <a:defRPr/>
            </a:pPr>
            <a:fld id="{1B8BAF23-E3EA-4B7A-8B25-C6E0FCF3B388}" type="slidenum">
              <a:rPr lang="fr-FR" altLang="fr-FR" smtClean="0"/>
              <a:pPr>
                <a:defRPr/>
              </a:pPr>
              <a:t>30</a:t>
            </a:fld>
            <a:endParaRPr lang="fr-FR" altLang="fr-FR"/>
          </a:p>
        </p:txBody>
      </p:sp>
      <p:cxnSp>
        <p:nvCxnSpPr>
          <p:cNvPr id="6" name="Connecteur droit 5"/>
          <p:cNvCxnSpPr/>
          <p:nvPr/>
        </p:nvCxnSpPr>
        <p:spPr>
          <a:xfrm>
            <a:off x="1561912" y="1983251"/>
            <a:ext cx="31972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Ztxt-mesure"/>
          <p:cNvSpPr txBox="1">
            <a:spLocks noChangeArrowheads="1"/>
          </p:cNvSpPr>
          <p:nvPr/>
        </p:nvSpPr>
        <p:spPr bwMode="auto">
          <a:xfrm>
            <a:off x="2994630" y="1459376"/>
            <a:ext cx="17176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fontAlgn="auto" hangingPunct="1">
              <a:spcBef>
                <a:spcPts val="0"/>
              </a:spcBef>
              <a:spcAft>
                <a:spcPts val="0"/>
              </a:spcAft>
              <a:defRPr/>
            </a:pPr>
            <a:r>
              <a:rPr lang="fr-FR" altLang="fr-FR" sz="2800" kern="0" dirty="0">
                <a:solidFill>
                  <a:schemeClr val="bg1"/>
                </a:solidFill>
                <a:latin typeface="Calibri" panose="020F0502020204030204" pitchFamily="34" charset="0"/>
                <a:cs typeface="Calibri" panose="020F0502020204030204" pitchFamily="34" charset="0"/>
              </a:rPr>
              <a:t>30,00 µm</a:t>
            </a:r>
          </a:p>
        </p:txBody>
      </p:sp>
      <p:sp>
        <p:nvSpPr>
          <p:cNvPr id="18" name="Rectangle 17"/>
          <p:cNvSpPr>
            <a:spLocks noChangeArrowheads="1"/>
          </p:cNvSpPr>
          <p:nvPr/>
        </p:nvSpPr>
        <p:spPr bwMode="auto">
          <a:xfrm>
            <a:off x="11650663" y="4540212"/>
            <a:ext cx="461665" cy="1167627"/>
          </a:xfrm>
          <a:prstGeom prst="rect">
            <a:avLst/>
          </a:prstGeom>
        </p:spPr>
        <p:txBody>
          <a:bodyPr vert="vert270" wrap="none">
            <a:spAutoFit/>
          </a:bodyPr>
          <a:lstStyle/>
          <a:p>
            <a:r>
              <a:rPr lang="fr-FR" altLang="fr-FR" dirty="0" err="1">
                <a:solidFill>
                  <a:schemeClr val="bg1"/>
                </a:solidFill>
              </a:rPr>
              <a:t>Wikilmages</a:t>
            </a:r>
            <a:endParaRPr lang="fr-FR" altLang="fr-FR" dirty="0">
              <a:solidFill>
                <a:schemeClr val="bg1"/>
              </a:solidFill>
            </a:endParaRPr>
          </a:p>
        </p:txBody>
      </p:sp>
      <p:pic>
        <p:nvPicPr>
          <p:cNvPr id="10"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03728" y="5477262"/>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51BF0E59-CF67-3877-AF58-09495EC3AAC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9" name="Espace réservé du numéro de diapositive 1">
            <a:extLst>
              <a:ext uri="{FF2B5EF4-FFF2-40B4-BE49-F238E27FC236}">
                <a16:creationId xmlns:a16="http://schemas.microsoft.com/office/drawing/2014/main" id="{F088AB88-AB9D-6E8F-617F-63BC9329A70A}"/>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30</a:t>
            </a:fld>
            <a:endParaRPr lang="fr-FR" altLang="fr-FR" sz="1800" b="1" dirty="0"/>
          </a:p>
        </p:txBody>
      </p:sp>
    </p:spTree>
  </p:cSld>
  <p:clrMapOvr>
    <a:masterClrMapping/>
  </p:clrMapOvr>
  <p:transition spd="slow" advClick="0"/>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6434" name="Imag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r="1311"/>
          <a:stretch>
            <a:fillRect/>
          </a:stretch>
        </p:blipFill>
        <p:spPr bwMode="auto">
          <a:xfrm>
            <a:off x="1493838" y="0"/>
            <a:ext cx="11141075"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C2ECD704-050F-C518-6464-77B1E2A2758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Pollen </a:t>
            </a:r>
          </a:p>
          <a:p>
            <a:pPr algn="ctr" eaLnBrk="1" hangingPunct="1">
              <a:defRPr/>
            </a:pPr>
            <a:r>
              <a:rPr lang="fr-FR" sz="3500" b="1" dirty="0">
                <a:solidFill>
                  <a:srgbClr val="4472C4">
                    <a:lumMod val="75000"/>
                  </a:srgbClr>
                </a:solidFill>
                <a:cs typeface="Arial" panose="020B0604020202020204" pitchFamily="34" charset="0"/>
              </a:rPr>
              <a:t>(vue d’artiste)</a:t>
            </a:r>
          </a:p>
        </p:txBody>
      </p:sp>
      <p:sp>
        <p:nvSpPr>
          <p:cNvPr id="5" name="Rectangle 1">
            <a:extLst>
              <a:ext uri="{FF2B5EF4-FFF2-40B4-BE49-F238E27FC236}">
                <a16:creationId xmlns:a16="http://schemas.microsoft.com/office/drawing/2014/main" id="{12070910-9460-00DC-549E-E02D58EFC23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07145F4E-6FBC-E77D-8047-6399C9D75B8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3FCD0EED-D9AF-B242-1079-32CA7CE368D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3F376909-1BE9-D6FF-FE39-8E8520F1834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50BEE7B1-F4AD-E039-2DE0-21CD215AD47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0FBAD53D-9FFC-6C7D-9071-502A3177DE5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B941891A-AE6D-E268-94B6-B96DAB0A817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DF20E2D6-9FF2-5DFD-CB1C-738151A5CBE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84957EC5-86F2-0CE8-2E5E-2569D565210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66C87E98-B46D-7448-AACB-56908B404A72}"/>
              </a:ext>
            </a:extLst>
          </p:cNvPr>
          <p:cNvSpPr>
            <a:spLocks noGrp="1"/>
          </p:cNvSpPr>
          <p:nvPr>
            <p:ph type="sldNum" sz="quarter" idx="12"/>
          </p:nvPr>
        </p:nvSpPr>
        <p:spPr/>
        <p:txBody>
          <a:bodyPr/>
          <a:lstStyle/>
          <a:p>
            <a:pPr>
              <a:defRPr/>
            </a:pPr>
            <a:fld id="{1B8BAF23-E3EA-4B7A-8B25-C6E0FCF3B388}" type="slidenum">
              <a:rPr lang="fr-FR" altLang="fr-FR" smtClean="0"/>
              <a:pPr>
                <a:defRPr/>
              </a:pPr>
              <a:t>31</a:t>
            </a:fld>
            <a:endParaRPr lang="fr-FR" altLang="fr-FR"/>
          </a:p>
        </p:txBody>
      </p:sp>
      <p:sp>
        <p:nvSpPr>
          <p:cNvPr id="16" name="Rectangle 15"/>
          <p:cNvSpPr>
            <a:spLocks noChangeArrowheads="1"/>
          </p:cNvSpPr>
          <p:nvPr/>
        </p:nvSpPr>
        <p:spPr bwMode="auto">
          <a:xfrm rot="16200000">
            <a:off x="11533901" y="5107344"/>
            <a:ext cx="8174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fr-FR" altLang="fr-FR" dirty="0" err="1">
                <a:solidFill>
                  <a:schemeClr val="bg1"/>
                </a:solidFill>
                <a:latin typeface="+mn-lt"/>
              </a:rPr>
              <a:t>Skeeze</a:t>
            </a:r>
            <a:endParaRPr lang="fr-FR" altLang="fr-FR" dirty="0">
              <a:solidFill>
                <a:schemeClr val="bg1"/>
              </a:solidFill>
              <a:latin typeface="+mn-lt"/>
            </a:endParaRPr>
          </a:p>
        </p:txBody>
      </p:sp>
      <p:pic>
        <p:nvPicPr>
          <p:cNvPr id="8"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77546"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BBBB903C-1FC0-1740-375C-562BEC94D28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7" name="Espace réservé du numéro de diapositive 1">
            <a:extLst>
              <a:ext uri="{FF2B5EF4-FFF2-40B4-BE49-F238E27FC236}">
                <a16:creationId xmlns:a16="http://schemas.microsoft.com/office/drawing/2014/main" id="{8B44D4D3-7E86-1C07-CA43-424DA9D23A45}"/>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31</a:t>
            </a:fld>
            <a:endParaRPr lang="fr-FR" altLang="fr-FR" sz="1800" b="1" dirty="0"/>
          </a:p>
        </p:txBody>
      </p:sp>
    </p:spTree>
  </p:cSld>
  <p:clrMapOvr>
    <a:masterClrMapping/>
  </p:clrMapOvr>
  <p:transition spd="slow" advClick="0"/>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6194" name="Image 2">
            <a:hlinkClick r:id="rId3" action="ppaction://hlinksldjump"/>
            <a:extLst>
              <a:ext uri="{FF2B5EF4-FFF2-40B4-BE49-F238E27FC236}">
                <a16:creationId xmlns:a16="http://schemas.microsoft.com/office/drawing/2014/main" id="{9B2F1FB8-73CC-4B53-853F-9F381E99C6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93838" y="7937"/>
            <a:ext cx="11144250" cy="685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4F2F0F2-107B-4095-42BC-7AC590E2621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Bactéries </a:t>
            </a:r>
          </a:p>
          <a:p>
            <a:pPr algn="ctr" eaLnBrk="1" hangingPunct="1">
              <a:defRPr/>
            </a:pPr>
            <a:r>
              <a:rPr lang="fr-FR" sz="3500" b="1" dirty="0">
                <a:solidFill>
                  <a:srgbClr val="4472C4">
                    <a:lumMod val="75000"/>
                  </a:srgbClr>
                </a:solidFill>
                <a:cs typeface="Arial" panose="020B0604020202020204" pitchFamily="34" charset="0"/>
              </a:rPr>
              <a:t>(observées au microscope)</a:t>
            </a:r>
          </a:p>
        </p:txBody>
      </p:sp>
      <p:sp>
        <p:nvSpPr>
          <p:cNvPr id="4" name="Rectangle 1">
            <a:extLst>
              <a:ext uri="{FF2B5EF4-FFF2-40B4-BE49-F238E27FC236}">
                <a16:creationId xmlns:a16="http://schemas.microsoft.com/office/drawing/2014/main" id="{BB48AB7E-C36C-DBF3-D117-A6536CBEFFA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FA3AD11D-ACF5-9654-E47C-C0DE35601A5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80EDB49F-4BEF-83C4-CE97-442762E9992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1FEEFC9B-671C-A2F7-801E-03E19707DB4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7969F5EB-3A6D-B07C-9F6C-7B3A742ADB2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038A82AE-A1F4-21DB-5D21-7B05028CAF3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C1B34AD9-D106-4E9F-9842-0851C08864B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C74557B9-C786-3E4E-6694-512DBB1EFA6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A4CAF933-C3B2-8D30-980F-0F76F96320E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7EF4D567-01AB-B248-B2A7-5E29BD5205BC}"/>
              </a:ext>
            </a:extLst>
          </p:cNvPr>
          <p:cNvSpPr>
            <a:spLocks noGrp="1"/>
          </p:cNvSpPr>
          <p:nvPr>
            <p:ph type="sldNum" sz="quarter" idx="12"/>
          </p:nvPr>
        </p:nvSpPr>
        <p:spPr/>
        <p:txBody>
          <a:bodyPr/>
          <a:lstStyle/>
          <a:p>
            <a:pPr>
              <a:defRPr/>
            </a:pPr>
            <a:fld id="{1B8BAF23-E3EA-4B7A-8B25-C6E0FCF3B388}" type="slidenum">
              <a:rPr lang="fr-FR" altLang="fr-FR" smtClean="0"/>
              <a:pPr>
                <a:defRPr/>
              </a:pPr>
              <a:t>32</a:t>
            </a:fld>
            <a:endParaRPr lang="fr-FR" altLang="fr-FR"/>
          </a:p>
        </p:txBody>
      </p:sp>
      <p:sp>
        <p:nvSpPr>
          <p:cNvPr id="23" name="Rectangle 22"/>
          <p:cNvSpPr>
            <a:spLocks noChangeArrowheads="1"/>
          </p:cNvSpPr>
          <p:nvPr/>
        </p:nvSpPr>
        <p:spPr bwMode="auto">
          <a:xfrm>
            <a:off x="11730335" y="4960573"/>
            <a:ext cx="461665" cy="740139"/>
          </a:xfrm>
          <a:prstGeom prst="rect">
            <a:avLst/>
          </a:prstGeom>
        </p:spPr>
        <p:txBody>
          <a:bodyPr vert="vert270" wrap="none">
            <a:spAutoFit/>
          </a:bodyPr>
          <a:lstStyle/>
          <a:p>
            <a:r>
              <a:rPr lang="fr-FR" altLang="fr-FR" dirty="0" err="1">
                <a:solidFill>
                  <a:schemeClr val="bg1"/>
                </a:solidFill>
              </a:rPr>
              <a:t>Pxhere</a:t>
            </a:r>
            <a:endParaRPr lang="fr-FR" altLang="fr-FR" dirty="0">
              <a:solidFill>
                <a:schemeClr val="bg1"/>
              </a:solidFill>
            </a:endParaRPr>
          </a:p>
        </p:txBody>
      </p:sp>
      <p:pic>
        <p:nvPicPr>
          <p:cNvPr id="8"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24757" y="558206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 13">
            <a:extLst>
              <a:ext uri="{FF2B5EF4-FFF2-40B4-BE49-F238E27FC236}">
                <a16:creationId xmlns:a16="http://schemas.microsoft.com/office/drawing/2014/main" id="{03E8F90A-04C4-9AFF-AB3F-2A817820E26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5" name="Espace réservé du numéro de diapositive 1">
            <a:extLst>
              <a:ext uri="{FF2B5EF4-FFF2-40B4-BE49-F238E27FC236}">
                <a16:creationId xmlns:a16="http://schemas.microsoft.com/office/drawing/2014/main" id="{949B8569-293F-F65A-E611-1BC31FC21DB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32</a:t>
            </a:fld>
            <a:endParaRPr lang="fr-FR" altLang="fr-FR" sz="1800" b="1" dirty="0"/>
          </a:p>
        </p:txBody>
      </p:sp>
    </p:spTree>
    <p:extLst>
      <p:ext uri="{BB962C8B-B14F-4D97-AF65-F5344CB8AC3E}">
        <p14:creationId xmlns:p14="http://schemas.microsoft.com/office/powerpoint/2010/main" val="3965434660"/>
      </p:ext>
    </p:extLst>
  </p:cSld>
  <p:clrMapOvr>
    <a:masterClrMapping/>
  </p:clrMapOvr>
  <p:transition spd="slow" advClick="0"/>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r="23606"/>
          <a:stretch/>
        </p:blipFill>
        <p:spPr>
          <a:xfrm>
            <a:off x="1504951" y="-157122"/>
            <a:ext cx="10709274" cy="7009170"/>
          </a:xfrm>
          <a:prstGeom prst="rect">
            <a:avLst/>
          </a:prstGeom>
        </p:spPr>
      </p:pic>
      <p:sp>
        <p:nvSpPr>
          <p:cNvPr id="5" name="Rectangle 2">
            <a:extLst>
              <a:ext uri="{FF2B5EF4-FFF2-40B4-BE49-F238E27FC236}">
                <a16:creationId xmlns:a16="http://schemas.microsoft.com/office/drawing/2014/main" id="{C5B7480B-BCE2-A2E1-29FF-EFF0DB8BC79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Virus </a:t>
            </a:r>
          </a:p>
          <a:p>
            <a:pPr algn="ctr" eaLnBrk="1" hangingPunct="1">
              <a:defRPr/>
            </a:pPr>
            <a:r>
              <a:rPr lang="fr-FR" sz="3500" b="1" dirty="0">
                <a:solidFill>
                  <a:srgbClr val="4472C4">
                    <a:lumMod val="75000"/>
                  </a:srgbClr>
                </a:solidFill>
                <a:cs typeface="Arial" panose="020B0604020202020204" pitchFamily="34" charset="0"/>
              </a:rPr>
              <a:t>(vue d’artiste)</a:t>
            </a:r>
          </a:p>
        </p:txBody>
      </p:sp>
      <p:sp>
        <p:nvSpPr>
          <p:cNvPr id="6" name="Rectangle 1">
            <a:extLst>
              <a:ext uri="{FF2B5EF4-FFF2-40B4-BE49-F238E27FC236}">
                <a16:creationId xmlns:a16="http://schemas.microsoft.com/office/drawing/2014/main" id="{11283CFD-D798-1C1A-97E3-D925EDCB3FC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4BF693FA-57E2-356A-EC5E-0B67B5311D6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25E388DD-F1C8-AFD3-1B49-1877554FC85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9D4FD34F-6F74-25F8-87B3-D12733B74A9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8E39DDB8-1576-D82F-C865-78B09E7F95C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2C2B1D9C-2DB7-10A8-E632-98AEF45D2E5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EF93F971-CDAF-24DC-9AF4-3F3E2EF6E30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250219E3-ECF5-5BB6-30DE-47E66DFB07D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10B6BFA8-44C9-076B-207A-F967F309ECF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66C87E98-B46D-7448-AACB-56908B404A72}"/>
              </a:ext>
            </a:extLst>
          </p:cNvPr>
          <p:cNvSpPr>
            <a:spLocks noGrp="1"/>
          </p:cNvSpPr>
          <p:nvPr>
            <p:ph type="sldNum" sz="quarter" idx="12"/>
          </p:nvPr>
        </p:nvSpPr>
        <p:spPr/>
        <p:txBody>
          <a:bodyPr/>
          <a:lstStyle/>
          <a:p>
            <a:pPr>
              <a:defRPr/>
            </a:pPr>
            <a:fld id="{1B8BAF23-E3EA-4B7A-8B25-C6E0FCF3B388}" type="slidenum">
              <a:rPr lang="fr-FR" altLang="fr-FR" smtClean="0"/>
              <a:pPr>
                <a:defRPr/>
              </a:pPr>
              <a:t>33</a:t>
            </a:fld>
            <a:endParaRPr lang="fr-FR" altLang="fr-FR"/>
          </a:p>
        </p:txBody>
      </p:sp>
      <p:sp>
        <p:nvSpPr>
          <p:cNvPr id="28" name="Rectangle 27"/>
          <p:cNvSpPr>
            <a:spLocks noChangeArrowheads="1"/>
          </p:cNvSpPr>
          <p:nvPr/>
        </p:nvSpPr>
        <p:spPr bwMode="auto">
          <a:xfrm rot="16200000">
            <a:off x="10310136" y="3910806"/>
            <a:ext cx="3264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800" dirty="0">
                <a:solidFill>
                  <a:schemeClr val="bg1"/>
                </a:solidFill>
                <a:latin typeface="+mn-lt"/>
              </a:rPr>
              <a:t>Image par Arak </a:t>
            </a:r>
            <a:r>
              <a:rPr lang="fr-FR" altLang="fr-FR" sz="1800" dirty="0" err="1">
                <a:solidFill>
                  <a:schemeClr val="bg1"/>
                </a:solidFill>
                <a:latin typeface="+mn-lt"/>
              </a:rPr>
              <a:t>Socha</a:t>
            </a:r>
            <a:r>
              <a:rPr lang="fr-FR" altLang="fr-FR" sz="1800" dirty="0">
                <a:solidFill>
                  <a:schemeClr val="bg1"/>
                </a:solidFill>
                <a:latin typeface="+mn-lt"/>
              </a:rPr>
              <a:t> de </a:t>
            </a:r>
            <a:r>
              <a:rPr lang="fr-FR" altLang="fr-FR" sz="1800" dirty="0" err="1">
                <a:solidFill>
                  <a:schemeClr val="bg1"/>
                </a:solidFill>
                <a:latin typeface="+mn-lt"/>
              </a:rPr>
              <a:t>Pixabay</a:t>
            </a:r>
            <a:endParaRPr lang="fr-FR" altLang="fr-FR" sz="1800" dirty="0">
              <a:solidFill>
                <a:schemeClr val="bg1"/>
              </a:solidFill>
              <a:latin typeface="+mn-lt"/>
            </a:endParaRPr>
          </a:p>
        </p:txBody>
      </p:sp>
      <p:pic>
        <p:nvPicPr>
          <p:cNvPr id="8"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77546" y="5618885"/>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8AD493BC-D43C-7F9B-01FD-91B6367DB51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7" name="Espace réservé du numéro de diapositive 1">
            <a:extLst>
              <a:ext uri="{FF2B5EF4-FFF2-40B4-BE49-F238E27FC236}">
                <a16:creationId xmlns:a16="http://schemas.microsoft.com/office/drawing/2014/main" id="{A47FF6B0-808E-EA7E-D4EB-A2C2AF2B0675}"/>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33</a:t>
            </a:fld>
            <a:endParaRPr lang="fr-FR" altLang="fr-FR" sz="1800" b="1" dirty="0"/>
          </a:p>
        </p:txBody>
      </p:sp>
    </p:spTree>
    <p:extLst>
      <p:ext uri="{BB962C8B-B14F-4D97-AF65-F5344CB8AC3E}">
        <p14:creationId xmlns:p14="http://schemas.microsoft.com/office/powerpoint/2010/main" val="1223731905"/>
      </p:ext>
    </p:extLst>
  </p:cSld>
  <p:clrMapOvr>
    <a:masterClrMapping/>
  </p:clrMapOvr>
  <p:transition spd="slow" advClick="0"/>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 name="Picture 2" descr="Adn Matériel Génétique Helix - Image gratuite sur Pixabay">
            <a:hlinkClick r:id="rId3" action="ppaction://hlinksldjump"/>
            <a:extLst>
              <a:ext uri="{FF2B5EF4-FFF2-40B4-BE49-F238E27FC236}">
                <a16:creationId xmlns:a16="http://schemas.microsoft.com/office/drawing/2014/main" id="{F40FE822-D8B0-45DB-92A6-9026E3130E4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2045" r="3375"/>
          <a:stretch/>
        </p:blipFill>
        <p:spPr bwMode="auto">
          <a:xfrm>
            <a:off x="1514476" y="81024"/>
            <a:ext cx="11177970" cy="68610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4F62DBC-D803-81FE-B437-62E11F2B5C2E}"/>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ADN </a:t>
            </a:r>
          </a:p>
          <a:p>
            <a:pPr algn="ctr" eaLnBrk="1" hangingPunct="1">
              <a:defRPr/>
            </a:pPr>
            <a:r>
              <a:rPr lang="fr-FR" sz="3500" b="1" dirty="0">
                <a:solidFill>
                  <a:srgbClr val="4472C4">
                    <a:lumMod val="75000"/>
                  </a:srgbClr>
                </a:solidFill>
                <a:cs typeface="Arial" panose="020B0604020202020204" pitchFamily="34" charset="0"/>
              </a:rPr>
              <a:t>(vue d’artiste)</a:t>
            </a:r>
          </a:p>
        </p:txBody>
      </p:sp>
      <p:sp>
        <p:nvSpPr>
          <p:cNvPr id="4" name="Rectangle 1">
            <a:extLst>
              <a:ext uri="{FF2B5EF4-FFF2-40B4-BE49-F238E27FC236}">
                <a16:creationId xmlns:a16="http://schemas.microsoft.com/office/drawing/2014/main" id="{F8EF7C8A-8625-38A3-BF05-DE2A39FA90E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31FC27B1-75EF-C770-2F06-5FDB473A6E4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33900B35-A5D1-1AA2-D3D6-18A6AA27CD4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3FDBF1B9-C963-2A47-EEDB-FFCA7B80A60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3DA6D93A-F42F-4581-AACA-B9F37A69B3F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61C9B7DC-C98C-37B5-666C-3BC1C5BD871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731F0345-40AD-13F8-01C4-9094DBF6E70D}"/>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EE138248-9981-18FC-CA50-50C5CFAB66F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BD933ADB-2648-6C64-3B86-A7319924892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96241"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 13">
            <a:extLst>
              <a:ext uri="{FF2B5EF4-FFF2-40B4-BE49-F238E27FC236}">
                <a16:creationId xmlns:a16="http://schemas.microsoft.com/office/drawing/2014/main" id="{D9327A00-3359-182C-3723-192422D1A36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6" name="Espace réservé du numéro de diapositive 1">
            <a:extLst>
              <a:ext uri="{FF2B5EF4-FFF2-40B4-BE49-F238E27FC236}">
                <a16:creationId xmlns:a16="http://schemas.microsoft.com/office/drawing/2014/main" id="{A596A4C3-8E11-F372-E369-A1E3F09CDB3D}"/>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34</a:t>
            </a:fld>
            <a:endParaRPr lang="fr-FR" altLang="fr-FR" sz="1800" b="1" dirty="0"/>
          </a:p>
        </p:txBody>
      </p:sp>
    </p:spTree>
    <p:extLst>
      <p:ext uri="{BB962C8B-B14F-4D97-AF65-F5344CB8AC3E}">
        <p14:creationId xmlns:p14="http://schemas.microsoft.com/office/powerpoint/2010/main" val="299097225"/>
      </p:ext>
    </p:extLst>
  </p:cSld>
  <p:clrMapOvr>
    <a:masterClrMapping/>
  </p:clrMapOvr>
  <p:transition spd="slow" advClick="0"/>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3245691F-429A-C936-1674-BA911157176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Quel instrument permet d’observer l’invisible ? </a:t>
            </a:r>
            <a:endParaRPr lang="fr-FR" sz="3600" b="1" dirty="0">
              <a:solidFill>
                <a:schemeClr val="accent1">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62C85510-5095-279C-1F35-6CB46261E11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DA8FD2A3-9B48-71EE-E16A-DD91DC9F9A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07E27517-D170-0D59-7E29-41954544080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A9405A1B-F2E4-29B9-2AA1-C821D991599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B435B46B-6C75-48D6-1B24-534635F0263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txtP-Guide">
            <a:extLst>
              <a:ext uri="{FF2B5EF4-FFF2-40B4-BE49-F238E27FC236}">
                <a16:creationId xmlns:a16="http://schemas.microsoft.com/office/drawing/2014/main" id="{B018B1C8-4048-75E3-58CB-D156B91A9B2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7" name="ZtxtP-Video">
            <a:extLst>
              <a:ext uri="{FF2B5EF4-FFF2-40B4-BE49-F238E27FC236}">
                <a16:creationId xmlns:a16="http://schemas.microsoft.com/office/drawing/2014/main" id="{508C0CE3-635A-B673-32F5-80A86ADE6FC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 name="Image 42">
            <a:extLst>
              <a:ext uri="{FF2B5EF4-FFF2-40B4-BE49-F238E27FC236}">
                <a16:creationId xmlns:a16="http://schemas.microsoft.com/office/drawing/2014/main" id="{6E48EA2C-B637-1659-CFD0-F9977779018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Video">
            <a:extLst>
              <a:ext uri="{FF2B5EF4-FFF2-40B4-BE49-F238E27FC236}">
                <a16:creationId xmlns:a16="http://schemas.microsoft.com/office/drawing/2014/main" id="{20BCDA70-7970-2B54-EC45-933536226D1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ag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573099" y="739163"/>
            <a:ext cx="3944379" cy="545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contenu 6"/>
          <p:cNvSpPr>
            <a:spLocks noGrp="1"/>
          </p:cNvSpPr>
          <p:nvPr>
            <p:ph sz="quarter" idx="4294967295"/>
          </p:nvPr>
        </p:nvSpPr>
        <p:spPr>
          <a:xfrm>
            <a:off x="6736749" y="2810003"/>
            <a:ext cx="5032375" cy="4121150"/>
          </a:xfrm>
        </p:spPr>
        <p:txBody>
          <a:bodyPr>
            <a:normAutofit/>
          </a:bodyPr>
          <a:lstStyle/>
          <a:p>
            <a:pPr marL="0" indent="0">
              <a:lnSpc>
                <a:spcPct val="100000"/>
              </a:lnSpc>
              <a:buNone/>
            </a:pPr>
            <a:r>
              <a:rPr lang="fr-FR" altLang="fr-FR" sz="2000" dirty="0">
                <a:solidFill>
                  <a:schemeClr val="accent1">
                    <a:lumMod val="75000"/>
                  </a:schemeClr>
                </a:solidFill>
                <a:cs typeface="Calibri" panose="020F0502020204030204" pitchFamily="34" charset="0"/>
              </a:rPr>
              <a:t>L’outil qui permet d'observer des éléments invisibles à l'œil nu est le </a:t>
            </a:r>
            <a:r>
              <a:rPr lang="fr-FR" altLang="fr-FR" sz="2000" b="1" dirty="0">
                <a:solidFill>
                  <a:schemeClr val="accent1">
                    <a:lumMod val="75000"/>
                  </a:schemeClr>
                </a:solidFill>
                <a:cs typeface="Calibri" panose="020F0502020204030204" pitchFamily="34" charset="0"/>
              </a:rPr>
              <a:t>microscope</a:t>
            </a:r>
            <a:r>
              <a:rPr lang="fr-FR" altLang="fr-FR" sz="2000" dirty="0">
                <a:solidFill>
                  <a:schemeClr val="accent1">
                    <a:lumMod val="75000"/>
                  </a:schemeClr>
                </a:solidFill>
                <a:cs typeface="Calibri" panose="020F0502020204030204" pitchFamily="34" charset="0"/>
              </a:rPr>
              <a:t>.</a:t>
            </a:r>
          </a:p>
          <a:p>
            <a:pPr marL="0" indent="0">
              <a:lnSpc>
                <a:spcPct val="100000"/>
              </a:lnSpc>
              <a:buNone/>
            </a:pPr>
            <a:r>
              <a:rPr lang="fr-FR" altLang="fr-FR" sz="2000" b="1" dirty="0">
                <a:solidFill>
                  <a:schemeClr val="accent1">
                    <a:lumMod val="75000"/>
                  </a:schemeClr>
                </a:solidFill>
                <a:cs typeface="Calibri" panose="020F0502020204030204" pitchFamily="34" charset="0"/>
              </a:rPr>
              <a:t>Instrument scientifique, </a:t>
            </a:r>
            <a:r>
              <a:rPr lang="fr-FR" altLang="fr-FR" sz="2000" dirty="0">
                <a:solidFill>
                  <a:schemeClr val="accent1">
                    <a:lumMod val="75000"/>
                  </a:schemeClr>
                </a:solidFill>
                <a:cs typeface="Calibri" panose="020F0502020204030204" pitchFamily="34" charset="0"/>
              </a:rPr>
              <a:t>il permet l’étude de petits objets et de structures.</a:t>
            </a:r>
          </a:p>
          <a:p>
            <a:pPr marL="0" indent="0">
              <a:lnSpc>
                <a:spcPct val="100000"/>
              </a:lnSpc>
              <a:buNone/>
            </a:pPr>
            <a:r>
              <a:rPr lang="fr-FR" altLang="fr-FR" sz="2000" dirty="0">
                <a:solidFill>
                  <a:schemeClr val="accent1">
                    <a:lumMod val="75000"/>
                  </a:schemeClr>
                </a:solidFill>
                <a:cs typeface="Calibri" panose="020F0502020204030204" pitchFamily="34" charset="0"/>
              </a:rPr>
              <a:t>Il est important dans de nombreuses disciplines : biologie, médecine , science des matériaux…</a:t>
            </a:r>
          </a:p>
          <a:p>
            <a:pPr>
              <a:lnSpc>
                <a:spcPct val="100000"/>
              </a:lnSpc>
            </a:pPr>
            <a:endParaRPr lang="fr-FR" sz="2000" dirty="0">
              <a:solidFill>
                <a:schemeClr val="accent1">
                  <a:lumMod val="75000"/>
                </a:schemeClr>
              </a:solidFill>
            </a:endParaRPr>
          </a:p>
        </p:txBody>
      </p:sp>
      <p:pic>
        <p:nvPicPr>
          <p:cNvPr id="35" name="Image 10">
            <a:hlinkClick r:id="rId8" action="ppaction://hlinksldjump"/>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5344079" y="5387578"/>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 name="Groupe 36"/>
          <p:cNvGrpSpPr>
            <a:grpSpLocks/>
          </p:cNvGrpSpPr>
          <p:nvPr/>
        </p:nvGrpSpPr>
        <p:grpSpPr bwMode="auto">
          <a:xfrm>
            <a:off x="1496366" y="5832262"/>
            <a:ext cx="5140549" cy="930925"/>
            <a:chOff x="8947236" y="2954161"/>
            <a:chExt cx="3118507" cy="905172"/>
          </a:xfrm>
          <a:solidFill>
            <a:schemeClr val="accent5"/>
          </a:solidFill>
        </p:grpSpPr>
        <p:sp>
          <p:nvSpPr>
            <p:cNvPr id="38" name="Ellipse 3"/>
            <p:cNvSpPr/>
            <p:nvPr/>
          </p:nvSpPr>
          <p:spPr>
            <a:xfrm>
              <a:off x="8947236" y="2954161"/>
              <a:ext cx="3118507" cy="90517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ts val="0"/>
                </a:spcBef>
                <a:defRPr/>
              </a:pPr>
              <a:endParaRPr lang="fr-FR"/>
            </a:p>
          </p:txBody>
        </p:sp>
        <p:sp>
          <p:nvSpPr>
            <p:cNvPr id="39" name="l'épaisseur de la zone respirable"/>
            <p:cNvSpPr txBox="1">
              <a:spLocks noChangeArrowheads="1"/>
            </p:cNvSpPr>
            <p:nvPr/>
          </p:nvSpPr>
          <p:spPr bwMode="auto">
            <a:xfrm>
              <a:off x="8947237" y="2954161"/>
              <a:ext cx="3056969" cy="808009"/>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ts val="0"/>
                </a:spcBef>
                <a:buNone/>
                <a:defRPr/>
              </a:pPr>
              <a:r>
                <a:rPr lang="fr-FR" sz="1600" dirty="0">
                  <a:solidFill>
                    <a:schemeClr val="bg1"/>
                  </a:solidFill>
                  <a:latin typeface="+mn-lt"/>
                  <a:cs typeface="Calibri" panose="020F0502020204030204" pitchFamily="34" charset="0"/>
                </a:rPr>
                <a:t>Le savais-tu ?</a:t>
              </a:r>
            </a:p>
            <a:p>
              <a:pPr marL="177800" indent="-177800" algn="ctr" eaLnBrk="1" hangingPunct="1">
                <a:lnSpc>
                  <a:spcPct val="100000"/>
                </a:lnSpc>
                <a:spcBef>
                  <a:spcPts val="0"/>
                </a:spcBef>
                <a:buFont typeface="Arial" charset="0"/>
                <a:buChar char="•"/>
                <a:defRPr/>
              </a:pPr>
              <a:r>
                <a:rPr lang="fr-FR" sz="1600" dirty="0">
                  <a:solidFill>
                    <a:schemeClr val="bg1"/>
                  </a:solidFill>
                  <a:latin typeface="+mn-lt"/>
                  <a:cs typeface="Calibri" panose="020F0502020204030204" pitchFamily="34" charset="0"/>
                </a:rPr>
                <a:t>1 millimètre est 1 000 fois plus petit qu’1 mètre.</a:t>
              </a:r>
            </a:p>
            <a:p>
              <a:pPr marL="177800" indent="-177800" algn="ctr" eaLnBrk="1" hangingPunct="1">
                <a:lnSpc>
                  <a:spcPct val="100000"/>
                </a:lnSpc>
                <a:spcBef>
                  <a:spcPts val="0"/>
                </a:spcBef>
                <a:buFont typeface="Arial" charset="0"/>
                <a:buChar char="•"/>
                <a:defRPr/>
              </a:pPr>
              <a:r>
                <a:rPr lang="fr-FR" sz="1600" dirty="0">
                  <a:solidFill>
                    <a:schemeClr val="bg1"/>
                  </a:solidFill>
                  <a:latin typeface="+mn-lt"/>
                  <a:cs typeface="Calibri" panose="020F0502020204030204" pitchFamily="34" charset="0"/>
                </a:rPr>
                <a:t>1 micromètre est 1 000 fois plus petit qu’1 millimètre</a:t>
              </a:r>
            </a:p>
          </p:txBody>
        </p:sp>
      </p:grpSp>
      <p:pic>
        <p:nvPicPr>
          <p:cNvPr id="4" name="Image 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724842" y="2181866"/>
            <a:ext cx="1935748" cy="1364391"/>
          </a:xfrm>
          <a:prstGeom prst="rect">
            <a:avLst/>
          </a:prstGeom>
        </p:spPr>
      </p:pic>
      <p:pic>
        <p:nvPicPr>
          <p:cNvPr id="15"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11">
            <a:alphaModFix/>
          </a:blip>
          <a:srcRect/>
          <a:stretch/>
        </p:blipFill>
        <p:spPr>
          <a:xfrm>
            <a:off x="1215205" y="1274409"/>
            <a:ext cx="1504224" cy="1589653"/>
          </a:xfrm>
          <a:prstGeom prst="rect">
            <a:avLst/>
          </a:prstGeom>
          <a:noFill/>
          <a:ln>
            <a:noFill/>
          </a:ln>
        </p:spPr>
      </p:pic>
      <p:pic>
        <p:nvPicPr>
          <p:cNvPr id="13" name="Btn_Camera_Txt1">
            <a:extLst>
              <a:ext uri="{FF2B5EF4-FFF2-40B4-BE49-F238E27FC236}">
                <a16:creationId xmlns:a16="http://schemas.microsoft.com/office/drawing/2014/main" id="{48DEEF24-27F1-4C02-8198-E60371C5C8EB}"/>
              </a:ext>
            </a:extLst>
          </p:cNvPr>
          <p:cNvPicPr preferRelativeResize="0">
            <a:picLocks/>
          </p:cNvPicPr>
          <p:nvPr/>
        </p:nvPicPr>
        <p:blipFill>
          <a:blip r:embed="rId12" cstate="print">
            <a:extLst>
              <a:ext uri="{28A0092B-C50C-407E-A947-70E740481C1C}">
                <a14:useLocalDpi xmlns:a14="http://schemas.microsoft.com/office/drawing/2010/main" val="0"/>
              </a:ext>
            </a:extLst>
          </a:blip>
          <a:stretch>
            <a:fillRect/>
          </a:stretch>
        </p:blipFill>
        <p:spPr bwMode="auto">
          <a:xfrm>
            <a:off x="11550563" y="746853"/>
            <a:ext cx="641437" cy="527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19">
            <a:extLst>
              <a:ext uri="{FF2B5EF4-FFF2-40B4-BE49-F238E27FC236}">
                <a16:creationId xmlns:a16="http://schemas.microsoft.com/office/drawing/2014/main" id="{B79AC57C-5B8C-D0D5-2AEA-C9FA9104DC1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1" name="Image 20">
            <a:hlinkClick r:id="rId14" action="ppaction://hlinksldjump"/>
            <a:extLst>
              <a:ext uri="{FF2B5EF4-FFF2-40B4-BE49-F238E27FC236}">
                <a16:creationId xmlns:a16="http://schemas.microsoft.com/office/drawing/2014/main" id="{59B44B2B-0D89-8A0B-AC26-BD19E4F45323}"/>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219740" y="4944988"/>
            <a:ext cx="596233" cy="546968"/>
          </a:xfrm>
          <a:prstGeom prst="rect">
            <a:avLst/>
          </a:prstGeom>
        </p:spPr>
      </p:pic>
      <p:sp>
        <p:nvSpPr>
          <p:cNvPr id="22" name="Espace réservé du numéro de diapositive 1">
            <a:extLst>
              <a:ext uri="{FF2B5EF4-FFF2-40B4-BE49-F238E27FC236}">
                <a16:creationId xmlns:a16="http://schemas.microsoft.com/office/drawing/2014/main" id="{7185E85B-7EB0-8837-056A-7867894D718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35</a:t>
            </a:fld>
            <a:endParaRPr lang="fr-FR" altLang="fr-FR" sz="1800" b="1" dirty="0"/>
          </a:p>
        </p:txBody>
      </p:sp>
    </p:spTree>
    <p:extLst>
      <p:ext uri="{BB962C8B-B14F-4D97-AF65-F5344CB8AC3E}">
        <p14:creationId xmlns:p14="http://schemas.microsoft.com/office/powerpoint/2010/main" val="519261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3"/>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7"/>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xit" presetSubtype="0" fill="hold" nodeType="clickEffect">
                                  <p:stCondLst>
                                    <p:cond delay="0"/>
                                  </p:stCondLst>
                                  <p:childTnLst>
                                    <p:set>
                                      <p:cBhvr>
                                        <p:cTn id="27" dur="1" fill="hold">
                                          <p:stCondLst>
                                            <p:cond delay="0"/>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FD1C0C25-518E-1086-C846-5D791F75565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Les différents types de microscopes</a:t>
            </a:r>
            <a:endParaRPr lang="fr-FR" sz="3600" b="1" dirty="0">
              <a:solidFill>
                <a:schemeClr val="accent1">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D90AB201-352F-8E71-7D01-192B8C77981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93FF36B3-91F7-1F11-66F5-DB8E6AAEBB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08A0E5C7-C39B-83B4-8EA4-BE95290EE4E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AD0876EC-356C-C8B1-192E-FAAC33B442C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1446458F-7960-077C-02E3-BC8265DCD7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4F8C21DE-B43E-AFD7-D0F2-4095FA102E7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BD341DDC-BD6B-15AA-7584-490716323C7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A44FA6B9-B8DA-C7B1-90C1-AF9EB92ACB6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0AE21430-1F02-CDDB-3029-2BEC1A33980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sz="quarter" idx="4294967295"/>
          </p:nvPr>
        </p:nvSpPr>
        <p:spPr>
          <a:xfrm>
            <a:off x="6956082" y="2069236"/>
            <a:ext cx="5032375" cy="4121150"/>
          </a:xfrm>
        </p:spPr>
        <p:txBody>
          <a:bodyPr>
            <a:normAutofit lnSpcReduction="10000"/>
          </a:bodyPr>
          <a:lstStyle/>
          <a:p>
            <a:pPr marL="0" indent="0">
              <a:lnSpc>
                <a:spcPct val="100000"/>
              </a:lnSpc>
              <a:buNone/>
            </a:pPr>
            <a:r>
              <a:rPr lang="fr-FR" sz="2000" dirty="0">
                <a:solidFill>
                  <a:schemeClr val="accent1">
                    <a:lumMod val="75000"/>
                  </a:schemeClr>
                </a:solidFill>
              </a:rPr>
              <a:t>On distingue principalement 3 types de microscopes :</a:t>
            </a:r>
          </a:p>
          <a:p>
            <a:pPr marL="285750" indent="-285750">
              <a:lnSpc>
                <a:spcPct val="100000"/>
              </a:lnSpc>
              <a:buFont typeface="Arial" panose="020B0604020202020204" pitchFamily="34" charset="0"/>
              <a:buChar char="•"/>
            </a:pPr>
            <a:r>
              <a:rPr lang="fr-FR" sz="2000" b="1" dirty="0">
                <a:solidFill>
                  <a:schemeClr val="accent1">
                    <a:lumMod val="75000"/>
                  </a:schemeClr>
                </a:solidFill>
              </a:rPr>
              <a:t>Microscope optique </a:t>
            </a:r>
            <a:r>
              <a:rPr lang="fr-FR" sz="2000" dirty="0">
                <a:solidFill>
                  <a:schemeClr val="accent1">
                    <a:lumMod val="75000"/>
                  </a:schemeClr>
                </a:solidFill>
              </a:rPr>
              <a:t>(permet de grossir l’image d’un objet de petites dimensions) ;</a:t>
            </a:r>
          </a:p>
          <a:p>
            <a:pPr marL="285750" indent="-285750">
              <a:lnSpc>
                <a:spcPct val="100000"/>
              </a:lnSpc>
              <a:buFont typeface="Arial" panose="020B0604020202020204" pitchFamily="34" charset="0"/>
              <a:buChar char="•"/>
            </a:pPr>
            <a:r>
              <a:rPr lang="fr-FR" sz="2000" b="1" dirty="0">
                <a:solidFill>
                  <a:schemeClr val="accent1">
                    <a:lumMod val="75000"/>
                  </a:schemeClr>
                </a:solidFill>
              </a:rPr>
              <a:t>Microscope électronique </a:t>
            </a:r>
            <a:r>
              <a:rPr lang="fr-FR" sz="2000" dirty="0">
                <a:solidFill>
                  <a:schemeClr val="accent1">
                    <a:lumMod val="75000"/>
                  </a:schemeClr>
                </a:solidFill>
              </a:rPr>
              <a:t>(utilise un faisceau d’électrons pour illuminer un échantillon et en créer une image très agrandie) ;</a:t>
            </a:r>
          </a:p>
          <a:p>
            <a:pPr marL="285750" indent="-285750">
              <a:lnSpc>
                <a:spcPct val="100000"/>
              </a:lnSpc>
              <a:buFont typeface="Arial" panose="020B0604020202020204" pitchFamily="34" charset="0"/>
              <a:buChar char="•"/>
            </a:pPr>
            <a:r>
              <a:rPr lang="fr-FR" sz="2000" b="1" dirty="0">
                <a:solidFill>
                  <a:schemeClr val="accent1">
                    <a:lumMod val="75000"/>
                  </a:schemeClr>
                </a:solidFill>
              </a:rPr>
              <a:t>Microscope à sonde locale </a:t>
            </a:r>
            <a:r>
              <a:rPr lang="fr-FR" sz="2000" dirty="0">
                <a:solidFill>
                  <a:schemeClr val="accent1">
                    <a:lumMod val="75000"/>
                  </a:schemeClr>
                </a:solidFill>
              </a:rPr>
              <a:t>(permet de cartographier le relief ou une autre grandeur physique en balayant la surface à imager à l’aide d’une pointe très fine).</a:t>
            </a:r>
          </a:p>
        </p:txBody>
      </p:sp>
      <p:pic>
        <p:nvPicPr>
          <p:cNvPr id="3" name="Imag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2100" y="2069236"/>
            <a:ext cx="4874082" cy="3750016"/>
          </a:xfrm>
          <a:prstGeom prst="rect">
            <a:avLst/>
          </a:prstGeom>
        </p:spPr>
      </p:pic>
      <p:pic>
        <p:nvPicPr>
          <p:cNvPr id="6" name="clic retour">
            <a:hlinkClick r:id="rId8" action="ppaction://hlinksldjump"/>
            <a:extLst>
              <a:ext uri="{FF2B5EF4-FFF2-40B4-BE49-F238E27FC236}">
                <a16:creationId xmlns:a16="http://schemas.microsoft.com/office/drawing/2014/main" id="{1813A82C-6684-4826-8E9F-C180F1D0059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277600" y="5538283"/>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D48F41B9-247A-B790-0C2A-B01AE5F14C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8" name="Espace réservé du numéro de diapositive 1">
            <a:extLst>
              <a:ext uri="{FF2B5EF4-FFF2-40B4-BE49-F238E27FC236}">
                <a16:creationId xmlns:a16="http://schemas.microsoft.com/office/drawing/2014/main" id="{B0085DCE-1796-BA09-F2FE-B0E49077B71A}"/>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36</a:t>
            </a:fld>
            <a:endParaRPr lang="fr-FR" altLang="fr-FR" sz="1800" b="1" dirty="0"/>
          </a:p>
        </p:txBody>
      </p:sp>
    </p:spTree>
    <p:extLst>
      <p:ext uri="{BB962C8B-B14F-4D97-AF65-F5344CB8AC3E}">
        <p14:creationId xmlns:p14="http://schemas.microsoft.com/office/powerpoint/2010/main" val="3956336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C8AD1D56-4492-A6E6-3D34-DC257577F0C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Comment définirais-tu la nature ?</a:t>
            </a:r>
          </a:p>
        </p:txBody>
      </p:sp>
      <p:sp>
        <p:nvSpPr>
          <p:cNvPr id="6" name="Rectangle 1">
            <a:extLst>
              <a:ext uri="{FF2B5EF4-FFF2-40B4-BE49-F238E27FC236}">
                <a16:creationId xmlns:a16="http://schemas.microsoft.com/office/drawing/2014/main" id="{7FB328D2-C581-DB11-CCFA-E66F5776E9A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EFF49A0F-E4C5-45FC-8678-2FE60E952E8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2D781775-1C77-8D50-9629-D0652F5499F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E0E380D3-B3F5-1A50-B935-C9B1A1FC94D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3F2907C2-FF05-75E4-2D1B-52C2A9F3F5A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48FB7363-35D7-3AE2-A922-ADBAD1511BD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DCF6275F-BD6D-8EB8-65BF-659666D26A8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411B3119-0881-69F1-17DF-5374A2B08F4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A09473AD-F362-A82D-2D28-DA007140224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p:cNvSpPr>
            <a:spLocks noGrp="1"/>
          </p:cNvSpPr>
          <p:nvPr>
            <p:ph type="sldNum" sz="quarter" idx="12"/>
          </p:nvPr>
        </p:nvSpPr>
        <p:spPr/>
        <p:txBody>
          <a:bodyPr/>
          <a:lstStyle/>
          <a:p>
            <a:pPr>
              <a:defRPr/>
            </a:pPr>
            <a:fld id="{50240480-DD0E-42A1-8670-F37586A9812A}" type="slidenum">
              <a:rPr lang="fr-FR" altLang="fr-FR" smtClean="0"/>
              <a:pPr>
                <a:defRPr/>
              </a:pPr>
              <a:t>37</a:t>
            </a:fld>
            <a:endParaRPr lang="fr-FR" altLang="fr-FR"/>
          </a:p>
        </p:txBody>
      </p:sp>
      <p:pic>
        <p:nvPicPr>
          <p:cNvPr id="3" name="Image 1">
            <a:hlinkClick r:id="rId7" action="ppaction://hlinksldjump"/>
          </p:cNvPr>
          <p:cNvPicPr>
            <a:picLocks noChangeAspect="1"/>
          </p:cNvPicPr>
          <p:nvPr/>
        </p:nvPicPr>
        <p:blipFill rotWithShape="1">
          <a:blip r:embed="rId8">
            <a:extLst>
              <a:ext uri="{28A0092B-C50C-407E-A947-70E740481C1C}">
                <a14:useLocalDpi xmlns:a14="http://schemas.microsoft.com/office/drawing/2010/main" val="0"/>
              </a:ext>
            </a:extLst>
          </a:blip>
          <a:srcRect r="13971"/>
          <a:stretch/>
        </p:blipFill>
        <p:spPr bwMode="auto">
          <a:xfrm>
            <a:off x="1444814" y="-188738"/>
            <a:ext cx="10747186" cy="731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90419"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0501745" y="2909455"/>
            <a:ext cx="1016000" cy="424872"/>
          </a:xfrm>
          <a:prstGeom prst="rect">
            <a:avLst/>
          </a:prstGeom>
          <a:solidFill>
            <a:srgbClr val="ADAE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AF9B907A-2E6C-49F0-C8A7-D90DA3467BF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6" name="Espace réservé du numéro de diapositive 1">
            <a:extLst>
              <a:ext uri="{FF2B5EF4-FFF2-40B4-BE49-F238E27FC236}">
                <a16:creationId xmlns:a16="http://schemas.microsoft.com/office/drawing/2014/main" id="{CC1C341A-3191-60B0-C49F-0A6EB07AEDB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37</a:t>
            </a:fld>
            <a:endParaRPr lang="fr-FR" altLang="fr-FR" sz="1800" b="1" dirty="0"/>
          </a:p>
        </p:txBody>
      </p:sp>
    </p:spTree>
    <p:extLst>
      <p:ext uri="{BB962C8B-B14F-4D97-AF65-F5344CB8AC3E}">
        <p14:creationId xmlns:p14="http://schemas.microsoft.com/office/powerpoint/2010/main" val="31217231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66240DEE-8400-1F45-2938-F74033F4631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1">
                    <a:lumMod val="75000"/>
                  </a:schemeClr>
                </a:solidFill>
                <a:cs typeface="Arial" charset="0"/>
              </a:rPr>
              <a:t>À quoi correspond l’unité de </a:t>
            </a:r>
          </a:p>
          <a:p>
            <a:pPr algn="ctr" eaLnBrk="1" hangingPunct="1">
              <a:defRPr/>
            </a:pPr>
            <a:r>
              <a:rPr lang="fr-FR" altLang="fr-FR" sz="3600" b="1" dirty="0">
                <a:solidFill>
                  <a:schemeClr val="accent1">
                    <a:lumMod val="75000"/>
                  </a:schemeClr>
                </a:solidFill>
                <a:cs typeface="Arial" charset="0"/>
              </a:rPr>
              <a:t>mesure « micromètre » ?           </a:t>
            </a:r>
            <a:endParaRPr lang="fr-FR" sz="3600" b="1" dirty="0">
              <a:solidFill>
                <a:schemeClr val="accent1">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90966A7C-9D4C-9203-4D9D-E7A077BA7AA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C0E6B371-6B43-6D03-12C3-B075FF3971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C3F037C1-BF81-DC8B-5F3B-98C5DD8011A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AE327F6E-D1E5-7F5B-D7D9-A7C4EF8DE9C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557A28A5-CF13-B409-316D-0BE4402562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54256761-1131-10F7-661A-938F7D458DA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8F77D8D2-1A03-9C16-4696-B5A5B601DB3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CCBE6099-2233-2C10-262F-94DE872C416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EE476F34-A39C-6482-AEB0-FA9F166FAE2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5"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3807"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3808"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9732" name="17% DE DIOXYG7NE"/>
          <p:cNvSpPr>
            <a:spLocks noChangeArrowheads="1"/>
          </p:cNvSpPr>
          <p:nvPr/>
        </p:nvSpPr>
        <p:spPr bwMode="auto">
          <a:xfrm>
            <a:off x="7241097" y="2030501"/>
            <a:ext cx="4395788"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defRPr/>
            </a:pPr>
            <a:r>
              <a:rPr lang="fr-FR" altLang="fr-FR" sz="2400" b="1" dirty="0">
                <a:solidFill>
                  <a:schemeClr val="accent1">
                    <a:lumMod val="75000"/>
                  </a:schemeClr>
                </a:solidFill>
                <a:latin typeface="+mn-lt"/>
                <a:cs typeface="Arial" panose="020B0604020202020204" pitchFamily="34" charset="0"/>
              </a:rPr>
              <a:t>Un centième de mètre</a:t>
            </a:r>
            <a:endParaRPr lang="fr-FR" altLang="fr-FR" sz="4000" b="1" dirty="0">
              <a:solidFill>
                <a:schemeClr val="accent1">
                  <a:lumMod val="75000"/>
                </a:schemeClr>
              </a:solidFill>
              <a:latin typeface="+mn-lt"/>
              <a:cs typeface="Arial" panose="020B0604020202020204" pitchFamily="34" charset="0"/>
            </a:endParaRPr>
          </a:p>
        </p:txBody>
      </p:sp>
      <p:sp>
        <p:nvSpPr>
          <p:cNvPr id="29730" name="Rectangle 3"/>
          <p:cNvSpPr>
            <a:spLocks noChangeArrowheads="1"/>
          </p:cNvSpPr>
          <p:nvPr/>
        </p:nvSpPr>
        <p:spPr bwMode="auto">
          <a:xfrm>
            <a:off x="7241097" y="4472830"/>
            <a:ext cx="33464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fr-FR" altLang="fr-FR" sz="2400" b="1" dirty="0">
                <a:solidFill>
                  <a:schemeClr val="accent1">
                    <a:lumMod val="75000"/>
                  </a:schemeClr>
                </a:solidFill>
                <a:latin typeface="+mn-lt"/>
                <a:cs typeface="Arial" panose="020B0604020202020204" pitchFamily="34" charset="0"/>
              </a:rPr>
              <a:t>Un millième de mètre</a:t>
            </a:r>
            <a:endParaRPr lang="fr-FR" altLang="fr-FR" sz="4000" b="1" dirty="0">
              <a:solidFill>
                <a:schemeClr val="accent1">
                  <a:lumMod val="75000"/>
                </a:schemeClr>
              </a:solidFill>
              <a:latin typeface="+mn-lt"/>
              <a:cs typeface="Arial" panose="020B0604020202020204" pitchFamily="34" charset="0"/>
            </a:endParaRPr>
          </a:p>
        </p:txBody>
      </p:sp>
      <p:sp>
        <p:nvSpPr>
          <p:cNvPr id="29728" name="Rectangle 4"/>
          <p:cNvSpPr>
            <a:spLocks noChangeArrowheads="1"/>
          </p:cNvSpPr>
          <p:nvPr/>
        </p:nvSpPr>
        <p:spPr bwMode="auto">
          <a:xfrm>
            <a:off x="7241097" y="3240758"/>
            <a:ext cx="36337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fr-FR" altLang="fr-FR" sz="2400" b="1" dirty="0">
                <a:solidFill>
                  <a:schemeClr val="accent1">
                    <a:lumMod val="75000"/>
                  </a:schemeClr>
                </a:solidFill>
                <a:latin typeface="+mn-lt"/>
                <a:cs typeface="Arial" panose="020B0604020202020204" pitchFamily="34" charset="0"/>
              </a:rPr>
              <a:t>Un millionième de mètre</a:t>
            </a:r>
            <a:endParaRPr lang="fr-FR" altLang="fr-FR" sz="4000" b="1" dirty="0">
              <a:solidFill>
                <a:schemeClr val="accent1">
                  <a:lumMod val="75000"/>
                </a:schemeClr>
              </a:solidFill>
              <a:latin typeface="+mn-lt"/>
              <a:cs typeface="Arial" panose="020B0604020202020204" pitchFamily="34" charset="0"/>
            </a:endParaRPr>
          </a:p>
        </p:txBody>
      </p:sp>
      <p:sp>
        <p:nvSpPr>
          <p:cNvPr id="29726" name="Rectangle 5"/>
          <p:cNvSpPr>
            <a:spLocks noChangeArrowheads="1"/>
          </p:cNvSpPr>
          <p:nvPr/>
        </p:nvSpPr>
        <p:spPr bwMode="auto">
          <a:xfrm>
            <a:off x="7241097" y="5704902"/>
            <a:ext cx="38973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accent1">
                    <a:lumMod val="75000"/>
                  </a:schemeClr>
                </a:solidFill>
                <a:latin typeface="+mn-lt"/>
                <a:cs typeface="Arial" panose="020B0604020202020204" pitchFamily="34" charset="0"/>
              </a:rPr>
              <a:t>Un milliardième de mètre</a:t>
            </a:r>
            <a:endParaRPr lang="fr-FR" altLang="fr-FR" sz="4000" b="1" dirty="0">
              <a:solidFill>
                <a:schemeClr val="accent1">
                  <a:lumMod val="75000"/>
                </a:schemeClr>
              </a:solidFill>
              <a:latin typeface="+mn-lt"/>
              <a:cs typeface="Arial" panose="020B0604020202020204" pitchFamily="34" charset="0"/>
            </a:endParaRPr>
          </a:p>
        </p:txBody>
      </p:sp>
      <p:pic>
        <p:nvPicPr>
          <p:cNvPr id="3" name="Imag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779588" y="1519551"/>
            <a:ext cx="3684389" cy="4836799"/>
          </a:xfrm>
          <a:prstGeom prst="rect">
            <a:avLst/>
          </a:prstGeom>
        </p:spPr>
      </p:pic>
      <p:pic>
        <p:nvPicPr>
          <p:cNvPr id="22" name="Image 10">
            <a:hlinkClick r:id="rId8" action="ppaction://hlinksldjump"/>
            <a:extLst>
              <a:ext uri="{FF2B5EF4-FFF2-40B4-BE49-F238E27FC236}">
                <a16:creationId xmlns:a16="http://schemas.microsoft.com/office/drawing/2014/main" id="{A9AD2688-6C14-4733-92BB-F1C20F32BC8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10692662" y="5868484"/>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6395DEA6-A88E-45AE-89E2-3EF8E4867A90}"/>
              </a:ext>
            </a:extLst>
          </p:cNvPr>
          <p:cNvSpPr/>
          <p:nvPr/>
        </p:nvSpPr>
        <p:spPr>
          <a:xfrm>
            <a:off x="7231288" y="3142995"/>
            <a:ext cx="3356260" cy="622555"/>
          </a:xfrm>
          <a:prstGeom prst="rect">
            <a:avLst/>
          </a:prstGeom>
          <a:noFill/>
          <a:ln w="47625">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Image 14">
            <a:extLst>
              <a:ext uri="{FF2B5EF4-FFF2-40B4-BE49-F238E27FC236}">
                <a16:creationId xmlns:a16="http://schemas.microsoft.com/office/drawing/2014/main" id="{C3F4A05E-C61F-EB8F-28D0-672A8496761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16" name="Nume 1">
            <a:extLst>
              <a:ext uri="{FF2B5EF4-FFF2-40B4-BE49-F238E27FC236}">
                <a16:creationId xmlns:a16="http://schemas.microsoft.com/office/drawing/2014/main" id="{3AFC5FEF-FEB8-C711-A173-0C5A57BD24C6}"/>
              </a:ext>
            </a:extLst>
          </p:cNvPr>
          <p:cNvGrpSpPr/>
          <p:nvPr/>
        </p:nvGrpSpPr>
        <p:grpSpPr>
          <a:xfrm>
            <a:off x="6310257" y="1790559"/>
            <a:ext cx="832161" cy="832161"/>
            <a:chOff x="2979068" y="2181479"/>
            <a:chExt cx="1015200" cy="1015200"/>
          </a:xfrm>
          <a:solidFill>
            <a:srgbClr val="42C4E3"/>
          </a:solidFill>
        </p:grpSpPr>
        <p:sp>
          <p:nvSpPr>
            <p:cNvPr id="17" name="Numéro 1">
              <a:extLst>
                <a:ext uri="{FF2B5EF4-FFF2-40B4-BE49-F238E27FC236}">
                  <a16:creationId xmlns:a16="http://schemas.microsoft.com/office/drawing/2014/main" id="{64CF1A92-0ABA-07E2-6172-F7F9AA66BCA8}"/>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8" name="? bleu">
              <a:extLst>
                <a:ext uri="{FF2B5EF4-FFF2-40B4-BE49-F238E27FC236}">
                  <a16:creationId xmlns:a16="http://schemas.microsoft.com/office/drawing/2014/main" id="{537A704F-7507-B4FB-AEB8-12867F4D4BBC}"/>
                </a:ext>
              </a:extLst>
            </p:cNvPr>
            <p:cNvSpPr>
              <a:spLocks noChangeArrowheads="1"/>
            </p:cNvSpPr>
            <p:nvPr/>
          </p:nvSpPr>
          <p:spPr bwMode="auto">
            <a:xfrm>
              <a:off x="3204061" y="2196444"/>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9" name="num 4">
            <a:extLst>
              <a:ext uri="{FF2B5EF4-FFF2-40B4-BE49-F238E27FC236}">
                <a16:creationId xmlns:a16="http://schemas.microsoft.com/office/drawing/2014/main" id="{E12A09E0-78CA-703E-9270-9C58DFC426AE}"/>
              </a:ext>
            </a:extLst>
          </p:cNvPr>
          <p:cNvGrpSpPr/>
          <p:nvPr/>
        </p:nvGrpSpPr>
        <p:grpSpPr>
          <a:xfrm>
            <a:off x="6330808" y="5481007"/>
            <a:ext cx="832161" cy="832161"/>
            <a:chOff x="3027027" y="5047015"/>
            <a:chExt cx="1015200" cy="1015200"/>
          </a:xfrm>
        </p:grpSpPr>
        <p:sp>
          <p:nvSpPr>
            <p:cNvPr id="20" name="Numéro 4">
              <a:extLst>
                <a:ext uri="{FF2B5EF4-FFF2-40B4-BE49-F238E27FC236}">
                  <a16:creationId xmlns:a16="http://schemas.microsoft.com/office/drawing/2014/main" id="{A9263522-C53B-37E1-CBF3-DDC71068F279}"/>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3" name="? bleu">
              <a:extLst>
                <a:ext uri="{FF2B5EF4-FFF2-40B4-BE49-F238E27FC236}">
                  <a16:creationId xmlns:a16="http://schemas.microsoft.com/office/drawing/2014/main" id="{00AEBCBD-7F1F-54F0-4590-D8BEA80A4C55}"/>
                </a:ext>
              </a:extLst>
            </p:cNvPr>
            <p:cNvSpPr>
              <a:spLocks noChangeArrowheads="1"/>
            </p:cNvSpPr>
            <p:nvPr/>
          </p:nvSpPr>
          <p:spPr bwMode="auto">
            <a:xfrm>
              <a:off x="3208693" y="5075147"/>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4" name="Num 2">
            <a:extLst>
              <a:ext uri="{FF2B5EF4-FFF2-40B4-BE49-F238E27FC236}">
                <a16:creationId xmlns:a16="http://schemas.microsoft.com/office/drawing/2014/main" id="{CCC88B8E-03BF-2F07-F529-1D97DB0172E7}"/>
              </a:ext>
            </a:extLst>
          </p:cNvPr>
          <p:cNvGrpSpPr/>
          <p:nvPr/>
        </p:nvGrpSpPr>
        <p:grpSpPr>
          <a:xfrm>
            <a:off x="6310256" y="3036381"/>
            <a:ext cx="832161" cy="832161"/>
            <a:chOff x="6429109" y="2275219"/>
            <a:chExt cx="1015200" cy="1015200"/>
          </a:xfrm>
        </p:grpSpPr>
        <p:sp>
          <p:nvSpPr>
            <p:cNvPr id="25" name="Numéro 2">
              <a:extLst>
                <a:ext uri="{FF2B5EF4-FFF2-40B4-BE49-F238E27FC236}">
                  <a16:creationId xmlns:a16="http://schemas.microsoft.com/office/drawing/2014/main" id="{D369CC9B-0CC7-A4DB-86DE-36AE518BC11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3BD001E0-6D0A-2DD7-B57C-A6F95C1E4A76}"/>
                </a:ext>
              </a:extLst>
            </p:cNvPr>
            <p:cNvSpPr>
              <a:spLocks noChangeArrowheads="1"/>
            </p:cNvSpPr>
            <p:nvPr/>
          </p:nvSpPr>
          <p:spPr bwMode="auto">
            <a:xfrm>
              <a:off x="6652666" y="2296818"/>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27" name="num 3">
            <a:extLst>
              <a:ext uri="{FF2B5EF4-FFF2-40B4-BE49-F238E27FC236}">
                <a16:creationId xmlns:a16="http://schemas.microsoft.com/office/drawing/2014/main" id="{8433AE9A-6762-F223-9C7B-D030ED936375}"/>
              </a:ext>
            </a:extLst>
          </p:cNvPr>
          <p:cNvGrpSpPr/>
          <p:nvPr/>
        </p:nvGrpSpPr>
        <p:grpSpPr>
          <a:xfrm>
            <a:off x="6310257" y="4256886"/>
            <a:ext cx="832161" cy="832161"/>
            <a:chOff x="9725308" y="2293938"/>
            <a:chExt cx="1015200" cy="1015200"/>
          </a:xfrm>
        </p:grpSpPr>
        <p:sp>
          <p:nvSpPr>
            <p:cNvPr id="28" name="Numéro 3">
              <a:extLst>
                <a:ext uri="{FF2B5EF4-FFF2-40B4-BE49-F238E27FC236}">
                  <a16:creationId xmlns:a16="http://schemas.microsoft.com/office/drawing/2014/main" id="{60E55C4D-D356-F57C-5E5C-DE63EB6E2550}"/>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9" name="? bleu">
              <a:extLst>
                <a:ext uri="{FF2B5EF4-FFF2-40B4-BE49-F238E27FC236}">
                  <a16:creationId xmlns:a16="http://schemas.microsoft.com/office/drawing/2014/main" id="{DE4888FF-D2E8-E5F8-450F-79452B363A01}"/>
                </a:ext>
              </a:extLst>
            </p:cNvPr>
            <p:cNvSpPr>
              <a:spLocks noChangeArrowheads="1"/>
            </p:cNvSpPr>
            <p:nvPr/>
          </p:nvSpPr>
          <p:spPr bwMode="auto">
            <a:xfrm>
              <a:off x="9950424" y="2306443"/>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pic>
        <p:nvPicPr>
          <p:cNvPr id="42"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349101" y="2979552"/>
            <a:ext cx="842212" cy="885374"/>
          </a:xfrm>
          <a:prstGeom prst="rect">
            <a:avLst/>
          </a:prstGeom>
        </p:spPr>
      </p:pic>
      <p:pic>
        <p:nvPicPr>
          <p:cNvPr id="44"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349101" y="5618063"/>
            <a:ext cx="756857" cy="759706"/>
          </a:xfrm>
          <a:prstGeom prst="rect">
            <a:avLst/>
          </a:prstGeom>
        </p:spPr>
      </p:pic>
      <p:pic>
        <p:nvPicPr>
          <p:cNvPr id="45"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349101" y="4368701"/>
            <a:ext cx="756857" cy="759706"/>
          </a:xfrm>
          <a:prstGeom prst="rect">
            <a:avLst/>
          </a:prstGeom>
        </p:spPr>
      </p:pic>
      <p:pic>
        <p:nvPicPr>
          <p:cNvPr id="46"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309966" y="1894102"/>
            <a:ext cx="756857" cy="759706"/>
          </a:xfrm>
          <a:prstGeom prst="rect">
            <a:avLst/>
          </a:prstGeom>
        </p:spPr>
      </p:pic>
      <p:sp>
        <p:nvSpPr>
          <p:cNvPr id="30" name="Espace réservé du numéro de diapositive 1">
            <a:extLst>
              <a:ext uri="{FF2B5EF4-FFF2-40B4-BE49-F238E27FC236}">
                <a16:creationId xmlns:a16="http://schemas.microsoft.com/office/drawing/2014/main" id="{DAA6F18E-753D-C18E-6DA8-D35BA51A83A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38</a:t>
            </a:fld>
            <a:endParaRPr lang="fr-FR" altLang="fr-FR" sz="1800" b="1" dirty="0"/>
          </a:p>
        </p:txBody>
      </p:sp>
    </p:spTree>
    <p:extLst>
      <p:ext uri="{BB962C8B-B14F-4D97-AF65-F5344CB8AC3E}">
        <p14:creationId xmlns:p14="http://schemas.microsoft.com/office/powerpoint/2010/main" val="29187679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p:cTn id="7" dur="1000" fill="hold"/>
                                        <p:tgtEl>
                                          <p:spTgt spid="46"/>
                                        </p:tgtEl>
                                        <p:attrNameLst>
                                          <p:attrName>ppt_w</p:attrName>
                                        </p:attrNameLst>
                                      </p:cBhvr>
                                      <p:tavLst>
                                        <p:tav tm="0">
                                          <p:val>
                                            <p:fltVal val="0"/>
                                          </p:val>
                                        </p:tav>
                                        <p:tav tm="100000">
                                          <p:val>
                                            <p:strVal val="#ppt_w"/>
                                          </p:val>
                                        </p:tav>
                                      </p:tavLst>
                                    </p:anim>
                                    <p:anim calcmode="lin" valueType="num">
                                      <p:cBhvr>
                                        <p:cTn id="8" dur="1000" fill="hold"/>
                                        <p:tgtEl>
                                          <p:spTgt spid="46"/>
                                        </p:tgtEl>
                                        <p:attrNameLst>
                                          <p:attrName>ppt_h</p:attrName>
                                        </p:attrNameLst>
                                      </p:cBhvr>
                                      <p:tavLst>
                                        <p:tav tm="0">
                                          <p:val>
                                            <p:fltVal val="0"/>
                                          </p:val>
                                        </p:tav>
                                        <p:tav tm="100000">
                                          <p:val>
                                            <p:strVal val="#ppt_h"/>
                                          </p:val>
                                        </p:tav>
                                      </p:tavLst>
                                    </p:anim>
                                    <p:anim calcmode="lin" valueType="num">
                                      <p:cBhvr>
                                        <p:cTn id="9" dur="1000" fill="hold"/>
                                        <p:tgtEl>
                                          <p:spTgt spid="46"/>
                                        </p:tgtEl>
                                        <p:attrNameLst>
                                          <p:attrName>style.rotation</p:attrName>
                                        </p:attrNameLst>
                                      </p:cBhvr>
                                      <p:tavLst>
                                        <p:tav tm="0">
                                          <p:val>
                                            <p:fltVal val="90"/>
                                          </p:val>
                                        </p:tav>
                                        <p:tav tm="100000">
                                          <p:val>
                                            <p:fltVal val="0"/>
                                          </p:val>
                                        </p:tav>
                                      </p:tavLst>
                                    </p:anim>
                                    <p:animEffect transition="in" filter="fade">
                                      <p:cBhvr>
                                        <p:cTn id="10" dur="1000"/>
                                        <p:tgtEl>
                                          <p:spTgt spid="46"/>
                                        </p:tgtEl>
                                      </p:cBhvr>
                                    </p:animEffect>
                                  </p:childTnLst>
                                </p:cTn>
                              </p:par>
                            </p:childTnLst>
                          </p:cTn>
                        </p:par>
                      </p:childTnLst>
                    </p:cTn>
                  </p:par>
                </p:childTnLst>
              </p:cTn>
              <p:nextCondLst>
                <p:cond evt="onClick" delay="0">
                  <p:tgtEl>
                    <p:spTgt spid="16"/>
                  </p:tgtEl>
                </p:cond>
              </p:nextCondLst>
            </p:seq>
            <p:seq concurrent="1" nextAc="seek">
              <p:cTn id="11" restart="whenNotActive" fill="hold" evtFilter="cancelBubble" nodeType="interactiveSeq">
                <p:stCondLst>
                  <p:cond evt="onClick" delay="0">
                    <p:tgtEl>
                      <p:spTgt spid="24"/>
                    </p:tgtEl>
                  </p:cond>
                </p:stCondLst>
                <p:endSync evt="end" delay="0">
                  <p:rtn val="all"/>
                </p:endSync>
                <p:childTnLst>
                  <p:par>
                    <p:cTn id="12" fill="hold">
                      <p:stCondLst>
                        <p:cond delay="0"/>
                      </p:stCondLst>
                      <p:childTnLst>
                        <p:par>
                          <p:cTn id="13" fill="hold">
                            <p:stCondLst>
                              <p:cond delay="0"/>
                            </p:stCondLst>
                            <p:childTnLst>
                              <p:par>
                                <p:cTn id="14" presetID="26" presetClass="entr" presetSubtype="0" fill="hold" nodeType="click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down)">
                                      <p:cBhvr>
                                        <p:cTn id="16" dur="580">
                                          <p:stCondLst>
                                            <p:cond delay="0"/>
                                          </p:stCondLst>
                                        </p:cTn>
                                        <p:tgtEl>
                                          <p:spTgt spid="42"/>
                                        </p:tgtEl>
                                      </p:cBhvr>
                                    </p:animEffect>
                                    <p:anim calcmode="lin" valueType="num">
                                      <p:cBhvr>
                                        <p:cTn id="17"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18"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19"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20"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21"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22" dur="26">
                                          <p:stCondLst>
                                            <p:cond delay="650"/>
                                          </p:stCondLst>
                                        </p:cTn>
                                        <p:tgtEl>
                                          <p:spTgt spid="42"/>
                                        </p:tgtEl>
                                      </p:cBhvr>
                                      <p:to x="100000" y="60000"/>
                                    </p:animScale>
                                    <p:animScale>
                                      <p:cBhvr>
                                        <p:cTn id="23" dur="166" decel="50000">
                                          <p:stCondLst>
                                            <p:cond delay="676"/>
                                          </p:stCondLst>
                                        </p:cTn>
                                        <p:tgtEl>
                                          <p:spTgt spid="42"/>
                                        </p:tgtEl>
                                      </p:cBhvr>
                                      <p:to x="100000" y="100000"/>
                                    </p:animScale>
                                    <p:animScale>
                                      <p:cBhvr>
                                        <p:cTn id="24" dur="26">
                                          <p:stCondLst>
                                            <p:cond delay="1312"/>
                                          </p:stCondLst>
                                        </p:cTn>
                                        <p:tgtEl>
                                          <p:spTgt spid="42"/>
                                        </p:tgtEl>
                                      </p:cBhvr>
                                      <p:to x="100000" y="80000"/>
                                    </p:animScale>
                                    <p:animScale>
                                      <p:cBhvr>
                                        <p:cTn id="25" dur="166" decel="50000">
                                          <p:stCondLst>
                                            <p:cond delay="1338"/>
                                          </p:stCondLst>
                                        </p:cTn>
                                        <p:tgtEl>
                                          <p:spTgt spid="42"/>
                                        </p:tgtEl>
                                      </p:cBhvr>
                                      <p:to x="100000" y="100000"/>
                                    </p:animScale>
                                    <p:animScale>
                                      <p:cBhvr>
                                        <p:cTn id="26" dur="26">
                                          <p:stCondLst>
                                            <p:cond delay="1642"/>
                                          </p:stCondLst>
                                        </p:cTn>
                                        <p:tgtEl>
                                          <p:spTgt spid="42"/>
                                        </p:tgtEl>
                                      </p:cBhvr>
                                      <p:to x="100000" y="90000"/>
                                    </p:animScale>
                                    <p:animScale>
                                      <p:cBhvr>
                                        <p:cTn id="27" dur="166" decel="50000">
                                          <p:stCondLst>
                                            <p:cond delay="1668"/>
                                          </p:stCondLst>
                                        </p:cTn>
                                        <p:tgtEl>
                                          <p:spTgt spid="42"/>
                                        </p:tgtEl>
                                      </p:cBhvr>
                                      <p:to x="100000" y="100000"/>
                                    </p:animScale>
                                    <p:animScale>
                                      <p:cBhvr>
                                        <p:cTn id="28" dur="26">
                                          <p:stCondLst>
                                            <p:cond delay="1808"/>
                                          </p:stCondLst>
                                        </p:cTn>
                                        <p:tgtEl>
                                          <p:spTgt spid="42"/>
                                        </p:tgtEl>
                                      </p:cBhvr>
                                      <p:to x="100000" y="95000"/>
                                    </p:animScale>
                                    <p:animScale>
                                      <p:cBhvr>
                                        <p:cTn id="29" dur="166" decel="50000">
                                          <p:stCondLst>
                                            <p:cond delay="1834"/>
                                          </p:stCondLst>
                                        </p:cTn>
                                        <p:tgtEl>
                                          <p:spTgt spid="42"/>
                                        </p:tgtEl>
                                      </p:cBhvr>
                                      <p:to x="100000" y="100000"/>
                                    </p:animScale>
                                  </p:childTnLst>
                                </p:cTn>
                              </p:par>
                              <p:par>
                                <p:cTn id="30" presetID="1" presetClass="entr" presetSubtype="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4"/>
                  </p:tgtEl>
                </p:cond>
              </p:nextCondLst>
            </p:seq>
            <p:seq concurrent="1" nextAc="seek">
              <p:cTn id="32" restart="whenNotActive" fill="hold" evtFilter="cancelBubble" nodeType="interactiveSeq">
                <p:stCondLst>
                  <p:cond evt="onClick" delay="0">
                    <p:tgtEl>
                      <p:spTgt spid="27"/>
                    </p:tgtEl>
                  </p:cond>
                </p:stCondLst>
                <p:endSync evt="end" delay="0">
                  <p:rtn val="all"/>
                </p:endSync>
                <p:childTnLst>
                  <p:par>
                    <p:cTn id="33" fill="hold">
                      <p:stCondLst>
                        <p:cond delay="0"/>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p:cTn id="37" dur="1000" fill="hold"/>
                                        <p:tgtEl>
                                          <p:spTgt spid="45"/>
                                        </p:tgtEl>
                                        <p:attrNameLst>
                                          <p:attrName>ppt_w</p:attrName>
                                        </p:attrNameLst>
                                      </p:cBhvr>
                                      <p:tavLst>
                                        <p:tav tm="0">
                                          <p:val>
                                            <p:fltVal val="0"/>
                                          </p:val>
                                        </p:tav>
                                        <p:tav tm="100000">
                                          <p:val>
                                            <p:strVal val="#ppt_w"/>
                                          </p:val>
                                        </p:tav>
                                      </p:tavLst>
                                    </p:anim>
                                    <p:anim calcmode="lin" valueType="num">
                                      <p:cBhvr>
                                        <p:cTn id="38" dur="1000" fill="hold"/>
                                        <p:tgtEl>
                                          <p:spTgt spid="45"/>
                                        </p:tgtEl>
                                        <p:attrNameLst>
                                          <p:attrName>ppt_h</p:attrName>
                                        </p:attrNameLst>
                                      </p:cBhvr>
                                      <p:tavLst>
                                        <p:tav tm="0">
                                          <p:val>
                                            <p:fltVal val="0"/>
                                          </p:val>
                                        </p:tav>
                                        <p:tav tm="100000">
                                          <p:val>
                                            <p:strVal val="#ppt_h"/>
                                          </p:val>
                                        </p:tav>
                                      </p:tavLst>
                                    </p:anim>
                                    <p:anim calcmode="lin" valueType="num">
                                      <p:cBhvr>
                                        <p:cTn id="39" dur="1000" fill="hold"/>
                                        <p:tgtEl>
                                          <p:spTgt spid="45"/>
                                        </p:tgtEl>
                                        <p:attrNameLst>
                                          <p:attrName>style.rotation</p:attrName>
                                        </p:attrNameLst>
                                      </p:cBhvr>
                                      <p:tavLst>
                                        <p:tav tm="0">
                                          <p:val>
                                            <p:fltVal val="90"/>
                                          </p:val>
                                        </p:tav>
                                        <p:tav tm="100000">
                                          <p:val>
                                            <p:fltVal val="0"/>
                                          </p:val>
                                        </p:tav>
                                      </p:tavLst>
                                    </p:anim>
                                    <p:animEffect transition="in" filter="fade">
                                      <p:cBhvr>
                                        <p:cTn id="40" dur="1000"/>
                                        <p:tgtEl>
                                          <p:spTgt spid="45"/>
                                        </p:tgtEl>
                                      </p:cBhvr>
                                    </p:animEffect>
                                  </p:childTnLst>
                                </p:cTn>
                              </p:par>
                            </p:childTnLst>
                          </p:cTn>
                        </p:par>
                      </p:childTnLst>
                    </p:cTn>
                  </p:par>
                </p:childTnLst>
              </p:cTn>
              <p:nextCondLst>
                <p:cond evt="onClick" delay="0">
                  <p:tgtEl>
                    <p:spTgt spid="27"/>
                  </p:tgtEl>
                </p:cond>
              </p:nextCondLst>
            </p:seq>
            <p:seq concurrent="1" nextAc="seek">
              <p:cTn id="41" restart="whenNotActive" fill="hold" evtFilter="cancelBubble" nodeType="interactiveSeq">
                <p:stCondLst>
                  <p:cond evt="onClick" delay="0">
                    <p:tgtEl>
                      <p:spTgt spid="19"/>
                    </p:tgtEl>
                  </p:cond>
                </p:stCondLst>
                <p:endSync evt="end" delay="0">
                  <p:rtn val="all"/>
                </p:endSync>
                <p:childTnLst>
                  <p:par>
                    <p:cTn id="42" fill="hold">
                      <p:stCondLst>
                        <p:cond delay="0"/>
                      </p:stCondLst>
                      <p:childTnLst>
                        <p:par>
                          <p:cTn id="43" fill="hold">
                            <p:stCondLst>
                              <p:cond delay="0"/>
                            </p:stCondLst>
                            <p:childTnLst>
                              <p:par>
                                <p:cTn id="44" presetID="31" presetClass="entr" presetSubtype="0" fill="hold" nodeType="clickEffect">
                                  <p:stCondLst>
                                    <p:cond delay="0"/>
                                  </p:stCondLst>
                                  <p:childTnLst>
                                    <p:set>
                                      <p:cBhvr>
                                        <p:cTn id="45" dur="1" fill="hold">
                                          <p:stCondLst>
                                            <p:cond delay="0"/>
                                          </p:stCondLst>
                                        </p:cTn>
                                        <p:tgtEl>
                                          <p:spTgt spid="44"/>
                                        </p:tgtEl>
                                        <p:attrNameLst>
                                          <p:attrName>style.visibility</p:attrName>
                                        </p:attrNameLst>
                                      </p:cBhvr>
                                      <p:to>
                                        <p:strVal val="visible"/>
                                      </p:to>
                                    </p:set>
                                    <p:anim calcmode="lin" valueType="num">
                                      <p:cBhvr>
                                        <p:cTn id="46" dur="1000" fill="hold"/>
                                        <p:tgtEl>
                                          <p:spTgt spid="44"/>
                                        </p:tgtEl>
                                        <p:attrNameLst>
                                          <p:attrName>ppt_w</p:attrName>
                                        </p:attrNameLst>
                                      </p:cBhvr>
                                      <p:tavLst>
                                        <p:tav tm="0">
                                          <p:val>
                                            <p:fltVal val="0"/>
                                          </p:val>
                                        </p:tav>
                                        <p:tav tm="100000">
                                          <p:val>
                                            <p:strVal val="#ppt_w"/>
                                          </p:val>
                                        </p:tav>
                                      </p:tavLst>
                                    </p:anim>
                                    <p:anim calcmode="lin" valueType="num">
                                      <p:cBhvr>
                                        <p:cTn id="47" dur="1000" fill="hold"/>
                                        <p:tgtEl>
                                          <p:spTgt spid="44"/>
                                        </p:tgtEl>
                                        <p:attrNameLst>
                                          <p:attrName>ppt_h</p:attrName>
                                        </p:attrNameLst>
                                      </p:cBhvr>
                                      <p:tavLst>
                                        <p:tav tm="0">
                                          <p:val>
                                            <p:fltVal val="0"/>
                                          </p:val>
                                        </p:tav>
                                        <p:tav tm="100000">
                                          <p:val>
                                            <p:strVal val="#ppt_h"/>
                                          </p:val>
                                        </p:tav>
                                      </p:tavLst>
                                    </p:anim>
                                    <p:anim calcmode="lin" valueType="num">
                                      <p:cBhvr>
                                        <p:cTn id="48" dur="1000" fill="hold"/>
                                        <p:tgtEl>
                                          <p:spTgt spid="44"/>
                                        </p:tgtEl>
                                        <p:attrNameLst>
                                          <p:attrName>style.rotation</p:attrName>
                                        </p:attrNameLst>
                                      </p:cBhvr>
                                      <p:tavLst>
                                        <p:tav tm="0">
                                          <p:val>
                                            <p:fltVal val="90"/>
                                          </p:val>
                                        </p:tav>
                                        <p:tav tm="100000">
                                          <p:val>
                                            <p:fltVal val="0"/>
                                          </p:val>
                                        </p:tav>
                                      </p:tavLst>
                                    </p:anim>
                                    <p:animEffect transition="in" filter="fade">
                                      <p:cBhvr>
                                        <p:cTn id="49" dur="1000"/>
                                        <p:tgtEl>
                                          <p:spTgt spid="44"/>
                                        </p:tgtEl>
                                      </p:cBhvr>
                                    </p:animEffect>
                                  </p:childTnLst>
                                </p:cTn>
                              </p:par>
                            </p:childTnLst>
                          </p:cTn>
                        </p:par>
                      </p:childTnLst>
                    </p:cTn>
                  </p:par>
                </p:childTnLst>
              </p:cTn>
              <p:nextCondLst>
                <p:cond evt="onClick" delay="0">
                  <p:tgtEl>
                    <p:spTgt spid="19"/>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6434" name="Imag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r="1311"/>
          <a:stretch>
            <a:fillRect/>
          </a:stretch>
        </p:blipFill>
        <p:spPr bwMode="auto">
          <a:xfrm>
            <a:off x="1305114" y="0"/>
            <a:ext cx="11141075" cy="686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FE7C452D-2A44-DF76-6707-DD91B072BA9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F9C25FBF-072F-9DA0-38BF-641FC7E6AED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911A9562-C90B-15A0-2611-63FD2B1B855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CCF3BD46-9C33-CFFC-134D-3ED7F30EA4E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25EB5D15-BD53-2E06-6E0D-6B8896332D4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2BB45EE9-B857-1219-03D3-94E429622B0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EDB5EA57-521D-4451-05E7-A9D251CC253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3C28168C-2A25-D4E0-57F6-501E49ECD6A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A391A231-22F9-6F0E-BA68-AA718B1FB17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a:spLocks noChangeArrowheads="1"/>
          </p:cNvSpPr>
          <p:nvPr/>
        </p:nvSpPr>
        <p:spPr bwMode="auto">
          <a:xfrm rot="16200000">
            <a:off x="11533901" y="5107344"/>
            <a:ext cx="8174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800" dirty="0" err="1">
                <a:solidFill>
                  <a:schemeClr val="bg1"/>
                </a:solidFill>
                <a:latin typeface="+mn-lt"/>
              </a:rPr>
              <a:t>Skeeze</a:t>
            </a:r>
            <a:endParaRPr lang="fr-FR" altLang="fr-FR" sz="1800" dirty="0">
              <a:solidFill>
                <a:schemeClr val="bg1"/>
              </a:solidFill>
              <a:latin typeface="+mn-lt"/>
            </a:endParaRPr>
          </a:p>
        </p:txBody>
      </p:sp>
      <p:pic>
        <p:nvPicPr>
          <p:cNvPr id="27"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06488"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 13">
            <a:extLst>
              <a:ext uri="{FF2B5EF4-FFF2-40B4-BE49-F238E27FC236}">
                <a16:creationId xmlns:a16="http://schemas.microsoft.com/office/drawing/2014/main" id="{DD436953-7CAC-82BD-D5EC-047A47BD58A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5" name="Espace réservé du numéro de diapositive 1">
            <a:extLst>
              <a:ext uri="{FF2B5EF4-FFF2-40B4-BE49-F238E27FC236}">
                <a16:creationId xmlns:a16="http://schemas.microsoft.com/office/drawing/2014/main" id="{5B973E2A-BD81-B79E-EE36-4BE9C63E546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39</a:t>
            </a:fld>
            <a:endParaRPr lang="fr-FR" altLang="fr-FR" sz="1800" b="1" dirty="0"/>
          </a:p>
        </p:txBody>
      </p:sp>
    </p:spTree>
    <p:extLst>
      <p:ext uri="{BB962C8B-B14F-4D97-AF65-F5344CB8AC3E}">
        <p14:creationId xmlns:p14="http://schemas.microsoft.com/office/powerpoint/2010/main" val="3496230614"/>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t="2433" b="8167"/>
          <a:stretch/>
        </p:blipFill>
        <p:spPr>
          <a:xfrm>
            <a:off x="0" y="-1"/>
            <a:ext cx="12192000" cy="6858001"/>
          </a:xfrm>
          <a:prstGeom prst="rect">
            <a:avLst/>
          </a:prstGeom>
        </p:spPr>
      </p:pic>
      <p:sp>
        <p:nvSpPr>
          <p:cNvPr id="3" name="Espace réservé du numéro de diapositive 2"/>
          <p:cNvSpPr>
            <a:spLocks noGrp="1"/>
          </p:cNvSpPr>
          <p:nvPr>
            <p:ph type="sldNum" sz="quarter" idx="12"/>
          </p:nvPr>
        </p:nvSpPr>
        <p:spPr/>
        <p:txBody>
          <a:bodyPr/>
          <a:lstStyle/>
          <a:p>
            <a:fld id="{A6975CB3-950E-4025-A1C5-3373A41C9E6B}" type="slidenum">
              <a:rPr lang="fr-FR" smtClean="0"/>
              <a:pPr/>
              <a:t>4</a:t>
            </a:fld>
            <a:endParaRPr lang="fr-FR" dirty="0">
              <a:solidFill>
                <a:schemeClr val="bg1"/>
              </a:solidFill>
            </a:endParaRPr>
          </a:p>
        </p:txBody>
      </p:sp>
      <p:sp>
        <p:nvSpPr>
          <p:cNvPr id="5" name="Rectangle 4">
            <a:extLst>
              <a:ext uri="{FF2B5EF4-FFF2-40B4-BE49-F238E27FC236}">
                <a16:creationId xmlns:a16="http://schemas.microsoft.com/office/drawing/2014/main" id="{4344F9A2-225C-8A92-AE7D-D6B3723C7BA6}"/>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u texte 3"/>
          <p:cNvSpPr>
            <a:spLocks noGrp="1"/>
          </p:cNvSpPr>
          <p:nvPr>
            <p:ph type="body" sz="quarter" idx="4294967295"/>
          </p:nvPr>
        </p:nvSpPr>
        <p:spPr>
          <a:xfrm>
            <a:off x="7501812" y="1672477"/>
            <a:ext cx="5321300" cy="703262"/>
          </a:xfrm>
        </p:spPr>
        <p:txBody>
          <a:bodyPr>
            <a:normAutofit/>
          </a:bodyPr>
          <a:lstStyle/>
          <a:p>
            <a:pPr marL="0" indent="0">
              <a:buNone/>
            </a:pPr>
            <a:r>
              <a:rPr lang="fr-FR" sz="4000" b="1" dirty="0">
                <a:solidFill>
                  <a:schemeClr val="bg1"/>
                </a:solidFill>
              </a:rPr>
              <a:t>L’importance de l’air</a:t>
            </a:r>
          </a:p>
        </p:txBody>
      </p:sp>
      <p:sp>
        <p:nvSpPr>
          <p:cNvPr id="6" name="Espace réservé du numéro de diapositive 1">
            <a:extLst>
              <a:ext uri="{FF2B5EF4-FFF2-40B4-BE49-F238E27FC236}">
                <a16:creationId xmlns:a16="http://schemas.microsoft.com/office/drawing/2014/main" id="{BA981A2F-42DB-30C0-A0E3-FFA228970115}"/>
              </a:ext>
            </a:extLst>
          </p:cNvPr>
          <p:cNvSpPr txBox="1">
            <a:spLocks/>
          </p:cNvSpPr>
          <p:nvPr/>
        </p:nvSpPr>
        <p:spPr bwMode="auto">
          <a:xfrm>
            <a:off x="11094098" y="6354763"/>
            <a:ext cx="1097902"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a:t>
            </a:fld>
            <a:endParaRPr lang="fr-FR" altLang="fr-FR" sz="1800" b="1" dirty="0"/>
          </a:p>
        </p:txBody>
      </p:sp>
    </p:spTree>
    <p:extLst>
      <p:ext uri="{BB962C8B-B14F-4D97-AF65-F5344CB8AC3E}">
        <p14:creationId xmlns:p14="http://schemas.microsoft.com/office/powerpoint/2010/main" val="37028563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A0645A-B6C8-E376-0F54-86402F5ED1C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1">
                    <a:lumMod val="75000"/>
                  </a:schemeClr>
                </a:solidFill>
                <a:cs typeface="Arial" charset="0"/>
              </a:rPr>
              <a:t>À quoi correspond l’unité de mesure « Nanomètre » ? </a:t>
            </a:r>
            <a:endParaRPr lang="fr-FR" sz="3600" b="1" dirty="0">
              <a:solidFill>
                <a:schemeClr val="accent1">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B9856D32-A645-167B-E505-F9150A8FEC7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5FF90315-BA6A-AC89-985D-9259304E94B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3E9DB536-29E2-A35B-476D-33C96CA29B2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BF0E33A0-FB5F-D541-52C4-24C59CAA3A6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31176E56-C5F4-670A-2228-6FF37D66A86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FB63A825-1DB7-ACE6-2747-8C38CAC0B50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22F5DE57-07D0-2F3D-E5D6-09B45FB9083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086DBC24-C50A-B845-5F1B-C929F302F74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28810A6D-067C-084D-AF93-0625A1A0EA5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5"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3807"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3808"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29732" name="17% DE DIOXYG7NE"/>
          <p:cNvSpPr>
            <a:spLocks noChangeArrowheads="1"/>
          </p:cNvSpPr>
          <p:nvPr/>
        </p:nvSpPr>
        <p:spPr bwMode="auto">
          <a:xfrm>
            <a:off x="6948027" y="1870423"/>
            <a:ext cx="4395788"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defRPr/>
            </a:pPr>
            <a:r>
              <a:rPr lang="fr-FR" altLang="fr-FR" sz="2400" b="1" dirty="0">
                <a:solidFill>
                  <a:schemeClr val="accent1">
                    <a:lumMod val="75000"/>
                  </a:schemeClr>
                </a:solidFill>
                <a:latin typeface="+mn-lt"/>
                <a:cs typeface="Arial" panose="020B0604020202020204" pitchFamily="34" charset="0"/>
              </a:rPr>
              <a:t>1 centième de mètre</a:t>
            </a:r>
            <a:endParaRPr lang="fr-FR" altLang="fr-FR" sz="4000" b="1" dirty="0">
              <a:solidFill>
                <a:schemeClr val="accent1">
                  <a:lumMod val="75000"/>
                </a:schemeClr>
              </a:solidFill>
              <a:latin typeface="+mn-lt"/>
              <a:cs typeface="Arial" panose="020B0604020202020204" pitchFamily="34" charset="0"/>
            </a:endParaRPr>
          </a:p>
        </p:txBody>
      </p:sp>
      <p:sp>
        <p:nvSpPr>
          <p:cNvPr id="29730" name="Rectangle 3"/>
          <p:cNvSpPr>
            <a:spLocks noChangeArrowheads="1"/>
          </p:cNvSpPr>
          <p:nvPr/>
        </p:nvSpPr>
        <p:spPr bwMode="auto">
          <a:xfrm>
            <a:off x="6996423" y="4312752"/>
            <a:ext cx="334645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fr-FR" altLang="fr-FR" sz="2400" b="1" dirty="0">
                <a:solidFill>
                  <a:schemeClr val="accent1">
                    <a:lumMod val="75000"/>
                  </a:schemeClr>
                </a:solidFill>
                <a:latin typeface="+mn-lt"/>
                <a:cs typeface="Arial" panose="020B0604020202020204" pitchFamily="34" charset="0"/>
              </a:rPr>
              <a:t>1 millième de mètre</a:t>
            </a:r>
            <a:endParaRPr lang="fr-FR" altLang="fr-FR" sz="4000" b="1" dirty="0">
              <a:solidFill>
                <a:schemeClr val="accent1">
                  <a:lumMod val="75000"/>
                </a:schemeClr>
              </a:solidFill>
              <a:latin typeface="+mn-lt"/>
              <a:cs typeface="Arial" panose="020B0604020202020204" pitchFamily="34" charset="0"/>
            </a:endParaRPr>
          </a:p>
        </p:txBody>
      </p:sp>
      <p:sp>
        <p:nvSpPr>
          <p:cNvPr id="29728" name="Rectangle 4"/>
          <p:cNvSpPr>
            <a:spLocks noChangeArrowheads="1"/>
          </p:cNvSpPr>
          <p:nvPr/>
        </p:nvSpPr>
        <p:spPr bwMode="auto">
          <a:xfrm>
            <a:off x="6943551" y="3080680"/>
            <a:ext cx="36337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fr-FR" altLang="fr-FR" sz="2400" b="1" dirty="0">
                <a:solidFill>
                  <a:schemeClr val="accent1">
                    <a:lumMod val="75000"/>
                  </a:schemeClr>
                </a:solidFill>
                <a:latin typeface="+mn-lt"/>
                <a:cs typeface="Arial" panose="020B0604020202020204" pitchFamily="34" charset="0"/>
              </a:rPr>
              <a:t>1 milliardième de mètre</a:t>
            </a:r>
            <a:endParaRPr lang="fr-FR" altLang="fr-FR" sz="4000" b="1" dirty="0">
              <a:solidFill>
                <a:schemeClr val="accent1">
                  <a:lumMod val="75000"/>
                </a:schemeClr>
              </a:solidFill>
              <a:latin typeface="+mn-lt"/>
              <a:cs typeface="Arial" panose="020B0604020202020204" pitchFamily="34" charset="0"/>
            </a:endParaRPr>
          </a:p>
        </p:txBody>
      </p:sp>
      <p:sp>
        <p:nvSpPr>
          <p:cNvPr id="29726" name="Rectangle 5"/>
          <p:cNvSpPr>
            <a:spLocks noChangeArrowheads="1"/>
          </p:cNvSpPr>
          <p:nvPr/>
        </p:nvSpPr>
        <p:spPr bwMode="auto">
          <a:xfrm>
            <a:off x="6995276" y="5544824"/>
            <a:ext cx="389731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2400" b="1" dirty="0">
                <a:solidFill>
                  <a:schemeClr val="accent1">
                    <a:lumMod val="75000"/>
                  </a:schemeClr>
                </a:solidFill>
                <a:latin typeface="+mn-lt"/>
                <a:cs typeface="Arial" panose="020B0604020202020204" pitchFamily="34" charset="0"/>
              </a:rPr>
              <a:t>1 millionième de mètre</a:t>
            </a:r>
            <a:endParaRPr lang="fr-FR" altLang="fr-FR" sz="4000" b="1" dirty="0">
              <a:solidFill>
                <a:schemeClr val="accent1">
                  <a:lumMod val="75000"/>
                </a:schemeClr>
              </a:solidFill>
              <a:latin typeface="+mn-lt"/>
              <a:cs typeface="Arial" panose="020B0604020202020204" pitchFamily="34" charset="0"/>
            </a:endParaRPr>
          </a:p>
        </p:txBody>
      </p:sp>
      <p:pic>
        <p:nvPicPr>
          <p:cNvPr id="42" name="Image 10">
            <a:hlinkClick r:id="rId7" action="ppaction://hlinksldjump"/>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10080936" y="5784147"/>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49126" y="1966103"/>
            <a:ext cx="3510262" cy="4608208"/>
          </a:xfrm>
          <a:prstGeom prst="rect">
            <a:avLst/>
          </a:prstGeom>
        </p:spPr>
      </p:pic>
      <p:sp>
        <p:nvSpPr>
          <p:cNvPr id="22" name="Rectangle 21">
            <a:extLst>
              <a:ext uri="{FF2B5EF4-FFF2-40B4-BE49-F238E27FC236}">
                <a16:creationId xmlns:a16="http://schemas.microsoft.com/office/drawing/2014/main" id="{FB53E73C-3A42-43CF-BFD8-5A3CF3D5E06F}"/>
              </a:ext>
            </a:extLst>
          </p:cNvPr>
          <p:cNvSpPr/>
          <p:nvPr/>
        </p:nvSpPr>
        <p:spPr>
          <a:xfrm>
            <a:off x="6948027" y="3009892"/>
            <a:ext cx="3337341" cy="622555"/>
          </a:xfrm>
          <a:prstGeom prst="rect">
            <a:avLst/>
          </a:prstGeom>
          <a:noFill/>
          <a:ln w="47625">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0A6B2BEA-ACC4-E7E2-9D20-AEE87E67AC6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15" name="Nume 1">
            <a:extLst>
              <a:ext uri="{FF2B5EF4-FFF2-40B4-BE49-F238E27FC236}">
                <a16:creationId xmlns:a16="http://schemas.microsoft.com/office/drawing/2014/main" id="{42E4E383-6035-C047-93FE-A0B0A67F4570}"/>
              </a:ext>
            </a:extLst>
          </p:cNvPr>
          <p:cNvGrpSpPr/>
          <p:nvPr/>
        </p:nvGrpSpPr>
        <p:grpSpPr>
          <a:xfrm>
            <a:off x="5968155" y="1695082"/>
            <a:ext cx="832161" cy="832161"/>
            <a:chOff x="2979068" y="2181479"/>
            <a:chExt cx="1015200" cy="1015200"/>
          </a:xfrm>
          <a:solidFill>
            <a:srgbClr val="42C4E3"/>
          </a:solidFill>
        </p:grpSpPr>
        <p:sp>
          <p:nvSpPr>
            <p:cNvPr id="16" name="Numéro 1">
              <a:extLst>
                <a:ext uri="{FF2B5EF4-FFF2-40B4-BE49-F238E27FC236}">
                  <a16:creationId xmlns:a16="http://schemas.microsoft.com/office/drawing/2014/main" id="{24468AC7-DF46-DD12-1AA7-478FDB2F1945}"/>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7" name="? bleu">
              <a:extLst>
                <a:ext uri="{FF2B5EF4-FFF2-40B4-BE49-F238E27FC236}">
                  <a16:creationId xmlns:a16="http://schemas.microsoft.com/office/drawing/2014/main" id="{47E90DB7-AFBB-C2E6-08A8-22853616DF45}"/>
                </a:ext>
              </a:extLst>
            </p:cNvPr>
            <p:cNvSpPr>
              <a:spLocks noChangeArrowheads="1"/>
            </p:cNvSpPr>
            <p:nvPr/>
          </p:nvSpPr>
          <p:spPr bwMode="auto">
            <a:xfrm>
              <a:off x="3204061" y="2196444"/>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8" name="num 4">
            <a:extLst>
              <a:ext uri="{FF2B5EF4-FFF2-40B4-BE49-F238E27FC236}">
                <a16:creationId xmlns:a16="http://schemas.microsoft.com/office/drawing/2014/main" id="{F80DAA43-7ECE-1C5B-47C7-DD2151F5EBCE}"/>
              </a:ext>
            </a:extLst>
          </p:cNvPr>
          <p:cNvGrpSpPr/>
          <p:nvPr/>
        </p:nvGrpSpPr>
        <p:grpSpPr>
          <a:xfrm>
            <a:off x="5988706" y="5385530"/>
            <a:ext cx="832161" cy="832161"/>
            <a:chOff x="3027027" y="5047015"/>
            <a:chExt cx="1015200" cy="1015200"/>
          </a:xfrm>
        </p:grpSpPr>
        <p:sp>
          <p:nvSpPr>
            <p:cNvPr id="19" name="Numéro 4">
              <a:extLst>
                <a:ext uri="{FF2B5EF4-FFF2-40B4-BE49-F238E27FC236}">
                  <a16:creationId xmlns:a16="http://schemas.microsoft.com/office/drawing/2014/main" id="{2080FE67-102C-FBFA-27DC-07B4EB40A1B7}"/>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0" name="? bleu">
              <a:extLst>
                <a:ext uri="{FF2B5EF4-FFF2-40B4-BE49-F238E27FC236}">
                  <a16:creationId xmlns:a16="http://schemas.microsoft.com/office/drawing/2014/main" id="{2428066F-092F-F43E-EC5B-ACDAC689CF27}"/>
                </a:ext>
              </a:extLst>
            </p:cNvPr>
            <p:cNvSpPr>
              <a:spLocks noChangeArrowheads="1"/>
            </p:cNvSpPr>
            <p:nvPr/>
          </p:nvSpPr>
          <p:spPr bwMode="auto">
            <a:xfrm>
              <a:off x="3208693" y="5075147"/>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3" name="Num 2">
            <a:extLst>
              <a:ext uri="{FF2B5EF4-FFF2-40B4-BE49-F238E27FC236}">
                <a16:creationId xmlns:a16="http://schemas.microsoft.com/office/drawing/2014/main" id="{783DDD4B-36A0-77F5-F482-CB74D72E00D6}"/>
              </a:ext>
            </a:extLst>
          </p:cNvPr>
          <p:cNvGrpSpPr/>
          <p:nvPr/>
        </p:nvGrpSpPr>
        <p:grpSpPr>
          <a:xfrm>
            <a:off x="5968154" y="2940904"/>
            <a:ext cx="832161" cy="832161"/>
            <a:chOff x="6429109" y="2275219"/>
            <a:chExt cx="1015200" cy="1015200"/>
          </a:xfrm>
        </p:grpSpPr>
        <p:sp>
          <p:nvSpPr>
            <p:cNvPr id="24" name="Numéro 2">
              <a:extLst>
                <a:ext uri="{FF2B5EF4-FFF2-40B4-BE49-F238E27FC236}">
                  <a16:creationId xmlns:a16="http://schemas.microsoft.com/office/drawing/2014/main" id="{9316D27F-1D3B-13D1-92CF-5A458F12E6F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DA02DD84-543D-13C1-F9B1-9F82F39C0B02}"/>
                </a:ext>
              </a:extLst>
            </p:cNvPr>
            <p:cNvSpPr>
              <a:spLocks noChangeArrowheads="1"/>
            </p:cNvSpPr>
            <p:nvPr/>
          </p:nvSpPr>
          <p:spPr bwMode="auto">
            <a:xfrm>
              <a:off x="6652666" y="2296818"/>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26" name="num 3">
            <a:extLst>
              <a:ext uri="{FF2B5EF4-FFF2-40B4-BE49-F238E27FC236}">
                <a16:creationId xmlns:a16="http://schemas.microsoft.com/office/drawing/2014/main" id="{10A29604-2D94-FFA4-FFAC-8894EA6E1916}"/>
              </a:ext>
            </a:extLst>
          </p:cNvPr>
          <p:cNvGrpSpPr/>
          <p:nvPr/>
        </p:nvGrpSpPr>
        <p:grpSpPr>
          <a:xfrm>
            <a:off x="5968155" y="4161409"/>
            <a:ext cx="832161" cy="832161"/>
            <a:chOff x="9725308" y="2293938"/>
            <a:chExt cx="1015200" cy="1015200"/>
          </a:xfrm>
        </p:grpSpPr>
        <p:sp>
          <p:nvSpPr>
            <p:cNvPr id="27" name="Numéro 3">
              <a:extLst>
                <a:ext uri="{FF2B5EF4-FFF2-40B4-BE49-F238E27FC236}">
                  <a16:creationId xmlns:a16="http://schemas.microsoft.com/office/drawing/2014/main" id="{A7B1139A-2398-DEE9-CB28-9377F69E80AC}"/>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1DC09BA7-55EB-7F3C-2F8F-9B67DAF271E2}"/>
                </a:ext>
              </a:extLst>
            </p:cNvPr>
            <p:cNvSpPr>
              <a:spLocks noChangeArrowheads="1"/>
            </p:cNvSpPr>
            <p:nvPr/>
          </p:nvSpPr>
          <p:spPr bwMode="auto">
            <a:xfrm>
              <a:off x="9950424" y="2306443"/>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pic>
        <p:nvPicPr>
          <p:cNvPr id="44" name="Picture 5"/>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997377" y="2884167"/>
            <a:ext cx="842212" cy="885374"/>
          </a:xfrm>
          <a:prstGeom prst="rect">
            <a:avLst/>
          </a:prstGeom>
        </p:spPr>
      </p:pic>
      <p:pic>
        <p:nvPicPr>
          <p:cNvPr id="45"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007336" y="5454706"/>
            <a:ext cx="756857" cy="759706"/>
          </a:xfrm>
          <a:prstGeom prst="rect">
            <a:avLst/>
          </a:prstGeom>
        </p:spPr>
      </p:pic>
      <p:pic>
        <p:nvPicPr>
          <p:cNvPr id="46"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6007335" y="4248832"/>
            <a:ext cx="756857" cy="759706"/>
          </a:xfrm>
          <a:prstGeom prst="rect">
            <a:avLst/>
          </a:prstGeom>
        </p:spPr>
      </p:pic>
      <p:pic>
        <p:nvPicPr>
          <p:cNvPr id="47" name="Picture 6"/>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5997377" y="1780376"/>
            <a:ext cx="756857" cy="759706"/>
          </a:xfrm>
          <a:prstGeom prst="rect">
            <a:avLst/>
          </a:prstGeom>
        </p:spPr>
      </p:pic>
      <p:sp>
        <p:nvSpPr>
          <p:cNvPr id="29" name="Espace réservé du numéro de diapositive 1">
            <a:extLst>
              <a:ext uri="{FF2B5EF4-FFF2-40B4-BE49-F238E27FC236}">
                <a16:creationId xmlns:a16="http://schemas.microsoft.com/office/drawing/2014/main" id="{3563021B-75D1-B466-BAD4-90080607716C}"/>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40</a:t>
            </a:fld>
            <a:endParaRPr lang="fr-FR" altLang="fr-FR" sz="1800" b="1" dirty="0"/>
          </a:p>
        </p:txBody>
      </p:sp>
    </p:spTree>
    <p:extLst>
      <p:ext uri="{BB962C8B-B14F-4D97-AF65-F5344CB8AC3E}">
        <p14:creationId xmlns:p14="http://schemas.microsoft.com/office/powerpoint/2010/main" val="2306544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
                    </p:tgtEl>
                  </p:cond>
                </p:stCondLst>
                <p:endSync evt="end" delay="0">
                  <p:rtn val="all"/>
                </p:endSync>
                <p:childTnLst>
                  <p:par>
                    <p:cTn id="8" fill="hold">
                      <p:stCondLst>
                        <p:cond delay="0"/>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47"/>
                                        </p:tgtEl>
                                        <p:attrNameLst>
                                          <p:attrName>style.visibility</p:attrName>
                                        </p:attrNameLst>
                                      </p:cBhvr>
                                      <p:to>
                                        <p:strVal val="visible"/>
                                      </p:to>
                                    </p:set>
                                    <p:anim calcmode="lin" valueType="num">
                                      <p:cBhvr>
                                        <p:cTn id="12" dur="1000" fill="hold"/>
                                        <p:tgtEl>
                                          <p:spTgt spid="47"/>
                                        </p:tgtEl>
                                        <p:attrNameLst>
                                          <p:attrName>ppt_w</p:attrName>
                                        </p:attrNameLst>
                                      </p:cBhvr>
                                      <p:tavLst>
                                        <p:tav tm="0">
                                          <p:val>
                                            <p:fltVal val="0"/>
                                          </p:val>
                                        </p:tav>
                                        <p:tav tm="100000">
                                          <p:val>
                                            <p:strVal val="#ppt_w"/>
                                          </p:val>
                                        </p:tav>
                                      </p:tavLst>
                                    </p:anim>
                                    <p:anim calcmode="lin" valueType="num">
                                      <p:cBhvr>
                                        <p:cTn id="13" dur="1000" fill="hold"/>
                                        <p:tgtEl>
                                          <p:spTgt spid="47"/>
                                        </p:tgtEl>
                                        <p:attrNameLst>
                                          <p:attrName>ppt_h</p:attrName>
                                        </p:attrNameLst>
                                      </p:cBhvr>
                                      <p:tavLst>
                                        <p:tav tm="0">
                                          <p:val>
                                            <p:fltVal val="0"/>
                                          </p:val>
                                        </p:tav>
                                        <p:tav tm="100000">
                                          <p:val>
                                            <p:strVal val="#ppt_h"/>
                                          </p:val>
                                        </p:tav>
                                      </p:tavLst>
                                    </p:anim>
                                    <p:anim calcmode="lin" valueType="num">
                                      <p:cBhvr>
                                        <p:cTn id="14" dur="1000" fill="hold"/>
                                        <p:tgtEl>
                                          <p:spTgt spid="47"/>
                                        </p:tgtEl>
                                        <p:attrNameLst>
                                          <p:attrName>style.rotation</p:attrName>
                                        </p:attrNameLst>
                                      </p:cBhvr>
                                      <p:tavLst>
                                        <p:tav tm="0">
                                          <p:val>
                                            <p:fltVal val="90"/>
                                          </p:val>
                                        </p:tav>
                                        <p:tav tm="100000">
                                          <p:val>
                                            <p:fltVal val="0"/>
                                          </p:val>
                                        </p:tav>
                                      </p:tavLst>
                                    </p:anim>
                                    <p:animEffect transition="in" filter="fade">
                                      <p:cBhvr>
                                        <p:cTn id="15" dur="1000"/>
                                        <p:tgtEl>
                                          <p:spTgt spid="47"/>
                                        </p:tgtEl>
                                      </p:cBhvr>
                                    </p:animEffect>
                                  </p:childTnLst>
                                </p:cTn>
                              </p:par>
                            </p:childTnLst>
                          </p:cTn>
                        </p:par>
                      </p:childTnLst>
                    </p:cTn>
                  </p:par>
                </p:childTnLst>
              </p:cTn>
              <p:nextCondLst>
                <p:cond evt="onClick" delay="0">
                  <p:tgtEl>
                    <p:spTgt spid="15"/>
                  </p:tgtEl>
                </p:cond>
              </p:nextCondLst>
            </p:seq>
            <p:seq concurrent="1" nextAc="seek">
              <p:cTn id="16" restart="whenNotActive" fill="hold" evtFilter="cancelBubble" nodeType="interactiveSeq">
                <p:stCondLst>
                  <p:cond evt="onClick" delay="0">
                    <p:tgtEl>
                      <p:spTgt spid="23"/>
                    </p:tgtEl>
                  </p:cond>
                </p:stCondLst>
                <p:endSync evt="end" delay="0">
                  <p:rtn val="all"/>
                </p:endSync>
                <p:childTnLst>
                  <p:par>
                    <p:cTn id="17" fill="hold">
                      <p:stCondLst>
                        <p:cond delay="0"/>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44"/>
                                        </p:tgtEl>
                                        <p:attrNameLst>
                                          <p:attrName>style.visibility</p:attrName>
                                        </p:attrNameLst>
                                      </p:cBhvr>
                                      <p:to>
                                        <p:strVal val="visible"/>
                                      </p:to>
                                    </p:set>
                                    <p:animEffect transition="in" filter="wipe(down)">
                                      <p:cBhvr>
                                        <p:cTn id="21" dur="580">
                                          <p:stCondLst>
                                            <p:cond delay="0"/>
                                          </p:stCondLst>
                                        </p:cTn>
                                        <p:tgtEl>
                                          <p:spTgt spid="44"/>
                                        </p:tgtEl>
                                      </p:cBhvr>
                                    </p:animEffect>
                                    <p:anim calcmode="lin" valueType="num">
                                      <p:cBhvr>
                                        <p:cTn id="22"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27" dur="26">
                                          <p:stCondLst>
                                            <p:cond delay="650"/>
                                          </p:stCondLst>
                                        </p:cTn>
                                        <p:tgtEl>
                                          <p:spTgt spid="44"/>
                                        </p:tgtEl>
                                      </p:cBhvr>
                                      <p:to x="100000" y="60000"/>
                                    </p:animScale>
                                    <p:animScale>
                                      <p:cBhvr>
                                        <p:cTn id="28" dur="166" decel="50000">
                                          <p:stCondLst>
                                            <p:cond delay="676"/>
                                          </p:stCondLst>
                                        </p:cTn>
                                        <p:tgtEl>
                                          <p:spTgt spid="44"/>
                                        </p:tgtEl>
                                      </p:cBhvr>
                                      <p:to x="100000" y="100000"/>
                                    </p:animScale>
                                    <p:animScale>
                                      <p:cBhvr>
                                        <p:cTn id="29" dur="26">
                                          <p:stCondLst>
                                            <p:cond delay="1312"/>
                                          </p:stCondLst>
                                        </p:cTn>
                                        <p:tgtEl>
                                          <p:spTgt spid="44"/>
                                        </p:tgtEl>
                                      </p:cBhvr>
                                      <p:to x="100000" y="80000"/>
                                    </p:animScale>
                                    <p:animScale>
                                      <p:cBhvr>
                                        <p:cTn id="30" dur="166" decel="50000">
                                          <p:stCondLst>
                                            <p:cond delay="1338"/>
                                          </p:stCondLst>
                                        </p:cTn>
                                        <p:tgtEl>
                                          <p:spTgt spid="44"/>
                                        </p:tgtEl>
                                      </p:cBhvr>
                                      <p:to x="100000" y="100000"/>
                                    </p:animScale>
                                    <p:animScale>
                                      <p:cBhvr>
                                        <p:cTn id="31" dur="26">
                                          <p:stCondLst>
                                            <p:cond delay="1642"/>
                                          </p:stCondLst>
                                        </p:cTn>
                                        <p:tgtEl>
                                          <p:spTgt spid="44"/>
                                        </p:tgtEl>
                                      </p:cBhvr>
                                      <p:to x="100000" y="90000"/>
                                    </p:animScale>
                                    <p:animScale>
                                      <p:cBhvr>
                                        <p:cTn id="32" dur="166" decel="50000">
                                          <p:stCondLst>
                                            <p:cond delay="1668"/>
                                          </p:stCondLst>
                                        </p:cTn>
                                        <p:tgtEl>
                                          <p:spTgt spid="44"/>
                                        </p:tgtEl>
                                      </p:cBhvr>
                                      <p:to x="100000" y="100000"/>
                                    </p:animScale>
                                    <p:animScale>
                                      <p:cBhvr>
                                        <p:cTn id="33" dur="26">
                                          <p:stCondLst>
                                            <p:cond delay="1808"/>
                                          </p:stCondLst>
                                        </p:cTn>
                                        <p:tgtEl>
                                          <p:spTgt spid="44"/>
                                        </p:tgtEl>
                                      </p:cBhvr>
                                      <p:to x="100000" y="95000"/>
                                    </p:animScale>
                                    <p:animScale>
                                      <p:cBhvr>
                                        <p:cTn id="34" dur="166" decel="50000">
                                          <p:stCondLst>
                                            <p:cond delay="1834"/>
                                          </p:stCondLst>
                                        </p:cTn>
                                        <p:tgtEl>
                                          <p:spTgt spid="44"/>
                                        </p:tgtEl>
                                      </p:cBhvr>
                                      <p:to x="100000" y="100000"/>
                                    </p:animScale>
                                  </p:childTnLst>
                                </p:cTn>
                              </p:par>
                            </p:childTnLst>
                          </p:cTn>
                        </p:par>
                      </p:childTnLst>
                    </p:cTn>
                  </p:par>
                </p:childTnLst>
              </p:cTn>
              <p:nextCondLst>
                <p:cond evt="onClick" delay="0">
                  <p:tgtEl>
                    <p:spTgt spid="23"/>
                  </p:tgtEl>
                </p:cond>
              </p:nextCondLst>
            </p:seq>
            <p:seq concurrent="1" nextAc="seek">
              <p:cTn id="35" restart="whenNotActive" fill="hold" evtFilter="cancelBubble" nodeType="interactiveSeq">
                <p:stCondLst>
                  <p:cond evt="onClick" delay="0">
                    <p:tgtEl>
                      <p:spTgt spid="26"/>
                    </p:tgtEl>
                  </p:cond>
                </p:stCondLst>
                <p:endSync evt="end" delay="0">
                  <p:rtn val="all"/>
                </p:endSync>
                <p:childTnLst>
                  <p:par>
                    <p:cTn id="36" fill="hold">
                      <p:stCondLst>
                        <p:cond delay="0"/>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46"/>
                                        </p:tgtEl>
                                        <p:attrNameLst>
                                          <p:attrName>style.visibility</p:attrName>
                                        </p:attrNameLst>
                                      </p:cBhvr>
                                      <p:to>
                                        <p:strVal val="visible"/>
                                      </p:to>
                                    </p:set>
                                    <p:anim calcmode="lin" valueType="num">
                                      <p:cBhvr>
                                        <p:cTn id="40" dur="1000" fill="hold"/>
                                        <p:tgtEl>
                                          <p:spTgt spid="46"/>
                                        </p:tgtEl>
                                        <p:attrNameLst>
                                          <p:attrName>ppt_w</p:attrName>
                                        </p:attrNameLst>
                                      </p:cBhvr>
                                      <p:tavLst>
                                        <p:tav tm="0">
                                          <p:val>
                                            <p:fltVal val="0"/>
                                          </p:val>
                                        </p:tav>
                                        <p:tav tm="100000">
                                          <p:val>
                                            <p:strVal val="#ppt_w"/>
                                          </p:val>
                                        </p:tav>
                                      </p:tavLst>
                                    </p:anim>
                                    <p:anim calcmode="lin" valueType="num">
                                      <p:cBhvr>
                                        <p:cTn id="41" dur="1000" fill="hold"/>
                                        <p:tgtEl>
                                          <p:spTgt spid="46"/>
                                        </p:tgtEl>
                                        <p:attrNameLst>
                                          <p:attrName>ppt_h</p:attrName>
                                        </p:attrNameLst>
                                      </p:cBhvr>
                                      <p:tavLst>
                                        <p:tav tm="0">
                                          <p:val>
                                            <p:fltVal val="0"/>
                                          </p:val>
                                        </p:tav>
                                        <p:tav tm="100000">
                                          <p:val>
                                            <p:strVal val="#ppt_h"/>
                                          </p:val>
                                        </p:tav>
                                      </p:tavLst>
                                    </p:anim>
                                    <p:anim calcmode="lin" valueType="num">
                                      <p:cBhvr>
                                        <p:cTn id="42" dur="1000" fill="hold"/>
                                        <p:tgtEl>
                                          <p:spTgt spid="46"/>
                                        </p:tgtEl>
                                        <p:attrNameLst>
                                          <p:attrName>style.rotation</p:attrName>
                                        </p:attrNameLst>
                                      </p:cBhvr>
                                      <p:tavLst>
                                        <p:tav tm="0">
                                          <p:val>
                                            <p:fltVal val="90"/>
                                          </p:val>
                                        </p:tav>
                                        <p:tav tm="100000">
                                          <p:val>
                                            <p:fltVal val="0"/>
                                          </p:val>
                                        </p:tav>
                                      </p:tavLst>
                                    </p:anim>
                                    <p:animEffect transition="in" filter="fade">
                                      <p:cBhvr>
                                        <p:cTn id="43" dur="1000"/>
                                        <p:tgtEl>
                                          <p:spTgt spid="46"/>
                                        </p:tgtEl>
                                      </p:cBhvr>
                                    </p:animEffect>
                                  </p:childTnLst>
                                </p:cTn>
                              </p:par>
                            </p:childTnLst>
                          </p:cTn>
                        </p:par>
                      </p:childTnLst>
                    </p:cTn>
                  </p:par>
                </p:childTnLst>
              </p:cTn>
              <p:nextCondLst>
                <p:cond evt="onClick" delay="0">
                  <p:tgtEl>
                    <p:spTgt spid="26"/>
                  </p:tgtEl>
                </p:cond>
              </p:nextCondLst>
            </p:seq>
            <p:seq concurrent="1" nextAc="seek">
              <p:cTn id="44" restart="whenNotActive" fill="hold" evtFilter="cancelBubble" nodeType="interactiveSeq">
                <p:stCondLst>
                  <p:cond evt="onClick" delay="0">
                    <p:tgtEl>
                      <p:spTgt spid="18"/>
                    </p:tgtEl>
                  </p:cond>
                </p:stCondLst>
                <p:endSync evt="end" delay="0">
                  <p:rtn val="all"/>
                </p:endSync>
                <p:childTnLst>
                  <p:par>
                    <p:cTn id="45" fill="hold">
                      <p:stCondLst>
                        <p:cond delay="0"/>
                      </p:stCondLst>
                      <p:childTnLst>
                        <p:par>
                          <p:cTn id="46" fill="hold">
                            <p:stCondLst>
                              <p:cond delay="0"/>
                            </p:stCondLst>
                            <p:childTnLst>
                              <p:par>
                                <p:cTn id="47" presetID="31" presetClass="entr" presetSubtype="0" fill="hold" nodeType="clickEffect">
                                  <p:stCondLst>
                                    <p:cond delay="0"/>
                                  </p:stCondLst>
                                  <p:childTnLst>
                                    <p:set>
                                      <p:cBhvr>
                                        <p:cTn id="48" dur="1" fill="hold">
                                          <p:stCondLst>
                                            <p:cond delay="0"/>
                                          </p:stCondLst>
                                        </p:cTn>
                                        <p:tgtEl>
                                          <p:spTgt spid="45"/>
                                        </p:tgtEl>
                                        <p:attrNameLst>
                                          <p:attrName>style.visibility</p:attrName>
                                        </p:attrNameLst>
                                      </p:cBhvr>
                                      <p:to>
                                        <p:strVal val="visible"/>
                                      </p:to>
                                    </p:set>
                                    <p:anim calcmode="lin" valueType="num">
                                      <p:cBhvr>
                                        <p:cTn id="49" dur="1000" fill="hold"/>
                                        <p:tgtEl>
                                          <p:spTgt spid="45"/>
                                        </p:tgtEl>
                                        <p:attrNameLst>
                                          <p:attrName>ppt_w</p:attrName>
                                        </p:attrNameLst>
                                      </p:cBhvr>
                                      <p:tavLst>
                                        <p:tav tm="0">
                                          <p:val>
                                            <p:fltVal val="0"/>
                                          </p:val>
                                        </p:tav>
                                        <p:tav tm="100000">
                                          <p:val>
                                            <p:strVal val="#ppt_w"/>
                                          </p:val>
                                        </p:tav>
                                      </p:tavLst>
                                    </p:anim>
                                    <p:anim calcmode="lin" valueType="num">
                                      <p:cBhvr>
                                        <p:cTn id="50" dur="1000" fill="hold"/>
                                        <p:tgtEl>
                                          <p:spTgt spid="45"/>
                                        </p:tgtEl>
                                        <p:attrNameLst>
                                          <p:attrName>ppt_h</p:attrName>
                                        </p:attrNameLst>
                                      </p:cBhvr>
                                      <p:tavLst>
                                        <p:tav tm="0">
                                          <p:val>
                                            <p:fltVal val="0"/>
                                          </p:val>
                                        </p:tav>
                                        <p:tav tm="100000">
                                          <p:val>
                                            <p:strVal val="#ppt_h"/>
                                          </p:val>
                                        </p:tav>
                                      </p:tavLst>
                                    </p:anim>
                                    <p:anim calcmode="lin" valueType="num">
                                      <p:cBhvr>
                                        <p:cTn id="51" dur="1000" fill="hold"/>
                                        <p:tgtEl>
                                          <p:spTgt spid="45"/>
                                        </p:tgtEl>
                                        <p:attrNameLst>
                                          <p:attrName>style.rotation</p:attrName>
                                        </p:attrNameLst>
                                      </p:cBhvr>
                                      <p:tavLst>
                                        <p:tav tm="0">
                                          <p:val>
                                            <p:fltVal val="90"/>
                                          </p:val>
                                        </p:tav>
                                        <p:tav tm="100000">
                                          <p:val>
                                            <p:fltVal val="0"/>
                                          </p:val>
                                        </p:tav>
                                      </p:tavLst>
                                    </p:anim>
                                    <p:animEffect transition="in" filter="fade">
                                      <p:cBhvr>
                                        <p:cTn id="52" dur="1000"/>
                                        <p:tgtEl>
                                          <p:spTgt spid="45"/>
                                        </p:tgtEl>
                                      </p:cBhvr>
                                    </p:animEffect>
                                  </p:childTnLst>
                                </p:cTn>
                              </p:par>
                            </p:childTnLst>
                          </p:cTn>
                        </p:par>
                      </p:childTnLst>
                    </p:cTn>
                  </p:par>
                </p:childTnLst>
              </p:cTn>
              <p:nextCondLst>
                <p:cond evt="onClick" delay="0">
                  <p:tgtEl>
                    <p:spTgt spid="18"/>
                  </p:tgtEl>
                </p:cond>
              </p:nextCondLst>
            </p:seq>
          </p:childTnLst>
        </p:cTn>
      </p:par>
    </p:tnLst>
    <p:bldLst>
      <p:bldP spid="22"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 2">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r="23606"/>
          <a:stretch/>
        </p:blipFill>
        <p:spPr>
          <a:xfrm>
            <a:off x="1419586" y="-193964"/>
            <a:ext cx="10779813" cy="7055338"/>
          </a:xfrm>
          <a:prstGeom prst="rect">
            <a:avLst/>
          </a:prstGeom>
        </p:spPr>
      </p:pic>
      <p:sp>
        <p:nvSpPr>
          <p:cNvPr id="6" name="Rectangle 1">
            <a:extLst>
              <a:ext uri="{FF2B5EF4-FFF2-40B4-BE49-F238E27FC236}">
                <a16:creationId xmlns:a16="http://schemas.microsoft.com/office/drawing/2014/main" id="{9F6E75B4-F0D6-D948-5935-324D16D9B99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E179B7C2-56E8-CB81-4635-F20A11EE6F0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1A7214B3-ACB3-238F-DA3D-35F8EE9647D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64DF488A-1FE2-B174-AB76-9A6EC244514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D02B615D-AD61-CBBF-0CC3-558B6331094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C7225503-2200-0835-D970-DBD0D302839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4D7209BA-7279-D25C-01D0-1521D841FA51}"/>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96956D0B-3FBC-74FC-A755-59D32C70D4D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BCD6CBE8-BD2E-418F-C028-744B7CDC539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27"/>
          <p:cNvSpPr>
            <a:spLocks noChangeArrowheads="1"/>
          </p:cNvSpPr>
          <p:nvPr/>
        </p:nvSpPr>
        <p:spPr bwMode="auto">
          <a:xfrm rot="16200000">
            <a:off x="10310136" y="3910806"/>
            <a:ext cx="326493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800" dirty="0">
                <a:solidFill>
                  <a:schemeClr val="bg1"/>
                </a:solidFill>
                <a:latin typeface="+mn-lt"/>
              </a:rPr>
              <a:t>Image par Arak </a:t>
            </a:r>
            <a:r>
              <a:rPr lang="fr-FR" altLang="fr-FR" sz="1800" dirty="0" err="1">
                <a:solidFill>
                  <a:schemeClr val="bg1"/>
                </a:solidFill>
                <a:latin typeface="+mn-lt"/>
              </a:rPr>
              <a:t>Socha</a:t>
            </a:r>
            <a:r>
              <a:rPr lang="fr-FR" altLang="fr-FR" sz="1800" dirty="0">
                <a:solidFill>
                  <a:schemeClr val="bg1"/>
                </a:solidFill>
                <a:latin typeface="+mn-lt"/>
              </a:rPr>
              <a:t> de </a:t>
            </a:r>
            <a:r>
              <a:rPr lang="fr-FR" altLang="fr-FR" sz="1800" dirty="0" err="1">
                <a:solidFill>
                  <a:schemeClr val="bg1"/>
                </a:solidFill>
                <a:latin typeface="+mn-lt"/>
              </a:rPr>
              <a:t>Pixabay</a:t>
            </a:r>
            <a:endParaRPr lang="fr-FR" altLang="fr-FR" sz="1800" dirty="0">
              <a:solidFill>
                <a:schemeClr val="bg1"/>
              </a:solidFill>
              <a:latin typeface="+mn-lt"/>
            </a:endParaRPr>
          </a:p>
        </p:txBody>
      </p:sp>
      <p:pic>
        <p:nvPicPr>
          <p:cNvPr id="27"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60296" y="547898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411CFAE9-CE42-4479-F9F2-D6F2B5E460E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6" name="Espace réservé du numéro de diapositive 1">
            <a:extLst>
              <a:ext uri="{FF2B5EF4-FFF2-40B4-BE49-F238E27FC236}">
                <a16:creationId xmlns:a16="http://schemas.microsoft.com/office/drawing/2014/main" id="{D204744C-DB28-5EA3-DD87-678F14FD375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41</a:t>
            </a:fld>
            <a:endParaRPr lang="fr-FR" altLang="fr-FR" sz="1800" b="1" dirty="0"/>
          </a:p>
        </p:txBody>
      </p:sp>
    </p:spTree>
    <p:extLst>
      <p:ext uri="{BB962C8B-B14F-4D97-AF65-F5344CB8AC3E}">
        <p14:creationId xmlns:p14="http://schemas.microsoft.com/office/powerpoint/2010/main" val="292098340"/>
      </p:ext>
    </p:extLst>
  </p:cSld>
  <p:clrMapOvr>
    <a:masterClrMapping/>
  </p:clrMapOvr>
  <p:transition spd="slow" advClick="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052A4C2C-2BAE-B51C-AF09-D6AE6C4C279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000" b="1" dirty="0">
                <a:solidFill>
                  <a:schemeClr val="accent1">
                    <a:lumMod val="75000"/>
                  </a:schemeClr>
                </a:solidFill>
                <a:cs typeface="Arial" charset="0"/>
              </a:rPr>
              <a:t>Devine ce qui est observé au microscope sur les images suivantes. </a:t>
            </a:r>
          </a:p>
          <a:p>
            <a:pPr algn="ctr" eaLnBrk="1" hangingPunct="1">
              <a:defRPr/>
            </a:pPr>
            <a:r>
              <a:rPr lang="fr-FR" altLang="fr-FR" sz="2000" b="1" dirty="0">
                <a:solidFill>
                  <a:schemeClr val="accent1">
                    <a:lumMod val="75000"/>
                  </a:schemeClr>
                </a:solidFill>
                <a:cs typeface="Arial" charset="0"/>
              </a:rPr>
              <a:t>Clique sur les images pour vérifier tes réponses.</a:t>
            </a:r>
            <a:endParaRPr lang="fr-FR" sz="2000" b="1" dirty="0">
              <a:solidFill>
                <a:schemeClr val="accent1">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AB77F0D2-8BB2-DE9D-EA70-A1E99DAF011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 name="PictoVideo">
            <a:extLst>
              <a:ext uri="{FF2B5EF4-FFF2-40B4-BE49-F238E27FC236}">
                <a16:creationId xmlns:a16="http://schemas.microsoft.com/office/drawing/2014/main" id="{4A8B6516-3ADF-C85B-9479-F76AB3F1B8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Info">
            <a:extLst>
              <a:ext uri="{FF2B5EF4-FFF2-40B4-BE49-F238E27FC236}">
                <a16:creationId xmlns:a16="http://schemas.microsoft.com/office/drawing/2014/main" id="{95863EC5-1937-8DF7-B837-7120259A0CA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5" name="ZtxtP-Video">
            <a:extLst>
              <a:ext uri="{FF2B5EF4-FFF2-40B4-BE49-F238E27FC236}">
                <a16:creationId xmlns:a16="http://schemas.microsoft.com/office/drawing/2014/main" id="{E66E6238-4194-971D-681B-29C0989361E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8" name="PictoGuide">
            <a:extLst>
              <a:ext uri="{FF2B5EF4-FFF2-40B4-BE49-F238E27FC236}">
                <a16:creationId xmlns:a16="http://schemas.microsoft.com/office/drawing/2014/main" id="{940B695E-D117-BD12-B051-94E40C45AE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txtP-Guide">
            <a:extLst>
              <a:ext uri="{FF2B5EF4-FFF2-40B4-BE49-F238E27FC236}">
                <a16:creationId xmlns:a16="http://schemas.microsoft.com/office/drawing/2014/main" id="{69B8BF53-805B-D10C-8E1D-DE7B7CD4F00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20" name="ZtxtP-Video">
            <a:extLst>
              <a:ext uri="{FF2B5EF4-FFF2-40B4-BE49-F238E27FC236}">
                <a16:creationId xmlns:a16="http://schemas.microsoft.com/office/drawing/2014/main" id="{3E196865-EF9D-800C-2961-F3A317D39C4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1" name="Image 42">
            <a:extLst>
              <a:ext uri="{FF2B5EF4-FFF2-40B4-BE49-F238E27FC236}">
                <a16:creationId xmlns:a16="http://schemas.microsoft.com/office/drawing/2014/main" id="{21146154-6312-AC7D-40C1-5FB8F0DAEF1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oVideo">
            <a:hlinkClick r:id="rId6" action="ppaction://hlinksldjump"/>
            <a:extLst>
              <a:ext uri="{FF2B5EF4-FFF2-40B4-BE49-F238E27FC236}">
                <a16:creationId xmlns:a16="http://schemas.microsoft.com/office/drawing/2014/main" id="{5AD808C3-3E5D-33C8-5871-DB6FB8898F21}"/>
              </a:ext>
            </a:extLst>
          </p:cNvPr>
          <p:cNvPicPr>
            <a:picLocks noChangeAspect="1"/>
          </p:cNvPicPr>
          <p:nvPr/>
        </p:nvPicPr>
        <p:blipFill>
          <a:blip r:embed="rId7">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52991" y="3738652"/>
            <a:ext cx="2200061" cy="2945689"/>
          </a:xfrm>
          <a:prstGeom prst="rect">
            <a:avLst/>
          </a:prstGeom>
        </p:spPr>
      </p:pic>
      <p:pic>
        <p:nvPicPr>
          <p:cNvPr id="8" name="Imag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70390" y="3803900"/>
            <a:ext cx="2276823" cy="3038939"/>
          </a:xfrm>
          <a:prstGeom prst="rect">
            <a:avLst/>
          </a:prstGeom>
        </p:spPr>
      </p:pic>
      <p:pic>
        <p:nvPicPr>
          <p:cNvPr id="7" name="Imag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63749" y="1176806"/>
            <a:ext cx="2342830" cy="3114011"/>
          </a:xfrm>
          <a:prstGeom prst="rect">
            <a:avLst/>
          </a:prstGeom>
        </p:spPr>
      </p:pic>
      <p:sp>
        <p:nvSpPr>
          <p:cNvPr id="33805"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3807"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sp>
        <p:nvSpPr>
          <p:cNvPr id="33808"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cs typeface="Arial" panose="020B0604020202020204" pitchFamily="34" charset="0"/>
            </a:endParaRPr>
          </a:p>
        </p:txBody>
      </p:sp>
      <p:pic>
        <p:nvPicPr>
          <p:cNvPr id="38" name="Image 37">
            <a:extLst>
              <a:ext uri="{FF2B5EF4-FFF2-40B4-BE49-F238E27FC236}">
                <a16:creationId xmlns:a16="http://schemas.microsoft.com/office/drawing/2014/main" id="{C443836D-9E25-F644-AB3B-973AF4514C8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426011" y="1178732"/>
            <a:ext cx="2162742" cy="2883656"/>
          </a:xfrm>
          <a:prstGeom prst="rect">
            <a:avLst/>
          </a:prstGeom>
        </p:spPr>
      </p:pic>
      <p:sp>
        <p:nvSpPr>
          <p:cNvPr id="2" name="ZoneTexte 1">
            <a:extLst>
              <a:ext uri="{FF2B5EF4-FFF2-40B4-BE49-F238E27FC236}">
                <a16:creationId xmlns:a16="http://schemas.microsoft.com/office/drawing/2014/main" id="{2751187C-BBA3-F94F-92D8-C26C6BF4823F}"/>
              </a:ext>
            </a:extLst>
          </p:cNvPr>
          <p:cNvSpPr txBox="1"/>
          <p:nvPr/>
        </p:nvSpPr>
        <p:spPr>
          <a:xfrm>
            <a:off x="3693049" y="3607683"/>
            <a:ext cx="1476686" cy="400110"/>
          </a:xfrm>
          <a:prstGeom prst="rect">
            <a:avLst/>
          </a:prstGeom>
          <a:noFill/>
        </p:spPr>
        <p:txBody>
          <a:bodyPr wrap="none" rtlCol="0">
            <a:spAutoFit/>
          </a:bodyPr>
          <a:lstStyle/>
          <a:p>
            <a:r>
              <a:rPr lang="fr-FR" sz="2000" b="1" dirty="0">
                <a:solidFill>
                  <a:schemeClr val="accent1">
                    <a:lumMod val="75000"/>
                  </a:schemeClr>
                </a:solidFill>
                <a:latin typeface="+mn-lt"/>
              </a:rPr>
              <a:t>Moisissures</a:t>
            </a:r>
          </a:p>
        </p:txBody>
      </p:sp>
      <p:sp>
        <p:nvSpPr>
          <p:cNvPr id="14" name="ZoneTexte 13">
            <a:extLst>
              <a:ext uri="{FF2B5EF4-FFF2-40B4-BE49-F238E27FC236}">
                <a16:creationId xmlns:a16="http://schemas.microsoft.com/office/drawing/2014/main" id="{3AEEBA8F-1993-4200-89CD-556AA4965CCD}"/>
              </a:ext>
            </a:extLst>
          </p:cNvPr>
          <p:cNvSpPr txBox="1"/>
          <p:nvPr/>
        </p:nvSpPr>
        <p:spPr>
          <a:xfrm>
            <a:off x="7633429" y="3607683"/>
            <a:ext cx="1311000" cy="400110"/>
          </a:xfrm>
          <a:prstGeom prst="rect">
            <a:avLst/>
          </a:prstGeom>
          <a:noFill/>
        </p:spPr>
        <p:txBody>
          <a:bodyPr wrap="none" rtlCol="0">
            <a:spAutoFit/>
          </a:bodyPr>
          <a:lstStyle/>
          <a:p>
            <a:r>
              <a:rPr lang="fr-FR" sz="2000" b="1" dirty="0">
                <a:solidFill>
                  <a:schemeClr val="accent1">
                    <a:lumMod val="75000"/>
                  </a:schemeClr>
                </a:solidFill>
                <a:latin typeface="+mn-lt"/>
              </a:rPr>
              <a:t>Poussières</a:t>
            </a:r>
          </a:p>
        </p:txBody>
      </p:sp>
      <p:sp>
        <p:nvSpPr>
          <p:cNvPr id="16" name="ZoneTexte 15">
            <a:extLst>
              <a:ext uri="{FF2B5EF4-FFF2-40B4-BE49-F238E27FC236}">
                <a16:creationId xmlns:a16="http://schemas.microsoft.com/office/drawing/2014/main" id="{51D0B958-6C86-4AAE-8C67-9858C96B711D}"/>
              </a:ext>
            </a:extLst>
          </p:cNvPr>
          <p:cNvSpPr txBox="1"/>
          <p:nvPr/>
        </p:nvSpPr>
        <p:spPr>
          <a:xfrm>
            <a:off x="7166059" y="6242367"/>
            <a:ext cx="2367123" cy="400110"/>
          </a:xfrm>
          <a:prstGeom prst="rect">
            <a:avLst/>
          </a:prstGeom>
          <a:noFill/>
        </p:spPr>
        <p:txBody>
          <a:bodyPr wrap="none" rtlCol="0">
            <a:spAutoFit/>
          </a:bodyPr>
          <a:lstStyle/>
          <a:p>
            <a:r>
              <a:rPr lang="fr-FR" sz="2000" b="1" dirty="0">
                <a:solidFill>
                  <a:schemeClr val="accent1">
                    <a:lumMod val="75000"/>
                  </a:schemeClr>
                </a:solidFill>
                <a:latin typeface="+mn-lt"/>
              </a:rPr>
              <a:t>Cendres d’allumette</a:t>
            </a:r>
          </a:p>
        </p:txBody>
      </p:sp>
      <p:sp>
        <p:nvSpPr>
          <p:cNvPr id="17" name="ZoneTexte 16">
            <a:extLst>
              <a:ext uri="{FF2B5EF4-FFF2-40B4-BE49-F238E27FC236}">
                <a16:creationId xmlns:a16="http://schemas.microsoft.com/office/drawing/2014/main" id="{15FE3ECC-DC93-4D0F-B2CE-44E7A26D7CF5}"/>
              </a:ext>
            </a:extLst>
          </p:cNvPr>
          <p:cNvSpPr txBox="1"/>
          <p:nvPr/>
        </p:nvSpPr>
        <p:spPr>
          <a:xfrm>
            <a:off x="3826786" y="6242367"/>
            <a:ext cx="1055802" cy="400110"/>
          </a:xfrm>
          <a:prstGeom prst="rect">
            <a:avLst/>
          </a:prstGeom>
          <a:noFill/>
        </p:spPr>
        <p:txBody>
          <a:bodyPr wrap="none" rtlCol="0">
            <a:spAutoFit/>
          </a:bodyPr>
          <a:lstStyle/>
          <a:p>
            <a:r>
              <a:rPr lang="fr-FR" sz="2000" b="1" dirty="0">
                <a:solidFill>
                  <a:schemeClr val="accent1">
                    <a:lumMod val="75000"/>
                  </a:schemeClr>
                </a:solidFill>
                <a:latin typeface="+mn-lt"/>
              </a:rPr>
              <a:t>Masque</a:t>
            </a:r>
          </a:p>
        </p:txBody>
      </p:sp>
      <p:sp>
        <p:nvSpPr>
          <p:cNvPr id="11" name="Ellipse 10"/>
          <p:cNvSpPr/>
          <p:nvPr/>
        </p:nvSpPr>
        <p:spPr>
          <a:xfrm>
            <a:off x="3390555" y="1457591"/>
            <a:ext cx="2081675" cy="2081675"/>
          </a:xfrm>
          <a:prstGeom prst="ellipse">
            <a:avLst/>
          </a:prstGeom>
          <a:noFill/>
          <a:ln w="57150"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25" name="Ellipse 24"/>
          <p:cNvSpPr/>
          <p:nvPr/>
        </p:nvSpPr>
        <p:spPr>
          <a:xfrm>
            <a:off x="3390555" y="4106097"/>
            <a:ext cx="2081675" cy="2081675"/>
          </a:xfrm>
          <a:prstGeom prst="ellipse">
            <a:avLst/>
          </a:prstGeom>
          <a:noFill/>
          <a:ln w="57150"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26" name="Ellipse 25"/>
          <p:cNvSpPr/>
          <p:nvPr/>
        </p:nvSpPr>
        <p:spPr>
          <a:xfrm>
            <a:off x="7249471" y="4106097"/>
            <a:ext cx="2081675" cy="2081675"/>
          </a:xfrm>
          <a:prstGeom prst="ellipse">
            <a:avLst/>
          </a:prstGeom>
          <a:noFill/>
          <a:ln w="57150"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27" name="Ellipse 26"/>
          <p:cNvSpPr/>
          <p:nvPr/>
        </p:nvSpPr>
        <p:spPr>
          <a:xfrm>
            <a:off x="7249471" y="1512798"/>
            <a:ext cx="2081675" cy="2081675"/>
          </a:xfrm>
          <a:prstGeom prst="ellipse">
            <a:avLst/>
          </a:prstGeom>
          <a:noFill/>
          <a:ln w="57150" cap="flat" cmpd="sng" algn="ctr">
            <a:solidFill>
              <a:schemeClr val="accent1">
                <a:lumMod val="50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pic>
        <p:nvPicPr>
          <p:cNvPr id="23" name="Image 22">
            <a:extLst>
              <a:ext uri="{FF2B5EF4-FFF2-40B4-BE49-F238E27FC236}">
                <a16:creationId xmlns:a16="http://schemas.microsoft.com/office/drawing/2014/main" id="{F4AE49C3-650C-E306-232C-02D4A40060B8}"/>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4" name="Espace réservé du numéro de diapositive 1">
            <a:extLst>
              <a:ext uri="{FF2B5EF4-FFF2-40B4-BE49-F238E27FC236}">
                <a16:creationId xmlns:a16="http://schemas.microsoft.com/office/drawing/2014/main" id="{B1359A18-E3CB-65F0-8FD1-7C494FF97E54}"/>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42</a:t>
            </a:fld>
            <a:endParaRPr lang="fr-FR" altLang="fr-FR" sz="1800" b="1" dirty="0"/>
          </a:p>
        </p:txBody>
      </p:sp>
    </p:spTree>
    <p:extLst>
      <p:ext uri="{BB962C8B-B14F-4D97-AF65-F5344CB8AC3E}">
        <p14:creationId xmlns:p14="http://schemas.microsoft.com/office/powerpoint/2010/main" val="53855568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12" restart="whenNotActive" fill="hold" evtFilter="cancelBubble" nodeType="interactiveSeq">
                <p:stCondLst>
                  <p:cond evt="onClick" delay="0">
                    <p:tgtEl>
                      <p:spTgt spid="8"/>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8"/>
                  </p:tgtEl>
                </p:cond>
              </p:nextCondLst>
            </p:seq>
            <p:seq concurrent="1" nextAc="seek">
              <p:cTn id="17" restart="whenNotActive" fill="hold" evtFilter="cancelBubble" nodeType="interactiveSeq">
                <p:stCondLst>
                  <p:cond evt="onClick" delay="0">
                    <p:tgtEl>
                      <p:spTgt spid="9"/>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childTnLst>
                                </p:cTn>
                              </p:par>
                            </p:childTnLst>
                          </p:cTn>
                        </p:par>
                      </p:childTnLst>
                    </p:cTn>
                  </p:par>
                </p:childTnLst>
              </p:cTn>
              <p:nextCondLst>
                <p:cond evt="onClick" delay="0">
                  <p:tgtEl>
                    <p:spTgt spid="9"/>
                  </p:tgtEl>
                </p:cond>
              </p:nextCondLst>
            </p:seq>
          </p:childTnLst>
        </p:cTn>
      </p:par>
    </p:tnLst>
    <p:bldLst>
      <p:bldP spid="2" grpId="0"/>
      <p:bldP spid="14" grpId="0"/>
      <p:bldP spid="16"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177245-DBDB-9516-0214-0AA0703274E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1">
                    <a:lumMod val="75000"/>
                  </a:schemeClr>
                </a:solidFill>
              </a:rPr>
              <a:t>Travaux pratiques : « l’infiniment petit »</a:t>
            </a:r>
            <a:endParaRPr lang="fr-FR" sz="3600" b="1" dirty="0">
              <a:solidFill>
                <a:schemeClr val="accent1">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80BEFBAB-6841-ED6C-D521-06E2C38F7AB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5EA4ABD8-BF1F-29C3-9550-DE54E68B47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3CFC9FA9-7B55-BBFC-703E-60D8DC84B93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C8043FB9-1432-E059-9F87-2EFA085681B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19ED80A9-8C21-674F-8491-B93BA5DB79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A52B94F6-29DA-74B4-FDA3-15A2BEA7127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869F73B3-4794-A640-82F0-F6EA62AF473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CE91C1CE-1D9B-873E-F24F-D5B5A8C8052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2BFEF2AE-6DC7-6C86-B40D-0715B299653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Espace réservé du contenu 19"/>
          <p:cNvSpPr>
            <a:spLocks noGrp="1"/>
          </p:cNvSpPr>
          <p:nvPr>
            <p:ph sz="quarter" idx="4294967295"/>
          </p:nvPr>
        </p:nvSpPr>
        <p:spPr>
          <a:xfrm>
            <a:off x="6660861" y="3262313"/>
            <a:ext cx="5032375" cy="940232"/>
          </a:xfrm>
        </p:spPr>
        <p:txBody>
          <a:bodyPr/>
          <a:lstStyle/>
          <a:p>
            <a:pPr marL="0" indent="0">
              <a:buNone/>
            </a:pPr>
            <a:r>
              <a:rPr lang="fr-FR" sz="2200" dirty="0">
                <a:solidFill>
                  <a:schemeClr val="accent1">
                    <a:lumMod val="75000"/>
                  </a:schemeClr>
                </a:solidFill>
              </a:rPr>
              <a:t>À ton tour d’observer ce qui t’entoure au microscope !</a:t>
            </a:r>
          </a:p>
          <a:p>
            <a:pPr marL="0" indent="0">
              <a:buNone/>
            </a:pPr>
            <a:endParaRPr lang="fr-FR" dirty="0"/>
          </a:p>
        </p:txBody>
      </p:sp>
      <p:pic>
        <p:nvPicPr>
          <p:cNvPr id="12"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190419"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1927227" y="1180306"/>
            <a:ext cx="3944379" cy="545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4">
            <a:extLst>
              <a:ext uri="{FF2B5EF4-FFF2-40B4-BE49-F238E27FC236}">
                <a16:creationId xmlns:a16="http://schemas.microsoft.com/office/drawing/2014/main" id="{F18F12DF-7FCE-5BD6-3441-19AAD6FAF80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7" name="Espace réservé du numéro de diapositive 1">
            <a:extLst>
              <a:ext uri="{FF2B5EF4-FFF2-40B4-BE49-F238E27FC236}">
                <a16:creationId xmlns:a16="http://schemas.microsoft.com/office/drawing/2014/main" id="{86668EE0-673C-9A1E-96E1-51E703764917}"/>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43</a:t>
            </a:fld>
            <a:endParaRPr lang="fr-FR" altLang="fr-FR" sz="1800" b="1" dirty="0"/>
          </a:p>
        </p:txBody>
      </p:sp>
    </p:spTree>
    <p:extLst>
      <p:ext uri="{BB962C8B-B14F-4D97-AF65-F5344CB8AC3E}">
        <p14:creationId xmlns:p14="http://schemas.microsoft.com/office/powerpoint/2010/main" val="19533330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9" name="Image 25"/>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0" y="839755"/>
            <a:ext cx="11886083" cy="60074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6">
            <a:extLst>
              <a:ext uri="{FF2B5EF4-FFF2-40B4-BE49-F238E27FC236}">
                <a16:creationId xmlns:a16="http://schemas.microsoft.com/office/drawing/2014/main" id="{5D6C7AA0-7EDA-FBEC-B26A-FF4E6AE415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8" name="Rectangle 17">
            <a:extLst>
              <a:ext uri="{FF2B5EF4-FFF2-40B4-BE49-F238E27FC236}">
                <a16:creationId xmlns:a16="http://schemas.microsoft.com/office/drawing/2014/main" id="{F3AB2ADB-D0E2-395F-A1F3-65694ECD1F6A}"/>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2"/>
          <p:cNvSpPr>
            <a:spLocks noGrp="1"/>
          </p:cNvSpPr>
          <p:nvPr>
            <p:ph type="body" sz="quarter" idx="4294967295"/>
          </p:nvPr>
        </p:nvSpPr>
        <p:spPr>
          <a:xfrm>
            <a:off x="7698601" y="1386796"/>
            <a:ext cx="4975920" cy="703262"/>
          </a:xfrm>
        </p:spPr>
        <p:txBody>
          <a:bodyPr>
            <a:noAutofit/>
          </a:bodyPr>
          <a:lstStyle/>
          <a:p>
            <a:pPr marL="0" indent="0">
              <a:buNone/>
            </a:pPr>
            <a:r>
              <a:rPr lang="fr-FR" sz="4000" b="1" dirty="0">
                <a:solidFill>
                  <a:schemeClr val="bg1"/>
                </a:solidFill>
              </a:rPr>
              <a:t>Les causes de la pollution de l’air</a:t>
            </a:r>
          </a:p>
        </p:txBody>
      </p:sp>
    </p:spTree>
    <p:extLst>
      <p:ext uri="{BB962C8B-B14F-4D97-AF65-F5344CB8AC3E}">
        <p14:creationId xmlns:p14="http://schemas.microsoft.com/office/powerpoint/2010/main" val="338003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C9A233A9-FFFB-FEB9-726D-681D60E71CC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pPr>
            <a:r>
              <a:rPr lang="fr-FR" altLang="fr-FR" sz="3200" b="1" dirty="0">
                <a:solidFill>
                  <a:schemeClr val="accent1">
                    <a:lumMod val="75000"/>
                  </a:schemeClr>
                </a:solidFill>
                <a:cs typeface="Arial" charset="0"/>
              </a:rPr>
              <a:t>Quelles sont les principales causes de pollution de l’air </a:t>
            </a:r>
          </a:p>
          <a:p>
            <a:pPr algn="ctr" fontAlgn="auto">
              <a:spcAft>
                <a:spcPts val="0"/>
              </a:spcAft>
            </a:pPr>
            <a:r>
              <a:rPr lang="fr-FR" altLang="fr-FR" sz="3200" b="1" dirty="0">
                <a:solidFill>
                  <a:schemeClr val="accent1">
                    <a:lumMod val="75000"/>
                  </a:schemeClr>
                </a:solidFill>
                <a:cs typeface="Arial" charset="0"/>
              </a:rPr>
              <a:t>liées à l’homme ? </a:t>
            </a:r>
            <a:endParaRPr lang="fr-FR" sz="3200" dirty="0">
              <a:solidFill>
                <a:schemeClr val="accent1">
                  <a:lumMod val="75000"/>
                </a:schemeClr>
              </a:solidFill>
            </a:endParaRPr>
          </a:p>
        </p:txBody>
      </p:sp>
      <p:sp>
        <p:nvSpPr>
          <p:cNvPr id="6" name="Rectangle 1">
            <a:extLst>
              <a:ext uri="{FF2B5EF4-FFF2-40B4-BE49-F238E27FC236}">
                <a16:creationId xmlns:a16="http://schemas.microsoft.com/office/drawing/2014/main" id="{61D44133-9873-BE88-ADA5-58D4E35040B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44769531-112F-4C2B-7473-E1796BBEDFA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A86098BB-187F-FDB3-5FB8-51AC02A820CB}"/>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4" name="ZtxtP-Video">
            <a:extLst>
              <a:ext uri="{FF2B5EF4-FFF2-40B4-BE49-F238E27FC236}">
                <a16:creationId xmlns:a16="http://schemas.microsoft.com/office/drawing/2014/main" id="{BAE7E6AA-E090-699E-6B85-D533BAAE8C1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7" name="PictoGuide">
            <a:extLst>
              <a:ext uri="{FF2B5EF4-FFF2-40B4-BE49-F238E27FC236}">
                <a16:creationId xmlns:a16="http://schemas.microsoft.com/office/drawing/2014/main" id="{C87AA490-A08A-9DEE-D0D7-F5F93007C0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txtP-Guide">
            <a:extLst>
              <a:ext uri="{FF2B5EF4-FFF2-40B4-BE49-F238E27FC236}">
                <a16:creationId xmlns:a16="http://schemas.microsoft.com/office/drawing/2014/main" id="{2F2E2A1C-F0DD-8C38-BE85-524A17D9FE7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20" name="ZtxtP-Video">
            <a:extLst>
              <a:ext uri="{FF2B5EF4-FFF2-40B4-BE49-F238E27FC236}">
                <a16:creationId xmlns:a16="http://schemas.microsoft.com/office/drawing/2014/main" id="{1B0AEC61-6414-CDD3-0E6D-FE6B05F56AB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1" name="Image 42">
            <a:extLst>
              <a:ext uri="{FF2B5EF4-FFF2-40B4-BE49-F238E27FC236}">
                <a16:creationId xmlns:a16="http://schemas.microsoft.com/office/drawing/2014/main" id="{FC79F114-DC42-ECB4-189D-99B1C54D29B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oVideo">
            <a:extLst>
              <a:ext uri="{FF2B5EF4-FFF2-40B4-BE49-F238E27FC236}">
                <a16:creationId xmlns:a16="http://schemas.microsoft.com/office/drawing/2014/main" id="{B8D82456-4A86-8DDC-6814-66BA74EF0BB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5" name="Groupe 6"/>
          <p:cNvGrpSpPr>
            <a:grpSpLocks/>
          </p:cNvGrpSpPr>
          <p:nvPr/>
        </p:nvGrpSpPr>
        <p:grpSpPr bwMode="auto">
          <a:xfrm>
            <a:off x="9235825" y="4168291"/>
            <a:ext cx="2061510" cy="2262091"/>
            <a:chOff x="7609691" y="4330821"/>
            <a:chExt cx="2062503" cy="2262447"/>
          </a:xfrm>
        </p:grpSpPr>
        <p:pic>
          <p:nvPicPr>
            <p:cNvPr id="77" name="Imag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7609691" y="5068779"/>
              <a:ext cx="1161644"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Bulle ronde"/>
            <p:cNvSpPr/>
            <p:nvPr/>
          </p:nvSpPr>
          <p:spPr bwMode="auto">
            <a:xfrm>
              <a:off x="7914239" y="4330821"/>
              <a:ext cx="1757955" cy="989806"/>
            </a:xfrm>
            <a:prstGeom prst="wedgeEllipseCallout">
              <a:avLst>
                <a:gd name="adj1" fmla="val -4583"/>
                <a:gd name="adj2" fmla="val 5940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79" name="ZoneTexte 14"/>
            <p:cNvSpPr txBox="1">
              <a:spLocks noChangeArrowheads="1"/>
            </p:cNvSpPr>
            <p:nvPr/>
          </p:nvSpPr>
          <p:spPr bwMode="auto">
            <a:xfrm>
              <a:off x="8028831" y="4419333"/>
              <a:ext cx="1550828" cy="831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200" dirty="0">
                  <a:latin typeface="+mn-lt"/>
                  <a:cs typeface="Calibri" panose="020F0502020204030204" pitchFamily="34" charset="0"/>
                </a:rPr>
                <a:t>Et d’autres encore comme les incendies liés à l’homme et l’activité numérique.</a:t>
              </a:r>
            </a:p>
          </p:txBody>
        </p:sp>
      </p:grpSp>
      <p:grpSp>
        <p:nvGrpSpPr>
          <p:cNvPr id="12" name="Groupe 11"/>
          <p:cNvGrpSpPr/>
          <p:nvPr/>
        </p:nvGrpSpPr>
        <p:grpSpPr>
          <a:xfrm>
            <a:off x="9689479" y="1423758"/>
            <a:ext cx="2163031" cy="2612480"/>
            <a:chOff x="2429738" y="4358551"/>
            <a:chExt cx="2163031" cy="2612480"/>
          </a:xfrm>
        </p:grpSpPr>
        <p:pic>
          <p:nvPicPr>
            <p:cNvPr id="16" name="Imag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2647140" y="4358551"/>
              <a:ext cx="1945629" cy="2004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2"/>
            <p:cNvSpPr>
              <a:spLocks noChangeArrowheads="1"/>
            </p:cNvSpPr>
            <p:nvPr/>
          </p:nvSpPr>
          <p:spPr bwMode="auto">
            <a:xfrm>
              <a:off x="2429738" y="6263145"/>
              <a:ext cx="20970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L’activité agricole et l’élevage</a:t>
              </a:r>
            </a:p>
          </p:txBody>
        </p:sp>
      </p:grpSp>
      <p:grpSp>
        <p:nvGrpSpPr>
          <p:cNvPr id="10" name="Groupe 9"/>
          <p:cNvGrpSpPr/>
          <p:nvPr/>
        </p:nvGrpSpPr>
        <p:grpSpPr>
          <a:xfrm>
            <a:off x="3689644" y="996365"/>
            <a:ext cx="3908333" cy="2741196"/>
            <a:chOff x="4919210" y="1347470"/>
            <a:chExt cx="3908333" cy="2741196"/>
          </a:xfrm>
        </p:grpSpPr>
        <p:pic>
          <p:nvPicPr>
            <p:cNvPr id="6146" name="Imag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5811071" y="1347470"/>
              <a:ext cx="2546284" cy="2452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32"/>
            <p:cNvSpPr>
              <a:spLocks noChangeArrowheads="1"/>
            </p:cNvSpPr>
            <p:nvPr/>
          </p:nvSpPr>
          <p:spPr bwMode="auto">
            <a:xfrm>
              <a:off x="4919210" y="3688556"/>
              <a:ext cx="39083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usines</a:t>
              </a:r>
            </a:p>
          </p:txBody>
        </p:sp>
      </p:grpSp>
      <p:grpSp>
        <p:nvGrpSpPr>
          <p:cNvPr id="11" name="Groupe 10"/>
          <p:cNvGrpSpPr/>
          <p:nvPr/>
        </p:nvGrpSpPr>
        <p:grpSpPr>
          <a:xfrm>
            <a:off x="6913929" y="1155093"/>
            <a:ext cx="3132138" cy="2869360"/>
            <a:chOff x="8661622" y="1373194"/>
            <a:chExt cx="3132138" cy="2869360"/>
          </a:xfrm>
        </p:grpSpPr>
        <p:pic>
          <p:nvPicPr>
            <p:cNvPr id="6153" name="Imag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9280326" y="1373194"/>
              <a:ext cx="1894730" cy="229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Rectangle 32"/>
            <p:cNvSpPr>
              <a:spLocks noChangeArrowheads="1"/>
            </p:cNvSpPr>
            <p:nvPr/>
          </p:nvSpPr>
          <p:spPr bwMode="auto">
            <a:xfrm>
              <a:off x="8661622" y="3534668"/>
              <a:ext cx="313213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 chauffage ou la climatisation</a:t>
              </a:r>
            </a:p>
          </p:txBody>
        </p:sp>
      </p:grpSp>
      <p:grpSp>
        <p:nvGrpSpPr>
          <p:cNvPr id="13" name="Groupe 12"/>
          <p:cNvGrpSpPr/>
          <p:nvPr/>
        </p:nvGrpSpPr>
        <p:grpSpPr>
          <a:xfrm>
            <a:off x="2462746" y="4117960"/>
            <a:ext cx="2468563" cy="2516474"/>
            <a:chOff x="5688146" y="4426507"/>
            <a:chExt cx="2468563" cy="2516474"/>
          </a:xfrm>
        </p:grpSpPr>
        <p:pic>
          <p:nvPicPr>
            <p:cNvPr id="40" name="Image 2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auto">
            <a:xfrm>
              <a:off x="6087402" y="4426507"/>
              <a:ext cx="167005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Rectangle 32"/>
            <p:cNvSpPr>
              <a:spLocks noChangeArrowheads="1"/>
            </p:cNvSpPr>
            <p:nvPr/>
          </p:nvSpPr>
          <p:spPr bwMode="auto">
            <a:xfrm>
              <a:off x="5688146" y="6265873"/>
              <a:ext cx="246856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latin typeface="+mn-lt"/>
                  <a:cs typeface="Calibri" panose="020F0502020204030204" pitchFamily="34" charset="0"/>
                </a:rPr>
                <a:t>L’activité domestique</a:t>
              </a:r>
              <a:br>
                <a:rPr lang="fr-FR" altLang="fr-FR" sz="2000" b="1" dirty="0">
                  <a:solidFill>
                    <a:schemeClr val="accent1">
                      <a:lumMod val="75000"/>
                    </a:schemeClr>
                  </a:solidFill>
                  <a:latin typeface="+mn-lt"/>
                  <a:cs typeface="Calibri" panose="020F0502020204030204" pitchFamily="34" charset="0"/>
                </a:rPr>
              </a:br>
              <a:endParaRPr lang="fr-FR" altLang="fr-FR" sz="1800" b="1" dirty="0">
                <a:solidFill>
                  <a:schemeClr val="accent1">
                    <a:lumMod val="75000"/>
                  </a:schemeClr>
                </a:solidFill>
                <a:latin typeface="+mn-lt"/>
                <a:cs typeface="Calibri" panose="020F0502020204030204" pitchFamily="34" charset="0"/>
              </a:endParaRPr>
            </a:p>
          </p:txBody>
        </p:sp>
      </p:grpSp>
      <p:pic>
        <p:nvPicPr>
          <p:cNvPr id="76" name="Btn_Camera_Txt1">
            <a:hlinkClick r:id="rId12" action="ppaction://hlinksldjump"/>
          </p:cNvPr>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4723353" y="6113866"/>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6" name="Groupe 25">
            <a:extLst>
              <a:ext uri="{FF2B5EF4-FFF2-40B4-BE49-F238E27FC236}">
                <a16:creationId xmlns:a16="http://schemas.microsoft.com/office/drawing/2014/main" id="{45AD7AA4-5AE9-F0C8-DC2B-331D0C88C2A0}"/>
              </a:ext>
            </a:extLst>
          </p:cNvPr>
          <p:cNvGrpSpPr/>
          <p:nvPr/>
        </p:nvGrpSpPr>
        <p:grpSpPr>
          <a:xfrm>
            <a:off x="1230472" y="1538883"/>
            <a:ext cx="3030978" cy="2231928"/>
            <a:chOff x="1893164" y="1776618"/>
            <a:chExt cx="3170237" cy="2334475"/>
          </a:xfrm>
        </p:grpSpPr>
        <p:pic>
          <p:nvPicPr>
            <p:cNvPr id="25" name="Image 24">
              <a:extLst>
                <a:ext uri="{FF2B5EF4-FFF2-40B4-BE49-F238E27FC236}">
                  <a16:creationId xmlns:a16="http://schemas.microsoft.com/office/drawing/2014/main" id="{C85EB3A7-3521-0A82-0B67-8E48F55AFAC2}"/>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310885" y="1776618"/>
              <a:ext cx="2648980" cy="2207898"/>
            </a:xfrm>
            <a:prstGeom prst="rect">
              <a:avLst/>
            </a:prstGeom>
          </p:spPr>
        </p:pic>
        <p:sp>
          <p:nvSpPr>
            <p:cNvPr id="3" name="Rectangle 32"/>
            <p:cNvSpPr>
              <a:spLocks noChangeArrowheads="1"/>
            </p:cNvSpPr>
            <p:nvPr/>
          </p:nvSpPr>
          <p:spPr bwMode="auto">
            <a:xfrm>
              <a:off x="1893164" y="3690174"/>
              <a:ext cx="31702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transports</a:t>
              </a:r>
            </a:p>
          </p:txBody>
        </p:sp>
        <p:pic>
          <p:nvPicPr>
            <p:cNvPr id="80" name="Image 10">
              <a:hlinkClick r:id="rId15" action="ppaction://hlinksldjump"/>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auto">
            <a:xfrm>
              <a:off x="4399695" y="3666409"/>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81" name="Image 10">
            <a:hlinkClick r:id="rId17" action="ppaction://hlinksldjump"/>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auto">
          <a:xfrm>
            <a:off x="6735312" y="3315304"/>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Image 10">
            <a:hlinkClick r:id="rId18" action="ppaction://hlinksldjump"/>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auto">
          <a:xfrm>
            <a:off x="11461063" y="3747637"/>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572237"/>
            <a:ext cx="1113253" cy="307777"/>
          </a:xfrm>
          <a:prstGeom prst="rect">
            <a:avLst/>
          </a:prstGeom>
          <a:noFill/>
        </p:spPr>
        <p:txBody>
          <a:bodyPr wrap="none" rtlCol="0">
            <a:spAutoFit/>
          </a:bodyPr>
          <a:lstStyle/>
          <a:p>
            <a:r>
              <a:rPr lang="fr-FR" sz="1400" dirty="0"/>
              <a:t>T.U.C.AG.AD</a:t>
            </a:r>
          </a:p>
        </p:txBody>
      </p:sp>
      <p:grpSp>
        <p:nvGrpSpPr>
          <p:cNvPr id="82" name="Groupe 1"/>
          <p:cNvGrpSpPr/>
          <p:nvPr/>
        </p:nvGrpSpPr>
        <p:grpSpPr>
          <a:xfrm>
            <a:off x="2333320" y="1970701"/>
            <a:ext cx="1015200" cy="1015200"/>
            <a:chOff x="2979068" y="2181479"/>
            <a:chExt cx="1015200" cy="1015200"/>
          </a:xfrm>
          <a:solidFill>
            <a:srgbClr val="42C4E3"/>
          </a:solidFill>
        </p:grpSpPr>
        <p:sp>
          <p:nvSpPr>
            <p:cNvPr id="84"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85"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86" name="Groupe 85"/>
          <p:cNvGrpSpPr/>
          <p:nvPr/>
        </p:nvGrpSpPr>
        <p:grpSpPr>
          <a:xfrm>
            <a:off x="8008245" y="1953408"/>
            <a:ext cx="1015200" cy="1015200"/>
            <a:chOff x="9725308" y="2293938"/>
            <a:chExt cx="1015200" cy="1015200"/>
          </a:xfrm>
        </p:grpSpPr>
        <p:sp>
          <p:nvSpPr>
            <p:cNvPr id="87"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88"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89" name="Groupe 88"/>
          <p:cNvGrpSpPr/>
          <p:nvPr/>
        </p:nvGrpSpPr>
        <p:grpSpPr>
          <a:xfrm>
            <a:off x="3276996" y="4824077"/>
            <a:ext cx="1015200" cy="1015200"/>
            <a:chOff x="6250282" y="5007328"/>
            <a:chExt cx="1015200" cy="1015200"/>
          </a:xfrm>
        </p:grpSpPr>
        <p:sp>
          <p:nvSpPr>
            <p:cNvPr id="90"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1"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92" name="Groupe 91"/>
          <p:cNvGrpSpPr/>
          <p:nvPr/>
        </p:nvGrpSpPr>
        <p:grpSpPr>
          <a:xfrm>
            <a:off x="10320924" y="1959876"/>
            <a:ext cx="1015200" cy="1015200"/>
            <a:chOff x="3027027" y="5047015"/>
            <a:chExt cx="1015200" cy="1015200"/>
          </a:xfrm>
        </p:grpSpPr>
        <p:sp>
          <p:nvSpPr>
            <p:cNvPr id="93"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4"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95" name="Groupe 2"/>
          <p:cNvGrpSpPr/>
          <p:nvPr/>
        </p:nvGrpSpPr>
        <p:grpSpPr>
          <a:xfrm>
            <a:off x="5230087" y="1959877"/>
            <a:ext cx="1015200" cy="1015200"/>
            <a:chOff x="6429109" y="2275219"/>
            <a:chExt cx="1015200" cy="1015200"/>
          </a:xfrm>
        </p:grpSpPr>
        <p:sp>
          <p:nvSpPr>
            <p:cNvPr id="96"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7"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98" name="Groupe 97"/>
          <p:cNvGrpSpPr/>
          <p:nvPr/>
        </p:nvGrpSpPr>
        <p:grpSpPr>
          <a:xfrm>
            <a:off x="9734775" y="4741597"/>
            <a:ext cx="1015200" cy="1015200"/>
            <a:chOff x="9902970" y="5173076"/>
            <a:chExt cx="1015200" cy="1015200"/>
          </a:xfrm>
        </p:grpSpPr>
        <p:sp>
          <p:nvSpPr>
            <p:cNvPr id="99"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00"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7</a:t>
              </a:r>
            </a:p>
          </p:txBody>
        </p:sp>
      </p:grpSp>
      <p:pic>
        <p:nvPicPr>
          <p:cNvPr id="47" name="Image 2" descr="Une image contenant jouet, poupée, table, gâteau&#10;&#10;Description générée automatiquement">
            <a:extLst>
              <a:ext uri="{FF2B5EF4-FFF2-40B4-BE49-F238E27FC236}">
                <a16:creationId xmlns:a16="http://schemas.microsoft.com/office/drawing/2014/main" id="{44AE7D94-1DA9-483A-A987-F29F4D2D8878}"/>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883073" y="4246207"/>
            <a:ext cx="2579418" cy="1734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 name="Groupe 47">
            <a:extLst>
              <a:ext uri="{FF2B5EF4-FFF2-40B4-BE49-F238E27FC236}">
                <a16:creationId xmlns:a16="http://schemas.microsoft.com/office/drawing/2014/main" id="{218E294D-E983-4C27-A0EF-4415244B0456}"/>
              </a:ext>
            </a:extLst>
          </p:cNvPr>
          <p:cNvGrpSpPr/>
          <p:nvPr/>
        </p:nvGrpSpPr>
        <p:grpSpPr>
          <a:xfrm>
            <a:off x="6577022" y="4822152"/>
            <a:ext cx="1015200" cy="1015200"/>
            <a:chOff x="9902970" y="5173076"/>
            <a:chExt cx="1015200" cy="1015200"/>
          </a:xfrm>
        </p:grpSpPr>
        <p:sp>
          <p:nvSpPr>
            <p:cNvPr id="49" name="Numéro 6">
              <a:extLst>
                <a:ext uri="{FF2B5EF4-FFF2-40B4-BE49-F238E27FC236}">
                  <a16:creationId xmlns:a16="http://schemas.microsoft.com/office/drawing/2014/main" id="{835DAD46-F6A4-4973-9A7E-888372AC595F}"/>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0" name="? bleu">
              <a:extLst>
                <a:ext uri="{FF2B5EF4-FFF2-40B4-BE49-F238E27FC236}">
                  <a16:creationId xmlns:a16="http://schemas.microsoft.com/office/drawing/2014/main" id="{F1008979-C8C3-4C8A-B393-27392F51EFA6}"/>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51" name="Rectangle 32">
            <a:extLst>
              <a:ext uri="{FF2B5EF4-FFF2-40B4-BE49-F238E27FC236}">
                <a16:creationId xmlns:a16="http://schemas.microsoft.com/office/drawing/2014/main" id="{F565E3C3-878A-4FA1-A05E-FB5FFD26F653}"/>
              </a:ext>
            </a:extLst>
          </p:cNvPr>
          <p:cNvSpPr>
            <a:spLocks noChangeArrowheads="1"/>
          </p:cNvSpPr>
          <p:nvPr/>
        </p:nvSpPr>
        <p:spPr bwMode="auto">
          <a:xfrm>
            <a:off x="5819995" y="5957326"/>
            <a:ext cx="246856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pPr>
            <a:r>
              <a:rPr lang="fr-FR" altLang="fr-FR" sz="2000" b="1" dirty="0">
                <a:solidFill>
                  <a:schemeClr val="accent1">
                    <a:lumMod val="75000"/>
                  </a:schemeClr>
                </a:solidFill>
                <a:latin typeface="+mn-lt"/>
                <a:cs typeface="Calibri" panose="020F0502020204030204" pitchFamily="34" charset="0"/>
              </a:rPr>
              <a:t>La cigarette</a:t>
            </a:r>
            <a:br>
              <a:rPr lang="fr-FR" altLang="fr-FR" sz="2000" b="1" dirty="0">
                <a:solidFill>
                  <a:schemeClr val="accent1">
                    <a:lumMod val="75000"/>
                  </a:schemeClr>
                </a:solidFill>
                <a:latin typeface="+mn-lt"/>
                <a:cs typeface="Calibri" panose="020F0502020204030204" pitchFamily="34" charset="0"/>
              </a:rPr>
            </a:br>
            <a:endParaRPr lang="fr-FR" altLang="fr-FR" sz="1800" b="1" dirty="0">
              <a:solidFill>
                <a:schemeClr val="accent1">
                  <a:lumMod val="75000"/>
                </a:schemeClr>
              </a:solidFill>
              <a:latin typeface="+mn-lt"/>
              <a:cs typeface="Calibri" panose="020F0502020204030204" pitchFamily="34" charset="0"/>
            </a:endParaRPr>
          </a:p>
        </p:txBody>
      </p:sp>
      <p:pic>
        <p:nvPicPr>
          <p:cNvPr id="23" name="Image 22">
            <a:extLst>
              <a:ext uri="{FF2B5EF4-FFF2-40B4-BE49-F238E27FC236}">
                <a16:creationId xmlns:a16="http://schemas.microsoft.com/office/drawing/2014/main" id="{07B4A934-D66F-7EDC-2808-C3C41BA82202}"/>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7" name="Espace réservé du numéro de diapositive 1">
            <a:extLst>
              <a:ext uri="{FF2B5EF4-FFF2-40B4-BE49-F238E27FC236}">
                <a16:creationId xmlns:a16="http://schemas.microsoft.com/office/drawing/2014/main" id="{29FADDAB-635F-1521-0F13-C853E1AAC51E}"/>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45</a:t>
            </a:fld>
            <a:endParaRPr lang="fr-FR" altLang="fr-FR" sz="1800" b="1" dirty="0"/>
          </a:p>
        </p:txBody>
      </p:sp>
      <p:pic>
        <p:nvPicPr>
          <p:cNvPr id="28" name="Image 27">
            <a:hlinkClick r:id="rId21" action="ppaction://hlinksldjump"/>
            <a:extLst>
              <a:ext uri="{FF2B5EF4-FFF2-40B4-BE49-F238E27FC236}">
                <a16:creationId xmlns:a16="http://schemas.microsoft.com/office/drawing/2014/main" id="{03D79C05-7D87-D3FE-27D9-299E600BFEC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1304875" y="1606600"/>
            <a:ext cx="596233" cy="54696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2"/>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nodeType="withEffect">
                                  <p:stCondLst>
                                    <p:cond delay="0"/>
                                  </p:stCondLst>
                                  <p:childTnLst>
                                    <p:set>
                                      <p:cBhvr>
                                        <p:cTn id="11" dur="1" fill="hold">
                                          <p:stCondLst>
                                            <p:cond delay="0"/>
                                          </p:stCondLst>
                                        </p:cTn>
                                        <p:tgtEl>
                                          <p:spTgt spid="82"/>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82"/>
                  </p:tgtEl>
                </p:cond>
              </p:nextCondLst>
            </p:seq>
            <p:seq concurrent="1" nextAc="seek">
              <p:cTn id="14" restart="whenNotActive" fill="hold" evtFilter="cancelBubble" nodeType="interactiveSeq">
                <p:stCondLst>
                  <p:cond evt="onClick" delay="0">
                    <p:tgtEl>
                      <p:spTgt spid="95"/>
                    </p:tgtEl>
                  </p:cond>
                </p:stCondLst>
                <p:endSync evt="end" delay="0">
                  <p:rtn val="all"/>
                </p:endSync>
                <p:childTnLst>
                  <p:par>
                    <p:cTn id="15" fill="hold">
                      <p:stCondLst>
                        <p:cond delay="0"/>
                      </p:stCondLst>
                      <p:childTnLst>
                        <p:par>
                          <p:cTn id="16" fill="hold">
                            <p:stCondLst>
                              <p:cond delay="0"/>
                            </p:stCondLst>
                            <p:childTnLst>
                              <p:par>
                                <p:cTn id="17" presetID="1" presetClass="exit" presetSubtype="0" fill="hold" nodeType="withEffect">
                                  <p:stCondLst>
                                    <p:cond delay="0"/>
                                  </p:stCondLst>
                                  <p:childTnLst>
                                    <p:set>
                                      <p:cBhvr>
                                        <p:cTn id="18" dur="1" fill="hold">
                                          <p:stCondLst>
                                            <p:cond delay="0"/>
                                          </p:stCondLst>
                                        </p:cTn>
                                        <p:tgtEl>
                                          <p:spTgt spid="95"/>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1"/>
                                        </p:tgtEl>
                                        <p:attrNameLst>
                                          <p:attrName>style.visibility</p:attrName>
                                        </p:attrNameLst>
                                      </p:cBhvr>
                                      <p:to>
                                        <p:strVal val="visible"/>
                                      </p:to>
                                    </p:set>
                                  </p:childTnLst>
                                </p:cTn>
                              </p:par>
                            </p:childTnLst>
                          </p:cTn>
                        </p:par>
                      </p:childTnLst>
                    </p:cTn>
                  </p:par>
                </p:childTnLst>
              </p:cTn>
              <p:nextCondLst>
                <p:cond evt="onClick" delay="0">
                  <p:tgtEl>
                    <p:spTgt spid="95"/>
                  </p:tgtEl>
                </p:cond>
              </p:nextCondLst>
            </p:seq>
            <p:seq concurrent="1" nextAc="seek">
              <p:cTn id="23" restart="whenNotActive" fill="hold" evtFilter="cancelBubble" nodeType="interactiveSeq">
                <p:stCondLst>
                  <p:cond evt="onClick" delay="0">
                    <p:tgtEl>
                      <p:spTgt spid="86"/>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86"/>
                                        </p:tgtEl>
                                        <p:attrNameLst>
                                          <p:attrName>style.visibility</p:attrName>
                                        </p:attrNameLst>
                                      </p:cBhvr>
                                      <p:to>
                                        <p:strVal val="hidden"/>
                                      </p:to>
                                    </p:set>
                                  </p:childTnLst>
                                </p:cTn>
                              </p:par>
                              <p:par>
                                <p:cTn id="28" presetID="1"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86"/>
                  </p:tgtEl>
                </p:cond>
              </p:nextCondLst>
            </p:seq>
            <p:seq concurrent="1" nextAc="seek">
              <p:cTn id="30" restart="whenNotActive" fill="hold" evtFilter="cancelBubble" nodeType="interactiveSeq">
                <p:stCondLst>
                  <p:cond evt="onClick" delay="0">
                    <p:tgtEl>
                      <p:spTgt spid="89"/>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89"/>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childTnLst>
                          </p:cTn>
                        </p:par>
                      </p:childTnLst>
                    </p:cTn>
                  </p:par>
                </p:childTnLst>
              </p:cTn>
              <p:nextCondLst>
                <p:cond evt="onClick" delay="0">
                  <p:tgtEl>
                    <p:spTgt spid="89"/>
                  </p:tgtEl>
                </p:cond>
              </p:nextCondLst>
            </p:seq>
            <p:seq concurrent="1" nextAc="seek">
              <p:cTn id="39" restart="whenNotActive" fill="hold" evtFilter="cancelBubble" nodeType="interactiveSeq">
                <p:stCondLst>
                  <p:cond evt="onClick" delay="0">
                    <p:tgtEl>
                      <p:spTgt spid="98"/>
                    </p:tgtEl>
                  </p:cond>
                </p:stCondLst>
                <p:endSync evt="end" delay="0">
                  <p:rtn val="all"/>
                </p:endSync>
                <p:childTnLst>
                  <p:par>
                    <p:cTn id="40" fill="hold">
                      <p:stCondLst>
                        <p:cond delay="0"/>
                      </p:stCondLst>
                      <p:childTnLst>
                        <p:par>
                          <p:cTn id="41" fill="hold">
                            <p:stCondLst>
                              <p:cond delay="0"/>
                            </p:stCondLst>
                            <p:childTnLst>
                              <p:par>
                                <p:cTn id="42" presetID="1" presetClass="exit" presetSubtype="0" fill="hold" nodeType="withEffect">
                                  <p:stCondLst>
                                    <p:cond delay="0"/>
                                  </p:stCondLst>
                                  <p:childTnLst>
                                    <p:set>
                                      <p:cBhvr>
                                        <p:cTn id="43" dur="1" fill="hold">
                                          <p:stCondLst>
                                            <p:cond delay="0"/>
                                          </p:stCondLst>
                                        </p:cTn>
                                        <p:tgtEl>
                                          <p:spTgt spid="98"/>
                                        </p:tgtEl>
                                        <p:attrNameLst>
                                          <p:attrName>style.visibility</p:attrName>
                                        </p:attrNameLst>
                                      </p:cBhvr>
                                      <p:to>
                                        <p:strVal val="hidden"/>
                                      </p:to>
                                    </p:set>
                                  </p:childTnLst>
                                </p:cTn>
                              </p:par>
                              <p:par>
                                <p:cTn id="44" presetID="1" presetClass="entr" presetSubtype="0" fill="hold" nodeType="withEffect">
                                  <p:stCondLst>
                                    <p:cond delay="0"/>
                                  </p:stCondLst>
                                  <p:childTnLst>
                                    <p:set>
                                      <p:cBhvr>
                                        <p:cTn id="45" dur="1" fill="hold">
                                          <p:stCondLst>
                                            <p:cond delay="0"/>
                                          </p:stCondLst>
                                        </p:cTn>
                                        <p:tgtEl>
                                          <p:spTgt spid="75"/>
                                        </p:tgtEl>
                                        <p:attrNameLst>
                                          <p:attrName>style.visibility</p:attrName>
                                        </p:attrNameLst>
                                      </p:cBhvr>
                                      <p:to>
                                        <p:strVal val="visible"/>
                                      </p:to>
                                    </p:set>
                                  </p:childTnLst>
                                </p:cTn>
                              </p:par>
                            </p:childTnLst>
                          </p:cTn>
                        </p:par>
                      </p:childTnLst>
                    </p:cTn>
                  </p:par>
                </p:childTnLst>
              </p:cTn>
              <p:nextCondLst>
                <p:cond evt="onClick" delay="0">
                  <p:tgtEl>
                    <p:spTgt spid="98"/>
                  </p:tgtEl>
                </p:cond>
              </p:nextCondLst>
            </p:seq>
            <p:seq concurrent="1" nextAc="seek">
              <p:cTn id="46" restart="whenNotActive" fill="hold" evtFilter="cancelBubble" nodeType="interactiveSeq">
                <p:stCondLst>
                  <p:cond evt="onClick" delay="0">
                    <p:tgtEl>
                      <p:spTgt spid="92"/>
                    </p:tgtEl>
                  </p:cond>
                </p:stCondLst>
                <p:endSync evt="end" delay="0">
                  <p:rtn val="all"/>
                </p:endSync>
                <p:childTnLst>
                  <p:par>
                    <p:cTn id="47" fill="hold">
                      <p:stCondLst>
                        <p:cond delay="0"/>
                      </p:stCondLst>
                      <p:childTnLst>
                        <p:par>
                          <p:cTn id="48" fill="hold">
                            <p:stCondLst>
                              <p:cond delay="0"/>
                            </p:stCondLst>
                            <p:childTnLst>
                              <p:par>
                                <p:cTn id="49" presetID="1" presetClass="exit" presetSubtype="0" fill="hold" nodeType="withEffect">
                                  <p:stCondLst>
                                    <p:cond delay="0"/>
                                  </p:stCondLst>
                                  <p:childTnLst>
                                    <p:set>
                                      <p:cBhvr>
                                        <p:cTn id="50" dur="1" fill="hold">
                                          <p:stCondLst>
                                            <p:cond delay="0"/>
                                          </p:stCondLst>
                                        </p:cTn>
                                        <p:tgtEl>
                                          <p:spTgt spid="92"/>
                                        </p:tgtEl>
                                        <p:attrNameLst>
                                          <p:attrName>style.visibility</p:attrName>
                                        </p:attrNameLst>
                                      </p:cBhvr>
                                      <p:to>
                                        <p:strVal val="hidden"/>
                                      </p:to>
                                    </p:set>
                                  </p:childTnLst>
                                </p:cTn>
                              </p:par>
                              <p:par>
                                <p:cTn id="51" presetID="1" presetClass="entr" presetSubtype="0" fill="hold" nodeType="withEffect">
                                  <p:stCondLst>
                                    <p:cond delay="0"/>
                                  </p:stCondLst>
                                  <p:childTnLst>
                                    <p:set>
                                      <p:cBhvr>
                                        <p:cTn id="52" dur="1" fill="hold">
                                          <p:stCondLst>
                                            <p:cond delay="0"/>
                                          </p:stCondLst>
                                        </p:cTn>
                                        <p:tgtEl>
                                          <p:spTgt spid="1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3"/>
                                        </p:tgtEl>
                                        <p:attrNameLst>
                                          <p:attrName>style.visibility</p:attrName>
                                        </p:attrNameLst>
                                      </p:cBhvr>
                                      <p:to>
                                        <p:strVal val="visible"/>
                                      </p:to>
                                    </p:set>
                                  </p:childTnLst>
                                </p:cTn>
                              </p:par>
                            </p:childTnLst>
                          </p:cTn>
                        </p:par>
                      </p:childTnLst>
                    </p:cTn>
                  </p:par>
                </p:childTnLst>
              </p:cTn>
              <p:nextCondLst>
                <p:cond evt="onClick" delay="0">
                  <p:tgtEl>
                    <p:spTgt spid="92"/>
                  </p:tgtEl>
                </p:cond>
              </p:nextCondLst>
            </p:seq>
            <p:seq concurrent="1" nextAc="seek">
              <p:cTn id="55" restart="whenNotActive" fill="hold" evtFilter="cancelBubble" nodeType="interactiveSeq">
                <p:stCondLst>
                  <p:cond evt="onClick" delay="0">
                    <p:tgtEl>
                      <p:spTgt spid="48"/>
                    </p:tgtEl>
                  </p:cond>
                </p:stCondLst>
                <p:endSync evt="end" delay="0">
                  <p:rtn val="all"/>
                </p:endSync>
                <p:childTnLst>
                  <p:par>
                    <p:cTn id="56" fill="hold">
                      <p:stCondLst>
                        <p:cond delay="0"/>
                      </p:stCondLst>
                      <p:childTnLst>
                        <p:par>
                          <p:cTn id="57" fill="hold">
                            <p:stCondLst>
                              <p:cond delay="0"/>
                            </p:stCondLst>
                            <p:childTnLst>
                              <p:par>
                                <p:cTn id="58" presetID="1" presetClass="exit" presetSubtype="0" fill="hold" nodeType="withEffect">
                                  <p:stCondLst>
                                    <p:cond delay="0"/>
                                  </p:stCondLst>
                                  <p:childTnLst>
                                    <p:set>
                                      <p:cBhvr>
                                        <p:cTn id="59" dur="1" fill="hold">
                                          <p:stCondLst>
                                            <p:cond delay="0"/>
                                          </p:stCondLst>
                                        </p:cTn>
                                        <p:tgtEl>
                                          <p:spTgt spid="48"/>
                                        </p:tgtEl>
                                        <p:attrNameLst>
                                          <p:attrName>style.visibility</p:attrName>
                                        </p:attrNameLst>
                                      </p:cBhvr>
                                      <p:to>
                                        <p:strVal val="hidden"/>
                                      </p:to>
                                    </p:set>
                                  </p:childTnLst>
                                </p:cTn>
                              </p:par>
                              <p:par>
                                <p:cTn id="60" presetID="1" presetClass="entr" presetSubtype="0" fill="hold" grpId="0" nodeType="withEffect">
                                  <p:stCondLst>
                                    <p:cond delay="0"/>
                                  </p:stCondLst>
                                  <p:childTnLst>
                                    <p:set>
                                      <p:cBhvr>
                                        <p:cTn id="61" dur="1" fill="hold">
                                          <p:stCondLst>
                                            <p:cond delay="0"/>
                                          </p:stCondLst>
                                        </p:cTn>
                                        <p:tgtEl>
                                          <p:spTgt spid="51"/>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47"/>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childTnLst>
        </p:cTn>
      </p:par>
    </p:tnLst>
    <p:bldLst>
      <p:bldP spid="51" grpId="0"/>
    </p:bld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8242" name="Imag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15512" y="-171303"/>
            <a:ext cx="11597764" cy="7029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0EA72FFB-AF85-6165-C0D9-4C891E736D2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AA9FAB5D-7AC5-6583-0A46-3C4E4488C41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AAABFAB1-4869-FA0F-EFC2-C863157C233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0A41F100-341D-22A3-5A09-026055CA72C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6C3F983F-F83E-41BA-71D7-179A2259A9A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CB6749D6-9973-6AD5-A205-14D8EDEC0E8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23A0E299-486D-7409-894A-3D1B6CBAA95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7A20088C-CE70-E05A-F42F-38440A17D41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029C9D34-74D2-1E93-F6AC-3B2A80FC8A5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26"/>
          <p:cNvSpPr>
            <a:spLocks noChangeArrowheads="1"/>
          </p:cNvSpPr>
          <p:nvPr/>
        </p:nvSpPr>
        <p:spPr bwMode="auto">
          <a:xfrm>
            <a:off x="11730335" y="4960573"/>
            <a:ext cx="461665" cy="740139"/>
          </a:xfrm>
          <a:prstGeom prst="rect">
            <a:avLst/>
          </a:prstGeom>
        </p:spPr>
        <p:txBody>
          <a:bodyPr vert="vert270" wrap="none">
            <a:spAutoFit/>
          </a:bodyPr>
          <a:lstStyle/>
          <a:p>
            <a:r>
              <a:rPr lang="fr-FR" altLang="fr-FR" dirty="0" err="1">
                <a:solidFill>
                  <a:schemeClr val="bg1"/>
                </a:solidFill>
              </a:rPr>
              <a:t>Pxhere</a:t>
            </a:r>
            <a:endParaRPr lang="fr-FR" altLang="fr-FR" dirty="0">
              <a:solidFill>
                <a:schemeClr val="bg1"/>
              </a:solidFill>
            </a:endParaRPr>
          </a:p>
        </p:txBody>
      </p:sp>
      <p:pic>
        <p:nvPicPr>
          <p:cNvPr id="28"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32695" y="5482359"/>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 13">
            <a:extLst>
              <a:ext uri="{FF2B5EF4-FFF2-40B4-BE49-F238E27FC236}">
                <a16:creationId xmlns:a16="http://schemas.microsoft.com/office/drawing/2014/main" id="{AE9F3C56-7EB4-2D79-20AB-C5F7BFD5E19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5" name="Espace réservé du numéro de diapositive 1">
            <a:extLst>
              <a:ext uri="{FF2B5EF4-FFF2-40B4-BE49-F238E27FC236}">
                <a16:creationId xmlns:a16="http://schemas.microsoft.com/office/drawing/2014/main" id="{408ACE4F-30B7-CBB1-8CAD-3185128D4256}"/>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46</a:t>
            </a:fld>
            <a:endParaRPr lang="fr-FR" altLang="fr-FR" sz="1800" b="1" dirty="0"/>
          </a:p>
        </p:txBody>
      </p:sp>
    </p:spTree>
  </p:cSld>
  <p:clrMapOvr>
    <a:masterClrMapping/>
  </p:clrMapOvr>
  <p:transition spd="slow" advClick="0"/>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0290" name="Imag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22350" y="-12700"/>
            <a:ext cx="11190287" cy="6901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E46773D8-391D-6944-0A02-A629BE6A577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9B57B2AF-E5DA-CEB4-86E4-504110E97FD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6CEE57C4-962A-B209-01C7-BD083985239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9256B81B-C294-0220-AF03-53C5BC8F5B4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B23FA8AD-692B-FD68-F97D-C699BA2284A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F4099E41-8D88-7313-5B82-D51BA7D8CB1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10A92260-F53B-5F6A-D1C5-05C85EE7CF1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2004FC4D-BF98-5A52-E2F7-BF86120CF1B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A3B097D4-2366-7784-FAFB-B0289B4900C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a:spLocks noChangeArrowheads="1"/>
          </p:cNvSpPr>
          <p:nvPr/>
        </p:nvSpPr>
        <p:spPr bwMode="auto">
          <a:xfrm rot="16200000">
            <a:off x="11339873" y="5098013"/>
            <a:ext cx="12054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800" dirty="0" err="1">
                <a:solidFill>
                  <a:schemeClr val="bg1"/>
                </a:solidFill>
                <a:latin typeface="+mn-lt"/>
              </a:rPr>
              <a:t>Steelworks</a:t>
            </a:r>
            <a:endParaRPr lang="fr-FR" altLang="fr-FR" sz="1800" dirty="0">
              <a:solidFill>
                <a:schemeClr val="bg1"/>
              </a:solidFill>
              <a:latin typeface="+mn-lt"/>
            </a:endParaRPr>
          </a:p>
        </p:txBody>
      </p:sp>
      <p:pic>
        <p:nvPicPr>
          <p:cNvPr id="8"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60296"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C63698A0-7386-5986-F479-98841C16043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7" name="Espace réservé du numéro de diapositive 1">
            <a:extLst>
              <a:ext uri="{FF2B5EF4-FFF2-40B4-BE49-F238E27FC236}">
                <a16:creationId xmlns:a16="http://schemas.microsoft.com/office/drawing/2014/main" id="{1E09FF54-C269-983C-DD95-4798952D533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47</a:t>
            </a:fld>
            <a:endParaRPr lang="fr-FR" altLang="fr-FR" sz="1800" b="1" dirty="0"/>
          </a:p>
        </p:txBody>
      </p:sp>
    </p:spTree>
  </p:cSld>
  <p:clrMapOvr>
    <a:masterClrMapping/>
  </p:clrMapOvr>
  <p:transition spd="slow" advClick="0"/>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2338" name="Image 2">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rcRect t="6142"/>
          <a:stretch>
            <a:fillRect/>
          </a:stretch>
        </p:blipFill>
        <p:spPr bwMode="auto">
          <a:xfrm>
            <a:off x="1071563" y="0"/>
            <a:ext cx="1112043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2BB126F4-3DD4-7F4C-E7D9-0B4DEDF44EF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65172F83-51E7-1DAC-A40C-63870944AD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9E2213C8-FF32-2D07-F5D9-C8DB9121EE8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4744C2D8-96F7-5476-3125-020B5F142E3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B0A2D5E1-2282-FF57-083B-D06618E43C8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932708C4-A599-067E-8598-3EDF4263589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DE40B1ED-C845-4674-3422-5B35AE0DAC9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A8BF7579-C5E5-5B0A-08FD-7A2FA8DD573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9D620E2E-0A6F-940C-81E8-F9098F05959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a:spLocks noChangeArrowheads="1"/>
          </p:cNvSpPr>
          <p:nvPr/>
        </p:nvSpPr>
        <p:spPr bwMode="auto">
          <a:xfrm rot="16200000">
            <a:off x="11316758" y="5094124"/>
            <a:ext cx="125168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800" dirty="0">
                <a:solidFill>
                  <a:schemeClr val="bg1"/>
                </a:solidFill>
                <a:latin typeface="+mn-lt"/>
              </a:rPr>
              <a:t>Jeff </a:t>
            </a:r>
            <a:r>
              <a:rPr lang="fr-FR" altLang="fr-FR" sz="1800" dirty="0" err="1">
                <a:solidFill>
                  <a:schemeClr val="bg1"/>
                </a:solidFill>
                <a:latin typeface="+mn-lt"/>
              </a:rPr>
              <a:t>Vanuga</a:t>
            </a:r>
            <a:endParaRPr lang="fr-FR" altLang="fr-FR" sz="1800" dirty="0">
              <a:solidFill>
                <a:schemeClr val="bg1"/>
              </a:solidFill>
              <a:latin typeface="+mn-lt"/>
            </a:endParaRPr>
          </a:p>
        </p:txBody>
      </p:sp>
      <p:pic>
        <p:nvPicPr>
          <p:cNvPr id="8"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0935677"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CDBA19D4-1316-D03F-9165-9B2C89F5E25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7" name="Espace réservé du numéro de diapositive 1">
            <a:extLst>
              <a:ext uri="{FF2B5EF4-FFF2-40B4-BE49-F238E27FC236}">
                <a16:creationId xmlns:a16="http://schemas.microsoft.com/office/drawing/2014/main" id="{6A723B85-64F3-C40F-EBFE-98F2B5EC232E}"/>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48</a:t>
            </a:fld>
            <a:endParaRPr lang="fr-FR" altLang="fr-FR" sz="1800" b="1" dirty="0"/>
          </a:p>
        </p:txBody>
      </p:sp>
    </p:spTree>
  </p:cSld>
  <p:clrMapOvr>
    <a:masterClrMapping/>
  </p:clrMapOvr>
  <p:transition spd="slow" advClick="0"/>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A746BA3-8A8E-C9F5-736E-9A4C6761965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pPr>
            <a:r>
              <a:rPr lang="fr-FR" altLang="fr-FR" sz="3600" b="1" dirty="0">
                <a:solidFill>
                  <a:schemeClr val="accent1">
                    <a:lumMod val="75000"/>
                  </a:schemeClr>
                </a:solidFill>
                <a:cs typeface="Arial" charset="0"/>
              </a:rPr>
              <a:t>La pollution de l’air et l’activité agricole</a:t>
            </a:r>
            <a:endParaRPr lang="fr-FR" sz="3600" dirty="0">
              <a:solidFill>
                <a:schemeClr val="accent1">
                  <a:lumMod val="75000"/>
                </a:schemeClr>
              </a:solidFill>
            </a:endParaRPr>
          </a:p>
        </p:txBody>
      </p:sp>
      <p:sp>
        <p:nvSpPr>
          <p:cNvPr id="5" name="Rectangle 1">
            <a:extLst>
              <a:ext uri="{FF2B5EF4-FFF2-40B4-BE49-F238E27FC236}">
                <a16:creationId xmlns:a16="http://schemas.microsoft.com/office/drawing/2014/main" id="{33E10130-5301-3B24-2DCE-8D3F216963E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7BB281E9-601F-4702-6A6C-7FD61468940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71622EA2-01C7-336B-6CA9-0071D63981B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2785D571-64A1-8B64-9007-D1FF0BD5E1C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9EB606BC-BCBD-0536-D976-B1C03F90BD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A48DCE42-20E0-F51F-BC05-A7319148F43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9DD69BE3-D4B4-F233-1375-EEB2C91E3E0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03598F54-67A7-DD30-A58D-8C499D3D25D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F7C88083-BDD8-C095-C584-510BD6EF0AF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705220" y="2293938"/>
            <a:ext cx="5032375" cy="4121150"/>
          </a:xfrm>
        </p:spPr>
        <p:txBody>
          <a:bodyPr>
            <a:normAutofit/>
          </a:bodyPr>
          <a:lstStyle/>
          <a:p>
            <a:pPr marL="0" indent="0">
              <a:spcAft>
                <a:spcPts val="0"/>
              </a:spcAft>
              <a:buNone/>
            </a:pPr>
            <a:r>
              <a:rPr lang="fr-FR" sz="2000" dirty="0">
                <a:solidFill>
                  <a:schemeClr val="accent1">
                    <a:lumMod val="75000"/>
                  </a:schemeClr>
                </a:solidFill>
                <a:ea typeface="Times New Roman" panose="02020603050405020304" pitchFamily="18" charset="0"/>
              </a:rPr>
              <a:t>Les activités agricoles sont à l’origine d’émissions de </a:t>
            </a:r>
            <a:r>
              <a:rPr lang="fr-FR" sz="2000" b="1" dirty="0">
                <a:solidFill>
                  <a:schemeClr val="accent1">
                    <a:lumMod val="75000"/>
                  </a:schemeClr>
                </a:solidFill>
                <a:ea typeface="Times New Roman" panose="02020603050405020304" pitchFamily="18" charset="0"/>
              </a:rPr>
              <a:t>polluants atmosphériques </a:t>
            </a:r>
            <a:r>
              <a:rPr lang="fr-FR" sz="2000" dirty="0">
                <a:solidFill>
                  <a:schemeClr val="accent1">
                    <a:lumMod val="75000"/>
                  </a:schemeClr>
                </a:solidFill>
                <a:ea typeface="Times New Roman" panose="02020603050405020304" pitchFamily="18" charset="0"/>
              </a:rPr>
              <a:t>qui ont un impact global sur le climat :</a:t>
            </a:r>
          </a:p>
          <a:p>
            <a:pPr marL="285750" indent="-285750">
              <a:buFont typeface="Arial" panose="020B0604020202020204" pitchFamily="34" charset="0"/>
              <a:buChar char="•"/>
            </a:pPr>
            <a:r>
              <a:rPr lang="fr-FR" sz="2000" dirty="0">
                <a:solidFill>
                  <a:schemeClr val="accent1">
                    <a:lumMod val="75000"/>
                  </a:schemeClr>
                </a:solidFill>
                <a:ea typeface="Times New Roman" panose="02020603050405020304" pitchFamily="18" charset="0"/>
              </a:rPr>
              <a:t>Pesticides</a:t>
            </a:r>
          </a:p>
          <a:p>
            <a:pPr marL="285750" indent="-285750">
              <a:buFont typeface="Arial" panose="020B0604020202020204" pitchFamily="34" charset="0"/>
              <a:buChar char="•"/>
            </a:pPr>
            <a:r>
              <a:rPr lang="fr-FR" sz="2000" dirty="0">
                <a:solidFill>
                  <a:schemeClr val="accent1">
                    <a:lumMod val="75000"/>
                  </a:schemeClr>
                </a:solidFill>
                <a:ea typeface="Times New Roman" panose="02020603050405020304" pitchFamily="18" charset="0"/>
              </a:rPr>
              <a:t>Ammoniac (précurseur des particules fines)</a:t>
            </a:r>
          </a:p>
          <a:p>
            <a:pPr marL="285750" indent="-285750">
              <a:buFont typeface="Arial" panose="020B0604020202020204" pitchFamily="34" charset="0"/>
              <a:buChar char="•"/>
            </a:pPr>
            <a:r>
              <a:rPr lang="fr-FR" sz="2000" dirty="0">
                <a:solidFill>
                  <a:schemeClr val="accent1">
                    <a:lumMod val="75000"/>
                  </a:schemeClr>
                </a:solidFill>
                <a:ea typeface="Times New Roman" panose="02020603050405020304" pitchFamily="18" charset="0"/>
              </a:rPr>
              <a:t>Gaz à effet de serre (méthane et protoxyde d’azote) qui ont un impact global sur le climat (le potentiel de réchauffement global du méthane et du protoxyde d’azote sont respectivement </a:t>
            </a:r>
            <a:r>
              <a:rPr lang="fr-FR" sz="2000" b="1" dirty="0">
                <a:solidFill>
                  <a:schemeClr val="accent1">
                    <a:lumMod val="75000"/>
                  </a:schemeClr>
                </a:solidFill>
                <a:ea typeface="Times New Roman" panose="02020603050405020304" pitchFamily="18" charset="0"/>
              </a:rPr>
              <a:t>25 fois </a:t>
            </a:r>
            <a:r>
              <a:rPr lang="fr-FR" sz="2000" dirty="0">
                <a:solidFill>
                  <a:schemeClr val="accent1">
                    <a:lumMod val="75000"/>
                  </a:schemeClr>
                </a:solidFill>
                <a:ea typeface="Times New Roman" panose="02020603050405020304" pitchFamily="18" charset="0"/>
              </a:rPr>
              <a:t>et </a:t>
            </a:r>
            <a:r>
              <a:rPr lang="fr-FR" sz="2000" b="1" dirty="0">
                <a:solidFill>
                  <a:schemeClr val="accent1">
                    <a:lumMod val="75000"/>
                  </a:schemeClr>
                </a:solidFill>
                <a:ea typeface="Times New Roman" panose="02020603050405020304" pitchFamily="18" charset="0"/>
              </a:rPr>
              <a:t>298 fois </a:t>
            </a:r>
            <a:r>
              <a:rPr lang="fr-FR" sz="2000" dirty="0">
                <a:solidFill>
                  <a:schemeClr val="accent1">
                    <a:lumMod val="75000"/>
                  </a:schemeClr>
                </a:solidFill>
                <a:ea typeface="Times New Roman" panose="02020603050405020304" pitchFamily="18" charset="0"/>
              </a:rPr>
              <a:t>plus élevés que le CO</a:t>
            </a:r>
            <a:r>
              <a:rPr lang="fr-FR" sz="2000" baseline="-25000" dirty="0">
                <a:solidFill>
                  <a:schemeClr val="accent1">
                    <a:lumMod val="75000"/>
                  </a:schemeClr>
                </a:solidFill>
                <a:ea typeface="Times New Roman" panose="02020603050405020304" pitchFamily="18" charset="0"/>
              </a:rPr>
              <a:t>2</a:t>
            </a:r>
            <a:r>
              <a:rPr lang="fr-FR" sz="2000" dirty="0">
                <a:solidFill>
                  <a:schemeClr val="accent1">
                    <a:lumMod val="75000"/>
                  </a:schemeClr>
                </a:solidFill>
                <a:ea typeface="Times New Roman" panose="02020603050405020304" pitchFamily="18" charset="0"/>
              </a:rPr>
              <a:t>).</a:t>
            </a:r>
          </a:p>
        </p:txBody>
      </p:sp>
      <p:pic>
        <p:nvPicPr>
          <p:cNvPr id="26" name="Image 25"/>
          <p:cNvPicPr>
            <a:picLocks noChangeAspect="1"/>
          </p:cNvPicPr>
          <p:nvPr/>
        </p:nvPicPr>
        <p:blipFill rotWithShape="1">
          <a:blip r:embed="rId7" cstate="print">
            <a:extLst>
              <a:ext uri="{28A0092B-C50C-407E-A947-70E740481C1C}">
                <a14:useLocalDpi xmlns:a14="http://schemas.microsoft.com/office/drawing/2010/main" val="0"/>
              </a:ext>
            </a:extLst>
          </a:blip>
          <a:srcRect t="16029" b="5219"/>
          <a:stretch/>
        </p:blipFill>
        <p:spPr bwMode="auto">
          <a:xfrm>
            <a:off x="1406525" y="1938934"/>
            <a:ext cx="4586546" cy="3722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9" name="Groupe 28"/>
          <p:cNvGrpSpPr>
            <a:grpSpLocks/>
          </p:cNvGrpSpPr>
          <p:nvPr/>
        </p:nvGrpSpPr>
        <p:grpSpPr bwMode="auto">
          <a:xfrm>
            <a:off x="1481623" y="5324353"/>
            <a:ext cx="4201548" cy="1510333"/>
            <a:chOff x="8777738" y="3341393"/>
            <a:chExt cx="3657909" cy="1167790"/>
          </a:xfrm>
          <a:solidFill>
            <a:schemeClr val="accent5"/>
          </a:solidFill>
        </p:grpSpPr>
        <p:sp>
          <p:nvSpPr>
            <p:cNvPr id="30" name="Ellipse 3"/>
            <p:cNvSpPr/>
            <p:nvPr/>
          </p:nvSpPr>
          <p:spPr>
            <a:xfrm>
              <a:off x="8777738" y="3341393"/>
              <a:ext cx="3657909" cy="116779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spcBef>
                  <a:spcPts val="0"/>
                </a:spcBef>
                <a:spcAft>
                  <a:spcPts val="0"/>
                </a:spcAft>
                <a:defRPr/>
              </a:pPr>
              <a:endParaRPr lang="fr-FR"/>
            </a:p>
          </p:txBody>
        </p:sp>
        <p:sp>
          <p:nvSpPr>
            <p:cNvPr id="31" name="l'épaisseur de la zone respirable"/>
            <p:cNvSpPr txBox="1">
              <a:spLocks noChangeArrowheads="1"/>
            </p:cNvSpPr>
            <p:nvPr/>
          </p:nvSpPr>
          <p:spPr bwMode="auto">
            <a:xfrm>
              <a:off x="8777738" y="3409554"/>
              <a:ext cx="3535266" cy="1023283"/>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spcAft>
                  <a:spcPts val="0"/>
                </a:spcAft>
                <a:buNone/>
              </a:pPr>
              <a:r>
                <a:rPr lang="fr-FR" sz="1600" dirty="0">
                  <a:solidFill>
                    <a:schemeClr val="bg1"/>
                  </a:solidFill>
                  <a:latin typeface="+mn-lt"/>
                  <a:ea typeface="Times New Roman" panose="02020603050405020304" pitchFamily="18" charset="0"/>
                </a:rPr>
                <a:t>Le savais-tu ?</a:t>
              </a:r>
            </a:p>
            <a:p>
              <a:pPr algn="ctr">
                <a:lnSpc>
                  <a:spcPct val="100000"/>
                </a:lnSpc>
                <a:spcBef>
                  <a:spcPts val="0"/>
                </a:spcBef>
                <a:spcAft>
                  <a:spcPts val="0"/>
                </a:spcAft>
                <a:buNone/>
              </a:pPr>
              <a:r>
                <a:rPr lang="fr-FR" sz="1600" dirty="0">
                  <a:solidFill>
                    <a:schemeClr val="bg1"/>
                  </a:solidFill>
                  <a:latin typeface="+mn-lt"/>
                  <a:ea typeface="Times New Roman" panose="02020603050405020304" pitchFamily="18" charset="0"/>
                </a:rPr>
                <a:t>Sur les 55 millions d’hectares que compte la France métropolitaine, environ 28 millions d’hectares sont aujourd’hui occupés par des activités agricoles.</a:t>
              </a:r>
            </a:p>
          </p:txBody>
        </p:sp>
      </p:grpSp>
      <p:pic>
        <p:nvPicPr>
          <p:cNvPr id="15" name="Image 14">
            <a:extLst>
              <a:ext uri="{FF2B5EF4-FFF2-40B4-BE49-F238E27FC236}">
                <a16:creationId xmlns:a16="http://schemas.microsoft.com/office/drawing/2014/main" id="{06E3D880-7A9C-AD68-CDD4-6EFFF6E728C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6" name="+">
            <a:extLst>
              <a:ext uri="{FF2B5EF4-FFF2-40B4-BE49-F238E27FC236}">
                <a16:creationId xmlns:a16="http://schemas.microsoft.com/office/drawing/2014/main" id="{A430E260-29A5-E7D4-098C-F2D762E24E8B}"/>
              </a:ext>
            </a:extLst>
          </p:cNvPr>
          <p:cNvPicPr preferRelativeResize="0">
            <a:picLocks/>
          </p:cNvPicPr>
          <p:nvPr/>
        </p:nvPicPr>
        <p:blipFill>
          <a:blip r:embed="rId9" cstate="print">
            <a:extLst>
              <a:ext uri="{28A0092B-C50C-407E-A947-70E740481C1C}">
                <a14:useLocalDpi xmlns:a14="http://schemas.microsoft.com/office/drawing/2010/main" val="0"/>
              </a:ext>
            </a:extLst>
          </a:blip>
          <a:stretch>
            <a:fillRect/>
          </a:stretch>
        </p:blipFill>
        <p:spPr bwMode="auto">
          <a:xfrm>
            <a:off x="9082260" y="5491956"/>
            <a:ext cx="600913" cy="51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Espace réservé du numéro de diapositive 1">
            <a:extLst>
              <a:ext uri="{FF2B5EF4-FFF2-40B4-BE49-F238E27FC236}">
                <a16:creationId xmlns:a16="http://schemas.microsoft.com/office/drawing/2014/main" id="{6BCBFF74-5C79-2029-633E-8EE609453EED}"/>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49</a:t>
            </a:fld>
            <a:endParaRPr lang="fr-FR" altLang="fr-FR" sz="1800" b="1" dirty="0"/>
          </a:p>
        </p:txBody>
      </p:sp>
    </p:spTree>
    <p:extLst>
      <p:ext uri="{BB962C8B-B14F-4D97-AF65-F5344CB8AC3E}">
        <p14:creationId xmlns:p14="http://schemas.microsoft.com/office/powerpoint/2010/main" val="195886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FB819B-E9C2-0480-A1F9-8DB8D04B5D5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Quels sont les besoins essentiels à la vie ?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19FDFD08-2838-4C3E-2B5D-47FE738EA43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B86A9E80-1DCF-B1D3-35C3-AEA568EAC9D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0D7FB9DA-9131-E793-A074-BEE1EB354F1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A269C85A-E16C-404B-38A0-26127E22525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0" name="PictoGuide">
            <a:extLst>
              <a:ext uri="{FF2B5EF4-FFF2-40B4-BE49-F238E27FC236}">
                <a16:creationId xmlns:a16="http://schemas.microsoft.com/office/drawing/2014/main" id="{B34DDDC4-A5B9-CD23-18FD-AA6A29C0B8F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txtP-Guide">
            <a:extLst>
              <a:ext uri="{FF2B5EF4-FFF2-40B4-BE49-F238E27FC236}">
                <a16:creationId xmlns:a16="http://schemas.microsoft.com/office/drawing/2014/main" id="{6D2FEEF9-7ACE-048D-A258-BE726899D6B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23" name="ZtxtP-Video">
            <a:extLst>
              <a:ext uri="{FF2B5EF4-FFF2-40B4-BE49-F238E27FC236}">
                <a16:creationId xmlns:a16="http://schemas.microsoft.com/office/drawing/2014/main" id="{38C7F2DE-53A1-C422-5C55-360CB12C9BD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5" name="Image 42">
            <a:extLst>
              <a:ext uri="{FF2B5EF4-FFF2-40B4-BE49-F238E27FC236}">
                <a16:creationId xmlns:a16="http://schemas.microsoft.com/office/drawing/2014/main" id="{3BD84F86-B36D-368F-559A-48365E00BFA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oVideo">
            <a:extLst>
              <a:ext uri="{FF2B5EF4-FFF2-40B4-BE49-F238E27FC236}">
                <a16:creationId xmlns:a16="http://schemas.microsoft.com/office/drawing/2014/main" id="{C136D54F-A05E-9DCC-8E9F-5393779DB5A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e 18"/>
          <p:cNvGrpSpPr/>
          <p:nvPr/>
        </p:nvGrpSpPr>
        <p:grpSpPr>
          <a:xfrm>
            <a:off x="4964909" y="3990336"/>
            <a:ext cx="4172708" cy="2435241"/>
            <a:chOff x="4964909" y="3990336"/>
            <a:chExt cx="4172708" cy="2435241"/>
          </a:xfrm>
        </p:grpSpPr>
        <p:sp>
          <p:nvSpPr>
            <p:cNvPr id="11291" name="ZoneTexte 14"/>
            <p:cNvSpPr txBox="1">
              <a:spLocks noChangeArrowheads="1"/>
            </p:cNvSpPr>
            <p:nvPr/>
          </p:nvSpPr>
          <p:spPr bwMode="auto">
            <a:xfrm>
              <a:off x="4964909" y="5994690"/>
              <a:ext cx="417270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200" b="1" dirty="0">
                  <a:solidFill>
                    <a:schemeClr val="accent1">
                      <a:lumMod val="75000"/>
                    </a:schemeClr>
                  </a:solidFill>
                  <a:latin typeface="+mn-lt"/>
                  <a:cs typeface="Calibri" panose="020F0502020204030204" pitchFamily="34" charset="0"/>
                </a:rPr>
                <a:t>Faire ses besoins</a:t>
              </a:r>
            </a:p>
          </p:txBody>
        </p:sp>
        <p:pic>
          <p:nvPicPr>
            <p:cNvPr id="11292"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5954986" y="3990336"/>
              <a:ext cx="2241619" cy="2053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 name="Groupe 1"/>
          <p:cNvGrpSpPr/>
          <p:nvPr/>
        </p:nvGrpSpPr>
        <p:grpSpPr>
          <a:xfrm>
            <a:off x="1895273" y="1361562"/>
            <a:ext cx="3197225" cy="2583403"/>
            <a:chOff x="1895273" y="1361562"/>
            <a:chExt cx="3197225" cy="2583403"/>
          </a:xfrm>
        </p:grpSpPr>
        <p:sp>
          <p:nvSpPr>
            <p:cNvPr id="11295" name="ZoneTexte 14"/>
            <p:cNvSpPr txBox="1">
              <a:spLocks noChangeArrowheads="1"/>
            </p:cNvSpPr>
            <p:nvPr/>
          </p:nvSpPr>
          <p:spPr bwMode="auto">
            <a:xfrm>
              <a:off x="1895273" y="3514078"/>
              <a:ext cx="31972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200" b="1" dirty="0">
                  <a:solidFill>
                    <a:schemeClr val="accent1">
                      <a:lumMod val="75000"/>
                    </a:schemeClr>
                  </a:solidFill>
                  <a:latin typeface="+mn-lt"/>
                  <a:cs typeface="Calibri" panose="020F0502020204030204" pitchFamily="34" charset="0"/>
                </a:rPr>
                <a:t>Respirer</a:t>
              </a:r>
            </a:p>
          </p:txBody>
        </p:sp>
        <p:pic>
          <p:nvPicPr>
            <p:cNvPr id="11296" name="Imag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2607641" y="1361562"/>
              <a:ext cx="1772490" cy="2369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e 6"/>
          <p:cNvGrpSpPr>
            <a:grpSpLocks/>
          </p:cNvGrpSpPr>
          <p:nvPr/>
        </p:nvGrpSpPr>
        <p:grpSpPr bwMode="auto">
          <a:xfrm>
            <a:off x="8977303" y="4308077"/>
            <a:ext cx="2510132" cy="1952874"/>
            <a:chOff x="7045283" y="4458437"/>
            <a:chExt cx="2511341" cy="1953182"/>
          </a:xfrm>
        </p:grpSpPr>
        <p:pic>
          <p:nvPicPr>
            <p:cNvPr id="11288" name="Image 2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7045283" y="4887130"/>
              <a:ext cx="1161643"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Bulle ronde"/>
            <p:cNvSpPr/>
            <p:nvPr/>
          </p:nvSpPr>
          <p:spPr bwMode="auto">
            <a:xfrm>
              <a:off x="7793650" y="4458437"/>
              <a:ext cx="1762974" cy="857385"/>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chemeClr val="tx1"/>
                </a:solidFill>
                <a:latin typeface="Candara" panose="020E0502030303020204" pitchFamily="34" charset="0"/>
              </a:endParaRPr>
            </a:p>
          </p:txBody>
        </p:sp>
        <p:sp>
          <p:nvSpPr>
            <p:cNvPr id="11290" name="ZoneTexte 14"/>
            <p:cNvSpPr txBox="1">
              <a:spLocks noChangeArrowheads="1"/>
            </p:cNvSpPr>
            <p:nvPr/>
          </p:nvSpPr>
          <p:spPr bwMode="auto">
            <a:xfrm>
              <a:off x="7855233" y="4612697"/>
              <a:ext cx="1639809"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600" dirty="0">
                  <a:latin typeface="+mn-lt"/>
                  <a:cs typeface="Calibri" panose="020F0502020204030204" pitchFamily="34" charset="0"/>
                </a:rPr>
                <a:t>Et d’autres encore…</a:t>
              </a:r>
            </a:p>
          </p:txBody>
        </p:sp>
      </p:grpSp>
      <p:grpSp>
        <p:nvGrpSpPr>
          <p:cNvPr id="18" name="Groupe 17"/>
          <p:cNvGrpSpPr/>
          <p:nvPr/>
        </p:nvGrpSpPr>
        <p:grpSpPr>
          <a:xfrm>
            <a:off x="1901671" y="4227769"/>
            <a:ext cx="3197225" cy="2262988"/>
            <a:chOff x="1901671" y="4227769"/>
            <a:chExt cx="3197225" cy="2262988"/>
          </a:xfrm>
        </p:grpSpPr>
        <p:pic>
          <p:nvPicPr>
            <p:cNvPr id="11297" name="Imag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2208080" y="4227769"/>
              <a:ext cx="2591067" cy="1977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8" name="ZoneTexte 14"/>
            <p:cNvSpPr txBox="1">
              <a:spLocks noChangeArrowheads="1"/>
            </p:cNvSpPr>
            <p:nvPr/>
          </p:nvSpPr>
          <p:spPr bwMode="auto">
            <a:xfrm>
              <a:off x="1901671" y="6059870"/>
              <a:ext cx="31972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200" b="1" dirty="0">
                  <a:solidFill>
                    <a:schemeClr val="accent1">
                      <a:lumMod val="75000"/>
                    </a:schemeClr>
                  </a:solidFill>
                  <a:latin typeface="+mn-lt"/>
                  <a:cs typeface="Calibri" panose="020F0502020204030204" pitchFamily="34" charset="0"/>
                </a:rPr>
                <a:t>Dormir</a:t>
              </a:r>
            </a:p>
          </p:txBody>
        </p:sp>
      </p:grpSp>
      <p:grpSp>
        <p:nvGrpSpPr>
          <p:cNvPr id="17" name="Groupe 16"/>
          <p:cNvGrpSpPr/>
          <p:nvPr/>
        </p:nvGrpSpPr>
        <p:grpSpPr>
          <a:xfrm>
            <a:off x="8681689" y="1438932"/>
            <a:ext cx="3106738" cy="2505986"/>
            <a:chOff x="8681689" y="1438932"/>
            <a:chExt cx="3106738" cy="2505986"/>
          </a:xfrm>
        </p:grpSpPr>
        <p:pic>
          <p:nvPicPr>
            <p:cNvPr id="11293" name="Image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auto">
            <a:xfrm>
              <a:off x="9249817" y="1438932"/>
              <a:ext cx="1844886" cy="210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94" name="ZoneTexte 12"/>
            <p:cNvSpPr txBox="1">
              <a:spLocks noChangeArrowheads="1"/>
            </p:cNvSpPr>
            <p:nvPr/>
          </p:nvSpPr>
          <p:spPr bwMode="auto">
            <a:xfrm>
              <a:off x="8681689" y="3514031"/>
              <a:ext cx="310673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200" b="1" dirty="0">
                  <a:solidFill>
                    <a:schemeClr val="accent1">
                      <a:lumMod val="75000"/>
                    </a:schemeClr>
                  </a:solidFill>
                  <a:latin typeface="+mn-lt"/>
                  <a:cs typeface="Calibri" panose="020F0502020204030204" pitchFamily="34" charset="0"/>
                </a:rPr>
                <a:t>Manger</a:t>
              </a:r>
            </a:p>
          </p:txBody>
        </p:sp>
      </p:grpSp>
      <p:grpSp>
        <p:nvGrpSpPr>
          <p:cNvPr id="16" name="Groupe 15"/>
          <p:cNvGrpSpPr/>
          <p:nvPr/>
        </p:nvGrpSpPr>
        <p:grpSpPr>
          <a:xfrm>
            <a:off x="5380851" y="1330830"/>
            <a:ext cx="3286125" cy="2613944"/>
            <a:chOff x="5380851" y="1330830"/>
            <a:chExt cx="3286125" cy="2613944"/>
          </a:xfrm>
        </p:grpSpPr>
        <p:pic>
          <p:nvPicPr>
            <p:cNvPr id="11299" name="Image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5885415" y="1330830"/>
              <a:ext cx="2018088" cy="2528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00" name="ZoneTexte 13"/>
            <p:cNvSpPr txBox="1">
              <a:spLocks noChangeArrowheads="1"/>
            </p:cNvSpPr>
            <p:nvPr/>
          </p:nvSpPr>
          <p:spPr bwMode="auto">
            <a:xfrm>
              <a:off x="5380851" y="3513887"/>
              <a:ext cx="32861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200" b="1" dirty="0">
                  <a:solidFill>
                    <a:schemeClr val="accent1">
                      <a:lumMod val="75000"/>
                    </a:schemeClr>
                  </a:solidFill>
                  <a:latin typeface="+mn-lt"/>
                  <a:cs typeface="Calibri" panose="020F0502020204030204" pitchFamily="34" charset="0"/>
                </a:rPr>
                <a:t>Boire</a:t>
              </a:r>
            </a:p>
          </p:txBody>
        </p:sp>
      </p:grpSp>
      <p:sp>
        <p:nvSpPr>
          <p:cNvPr id="11278"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err="1">
                <a:latin typeface="+mn-lt"/>
                <a:cs typeface="Arial" panose="020B0604020202020204" pitchFamily="34" charset="0"/>
              </a:rPr>
              <a:t>R.B.M.D.Fa</a:t>
            </a:r>
            <a:endParaRPr lang="fr-FR" altLang="fr-FR" sz="1000" dirty="0">
              <a:latin typeface="+mn-lt"/>
              <a:cs typeface="Arial" panose="020B0604020202020204" pitchFamily="34" charset="0"/>
            </a:endParaRPr>
          </a:p>
        </p:txBody>
      </p:sp>
      <p:grpSp>
        <p:nvGrpSpPr>
          <p:cNvPr id="10" name="Nume 1"/>
          <p:cNvGrpSpPr/>
          <p:nvPr/>
        </p:nvGrpSpPr>
        <p:grpSpPr>
          <a:xfrm>
            <a:off x="2992684" y="2310982"/>
            <a:ext cx="1015200" cy="1015200"/>
            <a:chOff x="2979068" y="2181479"/>
            <a:chExt cx="1015200" cy="1015200"/>
          </a:xfrm>
          <a:solidFill>
            <a:srgbClr val="42C4E3"/>
          </a:solidFill>
        </p:grpSpPr>
        <p:sp>
          <p:nvSpPr>
            <p:cNvPr id="41"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3"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2" name="num 3"/>
          <p:cNvGrpSpPr/>
          <p:nvPr/>
        </p:nvGrpSpPr>
        <p:grpSpPr>
          <a:xfrm>
            <a:off x="9725308" y="2310982"/>
            <a:ext cx="1015200" cy="1015200"/>
            <a:chOff x="9725308" y="2293938"/>
            <a:chExt cx="1015200" cy="1015200"/>
          </a:xfrm>
        </p:grpSpPr>
        <p:sp>
          <p:nvSpPr>
            <p:cNvPr id="54"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5"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14" name="num 5"/>
          <p:cNvGrpSpPr/>
          <p:nvPr/>
        </p:nvGrpSpPr>
        <p:grpSpPr>
          <a:xfrm>
            <a:off x="6459653" y="4923312"/>
            <a:ext cx="1015200" cy="1015200"/>
            <a:chOff x="6250282" y="5007328"/>
            <a:chExt cx="1015200" cy="1015200"/>
          </a:xfrm>
        </p:grpSpPr>
        <p:sp>
          <p:nvSpPr>
            <p:cNvPr id="56"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7"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13" name="num 4"/>
          <p:cNvGrpSpPr/>
          <p:nvPr/>
        </p:nvGrpSpPr>
        <p:grpSpPr>
          <a:xfrm>
            <a:off x="2992684" y="4923312"/>
            <a:ext cx="1015200" cy="1015200"/>
            <a:chOff x="3027027" y="5047015"/>
            <a:chExt cx="1015200" cy="1015200"/>
          </a:xfrm>
        </p:grpSpPr>
        <p:sp>
          <p:nvSpPr>
            <p:cNvPr id="58"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9"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11" name="Num 2"/>
          <p:cNvGrpSpPr/>
          <p:nvPr/>
        </p:nvGrpSpPr>
        <p:grpSpPr>
          <a:xfrm>
            <a:off x="6459653" y="2310982"/>
            <a:ext cx="1015200" cy="1015200"/>
            <a:chOff x="6429109" y="2275219"/>
            <a:chExt cx="1015200" cy="1015200"/>
          </a:xfrm>
        </p:grpSpPr>
        <p:sp>
          <p:nvSpPr>
            <p:cNvPr id="60"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61"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66" name="Btn_Camera_Txt1"/>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3950993" y="6021339"/>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Num 6"/>
          <p:cNvGrpSpPr/>
          <p:nvPr/>
        </p:nvGrpSpPr>
        <p:grpSpPr>
          <a:xfrm>
            <a:off x="9725308" y="4923312"/>
            <a:ext cx="1015200" cy="1015200"/>
            <a:chOff x="9902970" y="5173076"/>
            <a:chExt cx="1015200" cy="1015200"/>
          </a:xfrm>
        </p:grpSpPr>
        <p:sp>
          <p:nvSpPr>
            <p:cNvPr id="52"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3"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pic>
        <p:nvPicPr>
          <p:cNvPr id="49" name="Btn_Camera_Txt1"/>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7405173" y="3446471"/>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6" name="Groupe 45"/>
          <p:cNvGrpSpPr>
            <a:grpSpLocks/>
          </p:cNvGrpSpPr>
          <p:nvPr/>
        </p:nvGrpSpPr>
        <p:grpSpPr bwMode="auto">
          <a:xfrm>
            <a:off x="7474853" y="930405"/>
            <a:ext cx="1876574" cy="2169083"/>
            <a:chOff x="8734997" y="2920405"/>
            <a:chExt cx="2531154" cy="3394582"/>
          </a:xfrm>
          <a:solidFill>
            <a:schemeClr val="accent5"/>
          </a:solidFill>
        </p:grpSpPr>
        <p:sp>
          <p:nvSpPr>
            <p:cNvPr id="47" name="Ellipse 3"/>
            <p:cNvSpPr/>
            <p:nvPr/>
          </p:nvSpPr>
          <p:spPr>
            <a:xfrm>
              <a:off x="8777737" y="2920405"/>
              <a:ext cx="2488414" cy="33584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a:p>
          </p:txBody>
        </p:sp>
        <p:sp>
          <p:nvSpPr>
            <p:cNvPr id="48" name="l'épaisseur de la zone respirable"/>
            <p:cNvSpPr txBox="1">
              <a:spLocks noChangeArrowheads="1"/>
            </p:cNvSpPr>
            <p:nvPr/>
          </p:nvSpPr>
          <p:spPr bwMode="auto">
            <a:xfrm>
              <a:off x="8734997" y="3087827"/>
              <a:ext cx="2463717" cy="3227160"/>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chemeClr val="bg1"/>
                  </a:solidFill>
                  <a:latin typeface="+mn-lt"/>
                  <a:cs typeface="Arial" panose="020B0604020202020204" pitchFamily="34" charset="0"/>
                </a:rPr>
                <a:t>Il est </a:t>
              </a:r>
            </a:p>
            <a:p>
              <a:pPr algn="ctr" eaLnBrk="1" hangingPunct="1">
                <a:lnSpc>
                  <a:spcPct val="100000"/>
                </a:lnSpc>
                <a:spcBef>
                  <a:spcPct val="0"/>
                </a:spcBef>
                <a:buFontTx/>
                <a:buNone/>
                <a:defRPr/>
              </a:pPr>
              <a:r>
                <a:rPr lang="fr-FR" altLang="fr-FR" sz="1600" dirty="0">
                  <a:solidFill>
                    <a:schemeClr val="bg1"/>
                  </a:solidFill>
                  <a:latin typeface="+mn-lt"/>
                  <a:cs typeface="Arial" panose="020B0604020202020204" pitchFamily="34" charset="0"/>
                </a:rPr>
                <a:t>recommandé de boire 1,5 litre d’eau par jour, mais ce volume dépend de chacun (morphologie, santé…)</a:t>
              </a:r>
            </a:p>
          </p:txBody>
        </p:sp>
      </p:grpSp>
      <p:grpSp>
        <p:nvGrpSpPr>
          <p:cNvPr id="63" name="Groupe 62"/>
          <p:cNvGrpSpPr>
            <a:grpSpLocks/>
          </p:cNvGrpSpPr>
          <p:nvPr/>
        </p:nvGrpSpPr>
        <p:grpSpPr bwMode="auto">
          <a:xfrm>
            <a:off x="4239926" y="3650242"/>
            <a:ext cx="1756351" cy="2369957"/>
            <a:chOff x="8860714" y="2676733"/>
            <a:chExt cx="1529096" cy="1832450"/>
          </a:xfrm>
          <a:solidFill>
            <a:schemeClr val="accent5"/>
          </a:solidFill>
        </p:grpSpPr>
        <p:sp>
          <p:nvSpPr>
            <p:cNvPr id="64" name="Ellipse 3"/>
            <p:cNvSpPr/>
            <p:nvPr/>
          </p:nvSpPr>
          <p:spPr>
            <a:xfrm>
              <a:off x="8860714" y="2676733"/>
              <a:ext cx="1529096" cy="183245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a:p>
          </p:txBody>
        </p:sp>
        <p:sp>
          <p:nvSpPr>
            <p:cNvPr id="65" name="l'épaisseur de la zone respirable"/>
            <p:cNvSpPr txBox="1">
              <a:spLocks noChangeArrowheads="1"/>
            </p:cNvSpPr>
            <p:nvPr/>
          </p:nvSpPr>
          <p:spPr bwMode="auto">
            <a:xfrm>
              <a:off x="8860714" y="2848125"/>
              <a:ext cx="1484253" cy="1594417"/>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1600" dirty="0">
                  <a:solidFill>
                    <a:schemeClr val="bg1"/>
                  </a:solidFill>
                  <a:latin typeface="+mn-lt"/>
                  <a:cs typeface="Arial" panose="020B0604020202020204" pitchFamily="34" charset="0"/>
                </a:rPr>
                <a:t>Pour un sommeil de meilleure qualité, on recommande une température comprise entre 16 et 18°C environ.</a:t>
              </a:r>
            </a:p>
          </p:txBody>
        </p:sp>
      </p:grpSp>
      <p:pic>
        <p:nvPicPr>
          <p:cNvPr id="27" name="Image 26">
            <a:extLst>
              <a:ext uri="{FF2B5EF4-FFF2-40B4-BE49-F238E27FC236}">
                <a16:creationId xmlns:a16="http://schemas.microsoft.com/office/drawing/2014/main" id="{95219828-6236-7612-5D50-107BB707A07E}"/>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8" name="Espace réservé du numéro de diapositive 1">
            <a:extLst>
              <a:ext uri="{FF2B5EF4-FFF2-40B4-BE49-F238E27FC236}">
                <a16:creationId xmlns:a16="http://schemas.microsoft.com/office/drawing/2014/main" id="{11316990-CCAA-316A-0DBE-5B8209701866}"/>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a:t>
            </a:fld>
            <a:endParaRPr lang="fr-FR" altLang="fr-FR" sz="1800" b="1" dirty="0"/>
          </a:p>
        </p:txBody>
      </p:sp>
    </p:spTree>
    <p:extLst>
      <p:ext uri="{BB962C8B-B14F-4D97-AF65-F5344CB8AC3E}">
        <p14:creationId xmlns:p14="http://schemas.microsoft.com/office/powerpoint/2010/main" val="33499141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10"/>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9" restart="whenNotActive" fill="hold" evtFilter="cancelBubble" nodeType="interactiveSeq">
                <p:stCondLst>
                  <p:cond evt="onClick" delay="0">
                    <p:tgtEl>
                      <p:spTgt spid="11"/>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withEffect">
                                  <p:stCondLst>
                                    <p:cond delay="0"/>
                                  </p:stCondLst>
                                  <p:childTnLst>
                                    <p:set>
                                      <p:cBhvr>
                                        <p:cTn id="13" dur="1" fill="hold">
                                          <p:stCondLst>
                                            <p:cond delay="0"/>
                                          </p:stCondLst>
                                        </p:cTn>
                                        <p:tgtEl>
                                          <p:spTgt spid="49"/>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childTnLst>
                                </p:cTn>
                              </p:par>
                              <p:par>
                                <p:cTn id="16" presetID="1" presetClass="exit" presetSubtype="0" fill="hold" nodeType="withEffect">
                                  <p:stCondLst>
                                    <p:cond delay="0"/>
                                  </p:stCondLst>
                                  <p:childTnLst>
                                    <p:set>
                                      <p:cBhvr>
                                        <p:cTn id="17"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1" presetClass="exit" presetSubtype="0" fill="hold" nodeType="withEffect">
                                  <p:stCondLst>
                                    <p:cond delay="0"/>
                                  </p:stCondLst>
                                  <p:childTnLst>
                                    <p:set>
                                      <p:cBhvr>
                                        <p:cTn id="22" dur="1" fill="hold">
                                          <p:stCondLst>
                                            <p:cond delay="0"/>
                                          </p:stCondLst>
                                        </p:cTn>
                                        <p:tgtEl>
                                          <p:spTgt spid="12"/>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5" restart="whenNotActive" fill="hold" evtFilter="cancelBubble" nodeType="interactiveSeq">
                <p:stCondLst>
                  <p:cond evt="onClick" delay="0">
                    <p:tgtEl>
                      <p:spTgt spid="14"/>
                    </p:tgtEl>
                  </p:cond>
                </p:stCondLst>
                <p:endSync evt="end" delay="0">
                  <p:rtn val="all"/>
                </p:endSync>
                <p:childTnLst>
                  <p:par>
                    <p:cTn id="26" fill="hold">
                      <p:stCondLst>
                        <p:cond delay="0"/>
                      </p:stCondLst>
                      <p:childTnLst>
                        <p:par>
                          <p:cTn id="27" fill="hold">
                            <p:stCondLst>
                              <p:cond delay="0"/>
                            </p:stCondLst>
                            <p:childTnLst>
                              <p:par>
                                <p:cTn id="28" presetID="1" presetClass="exit" presetSubtype="0" fill="hold" nodeType="withEffect">
                                  <p:stCondLst>
                                    <p:cond delay="0"/>
                                  </p:stCondLst>
                                  <p:childTnLst>
                                    <p:set>
                                      <p:cBhvr>
                                        <p:cTn id="29" dur="1" fill="hold">
                                          <p:stCondLst>
                                            <p:cond delay="0"/>
                                          </p:stCondLst>
                                        </p:cTn>
                                        <p:tgtEl>
                                          <p:spTgt spid="14"/>
                                        </p:tgtEl>
                                        <p:attrNameLst>
                                          <p:attrName>style.visibility</p:attrName>
                                        </p:attrNameLst>
                                      </p:cBhvr>
                                      <p:to>
                                        <p:strVal val="hidden"/>
                                      </p:to>
                                    </p:set>
                                  </p:childTnLst>
                                </p:cTn>
                              </p:par>
                              <p:par>
                                <p:cTn id="30" presetID="1"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32" restart="whenNotActive" fill="hold" evtFilter="cancelBubble" nodeType="interactiveSeq">
                <p:stCondLst>
                  <p:cond evt="onClick" delay="0">
                    <p:tgtEl>
                      <p:spTgt spid="15"/>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39" restart="whenNotActive" fill="hold" evtFilter="cancelBubble" nodeType="interactiveSeq">
                <p:stCondLst>
                  <p:cond evt="onClick" delay="0">
                    <p:tgtEl>
                      <p:spTgt spid="13"/>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withEffect">
                                  <p:stCondLst>
                                    <p:cond delay="0"/>
                                  </p:stCondLst>
                                  <p:childTnLst>
                                    <p:set>
                                      <p:cBhvr>
                                        <p:cTn id="43" dur="1" fill="hold">
                                          <p:stCondLst>
                                            <p:cond delay="0"/>
                                          </p:stCondLst>
                                        </p:cTn>
                                        <p:tgtEl>
                                          <p:spTgt spid="66"/>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par>
                                <p:cTn id="46" presetID="1" presetClass="exit" presetSubtype="0" fill="hold" nodeType="withEffect">
                                  <p:stCondLst>
                                    <p:cond delay="0"/>
                                  </p:stCondLst>
                                  <p:childTnLst>
                                    <p:set>
                                      <p:cBhvr>
                                        <p:cTn id="47"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8" restart="whenNotActive" fill="hold" evtFilter="cancelBubble" nodeType="interactiveSeq">
                <p:stCondLst>
                  <p:cond evt="onClick" delay="0">
                    <p:tgtEl>
                      <p:spTgt spid="66"/>
                    </p:tgtEl>
                  </p:cond>
                </p:stCondLst>
                <p:endSync evt="end" delay="0">
                  <p:rtn val="all"/>
                </p:endSync>
                <p:childTnLst>
                  <p:par>
                    <p:cTn id="49" fill="hold">
                      <p:stCondLst>
                        <p:cond delay="0"/>
                      </p:stCondLst>
                      <p:childTnLst>
                        <p:par>
                          <p:cTn id="50" fill="hold">
                            <p:stCondLst>
                              <p:cond delay="0"/>
                            </p:stCondLst>
                            <p:childTnLst>
                              <p:par>
                                <p:cTn id="51" presetID="1" presetClass="entr" presetSubtype="0" fill="hold" nodeType="with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63"/>
                                        </p:tgtEl>
                                        <p:attrNameLst>
                                          <p:attrName>style.visibility</p:attrName>
                                        </p:attrNameLst>
                                      </p:cBhvr>
                                      <p:to>
                                        <p:strVal val="hidden"/>
                                      </p:to>
                                    </p:set>
                                  </p:childTnLst>
                                </p:cTn>
                              </p:par>
                            </p:childTnLst>
                          </p:cTn>
                        </p:par>
                      </p:childTnLst>
                    </p:cTn>
                  </p:par>
                </p:childTnLst>
              </p:cTn>
              <p:nextCondLst>
                <p:cond evt="onClick" delay="0">
                  <p:tgtEl>
                    <p:spTgt spid="66"/>
                  </p:tgtEl>
                </p:cond>
              </p:nextCondLst>
            </p:seq>
            <p:seq concurrent="1" nextAc="seek">
              <p:cTn id="57" restart="whenNotActive" fill="hold" evtFilter="cancelBubble" nodeType="interactiveSeq">
                <p:stCondLst>
                  <p:cond evt="onClick" delay="0">
                    <p:tgtEl>
                      <p:spTgt spid="49"/>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nodeType="withEffect">
                                  <p:stCondLst>
                                    <p:cond delay="0"/>
                                  </p:stCondLst>
                                  <p:childTnLst>
                                    <p:set>
                                      <p:cBhvr>
                                        <p:cTn id="61" dur="1" fill="hold">
                                          <p:stCondLst>
                                            <p:cond delay="0"/>
                                          </p:stCondLst>
                                        </p:cTn>
                                        <p:tgtEl>
                                          <p:spTgt spid="46"/>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xit" presetSubtype="0" fill="hold" nodeType="clickEffect">
                                  <p:stCondLst>
                                    <p:cond delay="0"/>
                                  </p:stCondLst>
                                  <p:childTnLst>
                                    <p:set>
                                      <p:cBhvr>
                                        <p:cTn id="65" dur="1" fill="hold">
                                          <p:stCondLst>
                                            <p:cond delay="0"/>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9"/>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29D07FB-2011-858E-B371-EF5FDB58DA34}"/>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La pollution de l’air liée à l’élevage des ruminants</a:t>
            </a:r>
            <a:endParaRPr lang="fr-FR" sz="3600" b="1" dirty="0">
              <a:solidFill>
                <a:schemeClr val="accent1">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DF70AFB8-6238-185B-14F5-EC9850687FA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F417841A-E7D1-7D5E-4279-EA716CED057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61DC9F04-0EF1-076B-1774-6347C89DC02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D6620F51-8BA9-763A-C70A-A35EBDB4E0B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5AE53299-6D60-3D10-DF93-5A0329025D5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Guide">
            <a:extLst>
              <a:ext uri="{FF2B5EF4-FFF2-40B4-BE49-F238E27FC236}">
                <a16:creationId xmlns:a16="http://schemas.microsoft.com/office/drawing/2014/main" id="{C319BAC5-455E-E840-E774-B9FB94F178C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9" name="ZtxtP-Video">
            <a:extLst>
              <a:ext uri="{FF2B5EF4-FFF2-40B4-BE49-F238E27FC236}">
                <a16:creationId xmlns:a16="http://schemas.microsoft.com/office/drawing/2014/main" id="{C569A9C3-B268-38C5-B618-0A32FDBA2CB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0" name="Image 42">
            <a:extLst>
              <a:ext uri="{FF2B5EF4-FFF2-40B4-BE49-F238E27FC236}">
                <a16:creationId xmlns:a16="http://schemas.microsoft.com/office/drawing/2014/main" id="{A38BD8B1-4885-2A1F-2D1D-6DF593DD7E3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oVideo">
            <a:extLst>
              <a:ext uri="{FF2B5EF4-FFF2-40B4-BE49-F238E27FC236}">
                <a16:creationId xmlns:a16="http://schemas.microsoft.com/office/drawing/2014/main" id="{984CAFEE-BD2B-C07E-551B-717EC64E094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184854" y="727864"/>
            <a:ext cx="5225212" cy="515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6773863" y="2068513"/>
            <a:ext cx="5418137" cy="4121150"/>
          </a:xfrm>
        </p:spPr>
        <p:txBody>
          <a:bodyPr/>
          <a:lstStyle/>
          <a:p>
            <a:pPr marL="0" indent="0">
              <a:buNone/>
            </a:pPr>
            <a:r>
              <a:rPr lang="fr-FR" sz="2000" dirty="0">
                <a:solidFill>
                  <a:schemeClr val="accent1">
                    <a:lumMod val="75000"/>
                  </a:schemeClr>
                </a:solidFill>
                <a:ea typeface="Times New Roman" panose="02020603050405020304" pitchFamily="18" charset="0"/>
              </a:rPr>
              <a:t>L’élevage joue un </a:t>
            </a:r>
            <a:r>
              <a:rPr lang="fr-FR" sz="2000" b="1" dirty="0">
                <a:solidFill>
                  <a:schemeClr val="accent1">
                    <a:lumMod val="75000"/>
                  </a:schemeClr>
                </a:solidFill>
                <a:ea typeface="Times New Roman" panose="02020603050405020304" pitchFamily="18" charset="0"/>
              </a:rPr>
              <a:t>rôle clé dans le cycle du carbone</a:t>
            </a:r>
            <a:r>
              <a:rPr lang="fr-FR" sz="2000" dirty="0">
                <a:solidFill>
                  <a:schemeClr val="accent1">
                    <a:lumMod val="75000"/>
                  </a:schemeClr>
                </a:solidFill>
                <a:ea typeface="Times New Roman" panose="02020603050405020304" pitchFamily="18" charset="0"/>
              </a:rPr>
              <a:t> et dans les flux de gaz à effet de serre (GES).</a:t>
            </a:r>
          </a:p>
          <a:p>
            <a:pPr marL="0" indent="0">
              <a:buNone/>
            </a:pPr>
            <a:r>
              <a:rPr lang="fr-FR" sz="2000" dirty="0">
                <a:solidFill>
                  <a:schemeClr val="accent1">
                    <a:lumMod val="75000"/>
                  </a:schemeClr>
                </a:solidFill>
                <a:ea typeface="Times New Roman" panose="02020603050405020304" pitchFamily="18" charset="0"/>
              </a:rPr>
              <a:t>La </a:t>
            </a:r>
            <a:r>
              <a:rPr lang="fr-FR" sz="2000" b="1" dirty="0">
                <a:solidFill>
                  <a:schemeClr val="accent1">
                    <a:lumMod val="75000"/>
                  </a:schemeClr>
                </a:solidFill>
                <a:ea typeface="Times New Roman" panose="02020603050405020304" pitchFamily="18" charset="0"/>
              </a:rPr>
              <a:t>majorité des émissions de GES ont lieu dans l’exploitation</a:t>
            </a:r>
            <a:r>
              <a:rPr lang="fr-FR" sz="2000" dirty="0">
                <a:solidFill>
                  <a:schemeClr val="accent1">
                    <a:lumMod val="75000"/>
                  </a:schemeClr>
                </a:solidFill>
                <a:ea typeface="Times New Roman" panose="02020603050405020304" pitchFamily="18" charset="0"/>
              </a:rPr>
              <a:t>. La transformation des produits, le transport et le commerce de détail y ont des rôles mineurs.</a:t>
            </a:r>
          </a:p>
          <a:p>
            <a:pPr marL="0" indent="0">
              <a:buNone/>
            </a:pPr>
            <a:r>
              <a:rPr lang="fr-FR" sz="2000" dirty="0">
                <a:solidFill>
                  <a:schemeClr val="accent1">
                    <a:lumMod val="75000"/>
                  </a:schemeClr>
                </a:solidFill>
                <a:ea typeface="Times New Roman" panose="02020603050405020304" pitchFamily="18" charset="0"/>
              </a:rPr>
              <a:t>Les émissions dans les exploitations sont majoritairement liées aux engrais de ferme et à la production de </a:t>
            </a:r>
            <a:r>
              <a:rPr lang="fr-FR" sz="2000" b="1" dirty="0">
                <a:solidFill>
                  <a:schemeClr val="accent1">
                    <a:lumMod val="75000"/>
                  </a:schemeClr>
                </a:solidFill>
                <a:ea typeface="Times New Roman" panose="02020603050405020304" pitchFamily="18" charset="0"/>
              </a:rPr>
              <a:t>méthane entérique </a:t>
            </a:r>
            <a:r>
              <a:rPr lang="fr-FR" sz="2000" dirty="0">
                <a:solidFill>
                  <a:schemeClr val="accent1">
                    <a:lumMod val="75000"/>
                  </a:schemeClr>
                </a:solidFill>
                <a:ea typeface="Times New Roman" panose="02020603050405020304" pitchFamily="18" charset="0"/>
              </a:rPr>
              <a:t>(      ) par les ruminants dans le cas de l’élevage bovin.</a:t>
            </a:r>
          </a:p>
          <a:p>
            <a:pPr marL="0" indent="0">
              <a:buNone/>
            </a:pPr>
            <a:endParaRPr lang="fr-FR" sz="2000" dirty="0">
              <a:solidFill>
                <a:schemeClr val="accent1">
                  <a:lumMod val="75000"/>
                </a:schemeClr>
              </a:solidFill>
            </a:endParaRPr>
          </a:p>
        </p:txBody>
      </p:sp>
      <p:grpSp>
        <p:nvGrpSpPr>
          <p:cNvPr id="16" name="Groupe 15">
            <a:extLst>
              <a:ext uri="{FF2B5EF4-FFF2-40B4-BE49-F238E27FC236}">
                <a16:creationId xmlns:a16="http://schemas.microsoft.com/office/drawing/2014/main" id="{10749A04-4768-1A48-A419-D16F32A0EB25}"/>
              </a:ext>
            </a:extLst>
          </p:cNvPr>
          <p:cNvGrpSpPr>
            <a:grpSpLocks/>
          </p:cNvGrpSpPr>
          <p:nvPr/>
        </p:nvGrpSpPr>
        <p:grpSpPr bwMode="auto">
          <a:xfrm>
            <a:off x="1184854" y="5468735"/>
            <a:ext cx="5138012" cy="1323439"/>
            <a:chOff x="9018886" y="3230487"/>
            <a:chExt cx="3543269" cy="733177"/>
          </a:xfrm>
        </p:grpSpPr>
        <p:sp>
          <p:nvSpPr>
            <p:cNvPr id="17" name="Ellipse 3">
              <a:extLst>
                <a:ext uri="{FF2B5EF4-FFF2-40B4-BE49-F238E27FC236}">
                  <a16:creationId xmlns:a16="http://schemas.microsoft.com/office/drawing/2014/main" id="{179336AE-C532-1C4C-997F-A61E861E8D21}"/>
                </a:ext>
              </a:extLst>
            </p:cNvPr>
            <p:cNvSpPr/>
            <p:nvPr/>
          </p:nvSpPr>
          <p:spPr>
            <a:xfrm>
              <a:off x="9018886" y="3230487"/>
              <a:ext cx="3543269" cy="69979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8"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151770" y="3230487"/>
              <a:ext cx="3350250" cy="733177"/>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spcAft>
                  <a:spcPts val="0"/>
                </a:spcAft>
                <a:buNone/>
              </a:pPr>
              <a:r>
                <a:rPr lang="fr-FR" sz="1600" dirty="0">
                  <a:solidFill>
                    <a:schemeClr val="bg1"/>
                  </a:solidFill>
                  <a:latin typeface="+mn-lt"/>
                  <a:ea typeface="Times New Roman" panose="02020603050405020304" pitchFamily="18" charset="0"/>
                </a:rPr>
                <a:t>Le savais-tu ?</a:t>
              </a:r>
            </a:p>
            <a:p>
              <a:pPr algn="ctr">
                <a:lnSpc>
                  <a:spcPct val="100000"/>
                </a:lnSpc>
                <a:spcBef>
                  <a:spcPts val="0"/>
                </a:spcBef>
                <a:spcAft>
                  <a:spcPts val="0"/>
                </a:spcAft>
                <a:buNone/>
              </a:pPr>
              <a:r>
                <a:rPr lang="fr-FR" sz="1600" dirty="0">
                  <a:solidFill>
                    <a:schemeClr val="bg1"/>
                  </a:solidFill>
                  <a:latin typeface="+mn-lt"/>
                  <a:ea typeface="Times New Roman" panose="02020603050405020304" pitchFamily="18" charset="0"/>
                </a:rPr>
                <a:t>La </a:t>
              </a:r>
              <a:r>
                <a:rPr lang="fr-FR" sz="1600" b="1" dirty="0">
                  <a:solidFill>
                    <a:schemeClr val="bg1"/>
                  </a:solidFill>
                  <a:latin typeface="+mn-lt"/>
                  <a:ea typeface="Times New Roman" panose="02020603050405020304" pitchFamily="18" charset="0"/>
                </a:rPr>
                <a:t>fermentation entérique</a:t>
              </a:r>
              <a:r>
                <a:rPr lang="fr-FR" sz="1600" dirty="0">
                  <a:solidFill>
                    <a:schemeClr val="bg1"/>
                  </a:solidFill>
                  <a:latin typeface="+mn-lt"/>
                  <a:ea typeface="Times New Roman" panose="02020603050405020304" pitchFamily="18" charset="0"/>
                </a:rPr>
                <a:t> est un processus digestif : les micro-organismes décomposent les substrats en molécules plus simples, permettant leur absorption dans la circulation sanguine de l’animal. </a:t>
              </a:r>
            </a:p>
          </p:txBody>
        </p:sp>
      </p:grpSp>
      <p:pic>
        <p:nvPicPr>
          <p:cNvPr id="11"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326944" y="832211"/>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lus 3"/>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10447690" y="4460492"/>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21">
            <a:extLst>
              <a:ext uri="{FF2B5EF4-FFF2-40B4-BE49-F238E27FC236}">
                <a16:creationId xmlns:a16="http://schemas.microsoft.com/office/drawing/2014/main" id="{AC06E367-C344-2E44-2035-A9465A2D6BD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3" name="Espace réservé du numéro de diapositive 1">
            <a:extLst>
              <a:ext uri="{FF2B5EF4-FFF2-40B4-BE49-F238E27FC236}">
                <a16:creationId xmlns:a16="http://schemas.microsoft.com/office/drawing/2014/main" id="{16349A4D-E209-8FDD-5A93-1E5405EA77EE}"/>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50</a:t>
            </a:fld>
            <a:endParaRPr lang="fr-FR" altLang="fr-FR" sz="1800" b="1" dirty="0"/>
          </a:p>
        </p:txBody>
      </p:sp>
    </p:spTree>
    <p:extLst>
      <p:ext uri="{BB962C8B-B14F-4D97-AF65-F5344CB8AC3E}">
        <p14:creationId xmlns:p14="http://schemas.microsoft.com/office/powerpoint/2010/main" val="317274554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3"/>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9E92C26-6849-963B-507B-47B71393F48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Le méthane</a:t>
            </a:r>
            <a:endParaRPr lang="fr-FR" sz="3600" b="1" dirty="0">
              <a:solidFill>
                <a:schemeClr val="accent1">
                  <a:lumMod val="75000"/>
                </a:schemeClr>
              </a:solidFill>
              <a:cs typeface="Arial" panose="020B0604020202020204" pitchFamily="34" charset="0"/>
            </a:endParaRPr>
          </a:p>
        </p:txBody>
      </p:sp>
      <p:sp>
        <p:nvSpPr>
          <p:cNvPr id="9" name="Rectangle 1">
            <a:extLst>
              <a:ext uri="{FF2B5EF4-FFF2-40B4-BE49-F238E27FC236}">
                <a16:creationId xmlns:a16="http://schemas.microsoft.com/office/drawing/2014/main" id="{85812C34-55AA-9F94-B35D-4F716E67B6E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 name="PictoVideo">
            <a:extLst>
              <a:ext uri="{FF2B5EF4-FFF2-40B4-BE49-F238E27FC236}">
                <a16:creationId xmlns:a16="http://schemas.microsoft.com/office/drawing/2014/main" id="{DB21EBF3-7CB4-4811-D706-C637CE4ABC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56A2DA69-209E-D253-2CB8-428BEE26DC6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BB26390E-2ECB-E812-1E89-00EB6B4EDF0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7554BE93-F754-A64F-1E2B-75879803167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98974762-2A90-5347-4B8D-F44768B27EF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5084A3FB-52A5-42BD-0A71-827F4785F42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8D3698EF-BD98-E31A-7B5A-A03B950B272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F5F975F1-1608-26E8-A580-FB3B65B15BB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184854" y="1329747"/>
            <a:ext cx="5225212" cy="515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sz="quarter" idx="4294967295"/>
          </p:nvPr>
        </p:nvSpPr>
        <p:spPr>
          <a:xfrm>
            <a:off x="7018370" y="2675845"/>
            <a:ext cx="5032375" cy="3184622"/>
          </a:xfrm>
        </p:spPr>
        <p:txBody>
          <a:bodyPr/>
          <a:lstStyle/>
          <a:p>
            <a:pPr marL="0" indent="0">
              <a:buNone/>
            </a:pPr>
            <a:r>
              <a:rPr lang="fr-FR" sz="2000" dirty="0">
                <a:solidFill>
                  <a:schemeClr val="accent1">
                    <a:lumMod val="75000"/>
                  </a:schemeClr>
                </a:solidFill>
                <a:ea typeface="Times New Roman" panose="02020603050405020304" pitchFamily="18" charset="0"/>
              </a:rPr>
              <a:t>Le </a:t>
            </a:r>
            <a:r>
              <a:rPr lang="fr-FR" sz="2000" b="1" dirty="0">
                <a:solidFill>
                  <a:schemeClr val="accent1">
                    <a:lumMod val="75000"/>
                  </a:schemeClr>
                </a:solidFill>
                <a:ea typeface="Times New Roman" panose="02020603050405020304" pitchFamily="18" charset="0"/>
              </a:rPr>
              <a:t>méthane</a:t>
            </a:r>
            <a:r>
              <a:rPr lang="fr-FR" sz="2000" dirty="0">
                <a:solidFill>
                  <a:schemeClr val="accent1">
                    <a:lumMod val="75000"/>
                  </a:schemeClr>
                </a:solidFill>
                <a:ea typeface="Times New Roman" panose="02020603050405020304" pitchFamily="18" charset="0"/>
              </a:rPr>
              <a:t> (CH</a:t>
            </a:r>
            <a:r>
              <a:rPr lang="fr-FR" sz="2000" baseline="-25000" dirty="0">
                <a:solidFill>
                  <a:schemeClr val="accent1">
                    <a:lumMod val="75000"/>
                  </a:schemeClr>
                </a:solidFill>
                <a:ea typeface="Times New Roman" panose="02020603050405020304" pitchFamily="18" charset="0"/>
              </a:rPr>
              <a:t>4</a:t>
            </a:r>
            <a:r>
              <a:rPr lang="fr-FR" sz="2000" dirty="0">
                <a:solidFill>
                  <a:schemeClr val="accent1">
                    <a:lumMod val="75000"/>
                  </a:schemeClr>
                </a:solidFill>
                <a:ea typeface="Times New Roman" panose="02020603050405020304" pitchFamily="18" charset="0"/>
              </a:rPr>
              <a:t>) est un gaz.</a:t>
            </a:r>
          </a:p>
          <a:p>
            <a:pPr marL="0" indent="0">
              <a:buNone/>
            </a:pPr>
            <a:r>
              <a:rPr lang="fr-FR" sz="2000" dirty="0">
                <a:solidFill>
                  <a:schemeClr val="accent1">
                    <a:lumMod val="75000"/>
                  </a:schemeClr>
                </a:solidFill>
                <a:ea typeface="Times New Roman" panose="02020603050405020304" pitchFamily="18" charset="0"/>
              </a:rPr>
              <a:t>Il est le principal gaz à effet de serre émis par les élevages, avec un potentiel de réchauffement global à 100 ans, 21 fois supérieur à celui du dioxyde de carbone.</a:t>
            </a:r>
          </a:p>
          <a:p>
            <a:pPr marL="0" lvl="0" indent="0">
              <a:spcAft>
                <a:spcPts val="0"/>
              </a:spcAft>
              <a:buNone/>
            </a:pPr>
            <a:r>
              <a:rPr lang="fr-FR" sz="2000" dirty="0">
                <a:solidFill>
                  <a:schemeClr val="accent1">
                    <a:lumMod val="75000"/>
                  </a:schemeClr>
                </a:solidFill>
                <a:ea typeface="Times New Roman" panose="02020603050405020304" pitchFamily="18" charset="0"/>
              </a:rPr>
              <a:t>En 2013, les productions animales étaient responsables de </a:t>
            </a:r>
            <a:r>
              <a:rPr lang="fr-FR" sz="2000" b="1" dirty="0">
                <a:solidFill>
                  <a:schemeClr val="accent1">
                    <a:lumMod val="75000"/>
                  </a:schemeClr>
                </a:solidFill>
                <a:ea typeface="Times New Roman" panose="02020603050405020304" pitchFamily="18" charset="0"/>
              </a:rPr>
              <a:t>67%</a:t>
            </a:r>
            <a:r>
              <a:rPr lang="fr-FR" sz="2000" dirty="0">
                <a:solidFill>
                  <a:schemeClr val="accent1">
                    <a:lumMod val="75000"/>
                  </a:schemeClr>
                </a:solidFill>
                <a:ea typeface="Times New Roman" panose="02020603050405020304" pitchFamily="18" charset="0"/>
              </a:rPr>
              <a:t> des émissions de méthane (fermentation entérique et gestion des déjections).</a:t>
            </a:r>
          </a:p>
        </p:txBody>
      </p:sp>
      <p:pic>
        <p:nvPicPr>
          <p:cNvPr id="7"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23401" y="306944"/>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 17">
            <a:extLst>
              <a:ext uri="{FF2B5EF4-FFF2-40B4-BE49-F238E27FC236}">
                <a16:creationId xmlns:a16="http://schemas.microsoft.com/office/drawing/2014/main" id="{92CE1807-41A0-1640-BCCC-265E3177FA8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9" name="Espace réservé du numéro de diapositive 1">
            <a:extLst>
              <a:ext uri="{FF2B5EF4-FFF2-40B4-BE49-F238E27FC236}">
                <a16:creationId xmlns:a16="http://schemas.microsoft.com/office/drawing/2014/main" id="{80DEC25C-9BEF-B341-6647-0FCBCDA3D07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51</a:t>
            </a:fld>
            <a:endParaRPr lang="fr-FR" altLang="fr-FR" sz="1800" b="1" dirty="0"/>
          </a:p>
        </p:txBody>
      </p:sp>
    </p:spTree>
    <p:extLst>
      <p:ext uri="{BB962C8B-B14F-4D97-AF65-F5344CB8AC3E}">
        <p14:creationId xmlns:p14="http://schemas.microsoft.com/office/powerpoint/2010/main" val="42452308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2">
            <a:extLst>
              <a:ext uri="{FF2B5EF4-FFF2-40B4-BE49-F238E27FC236}">
                <a16:creationId xmlns:a16="http://schemas.microsoft.com/office/drawing/2014/main" id="{9CD414B7-6E0D-0BAC-3E97-D348847B867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altLang="fr-FR" sz="3000" b="1" dirty="0">
                <a:solidFill>
                  <a:schemeClr val="accent5">
                    <a:lumMod val="75000"/>
                  </a:schemeClr>
                </a:solidFill>
                <a:cs typeface="Arial" charset="0"/>
              </a:rPr>
              <a:t>Qu’est-ce qui pollue l’air intérieur de cette maison ? </a:t>
            </a:r>
            <a:endParaRPr lang="fr-FR" sz="3000" b="1" dirty="0">
              <a:solidFill>
                <a:schemeClr val="accent5">
                  <a:lumMod val="75000"/>
                </a:schemeClr>
              </a:solidFill>
              <a:cs typeface="Arial" charset="0"/>
            </a:endParaRPr>
          </a:p>
        </p:txBody>
      </p:sp>
      <p:sp>
        <p:nvSpPr>
          <p:cNvPr id="63" name="Rectangle 1">
            <a:extLst>
              <a:ext uri="{FF2B5EF4-FFF2-40B4-BE49-F238E27FC236}">
                <a16:creationId xmlns:a16="http://schemas.microsoft.com/office/drawing/2014/main" id="{9F15B39D-DC1F-21DD-4B26-F62445CE8F4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8548" name="PictoVideo">
            <a:extLst>
              <a:ext uri="{FF2B5EF4-FFF2-40B4-BE49-F238E27FC236}">
                <a16:creationId xmlns:a16="http://schemas.microsoft.com/office/drawing/2014/main" id="{FC458A1A-317E-0EE1-EE38-E3D46A77D7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 name="ZtxtP-Info">
            <a:extLst>
              <a:ext uri="{FF2B5EF4-FFF2-40B4-BE49-F238E27FC236}">
                <a16:creationId xmlns:a16="http://schemas.microsoft.com/office/drawing/2014/main" id="{3F8B6C39-B315-33FD-6B3D-FE16DB67C74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59" name="ZtxtP-Video">
            <a:extLst>
              <a:ext uri="{FF2B5EF4-FFF2-40B4-BE49-F238E27FC236}">
                <a16:creationId xmlns:a16="http://schemas.microsoft.com/office/drawing/2014/main" id="{827561F5-60D5-6074-830F-2E32E8DAC02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8551" name="PictoGuide">
            <a:extLst>
              <a:ext uri="{FF2B5EF4-FFF2-40B4-BE49-F238E27FC236}">
                <a16:creationId xmlns:a16="http://schemas.microsoft.com/office/drawing/2014/main" id="{44BC20A8-8D2F-44C7-EC40-94D69D626E0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 name="ZtxtP-Guide">
            <a:extLst>
              <a:ext uri="{FF2B5EF4-FFF2-40B4-BE49-F238E27FC236}">
                <a16:creationId xmlns:a16="http://schemas.microsoft.com/office/drawing/2014/main" id="{29C86EC5-8A47-9F66-21C7-494CEE052F1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62" name="ZtxtP-Video">
            <a:extLst>
              <a:ext uri="{FF2B5EF4-FFF2-40B4-BE49-F238E27FC236}">
                <a16:creationId xmlns:a16="http://schemas.microsoft.com/office/drawing/2014/main" id="{C2633FB3-50BB-78B8-C466-5BF1A6B6C55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51914" name="Image 42">
            <a:extLst>
              <a:ext uri="{FF2B5EF4-FFF2-40B4-BE49-F238E27FC236}">
                <a16:creationId xmlns:a16="http://schemas.microsoft.com/office/drawing/2014/main" id="{30EC9827-A358-70B3-551E-11D1248F6FEB}"/>
              </a:ext>
            </a:extLst>
          </p:cNvPr>
          <p:cNvPicPr>
            <a:picLocks noChangeAspect="1"/>
          </p:cNvPicPr>
          <p:nvPr/>
        </p:nvPicPr>
        <p:blipFill>
          <a:blip r:embed="rId5"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p:spPr>
      </p:pic>
      <p:pic>
        <p:nvPicPr>
          <p:cNvPr id="108555" name="PictoVideo">
            <a:extLst>
              <a:ext uri="{FF2B5EF4-FFF2-40B4-BE49-F238E27FC236}">
                <a16:creationId xmlns:a16="http://schemas.microsoft.com/office/drawing/2014/main" id="{BEC2DEF3-7E54-D377-3BD7-6705DC5F72D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56" name="Image 29">
            <a:extLst>
              <a:ext uri="{FF2B5EF4-FFF2-40B4-BE49-F238E27FC236}">
                <a16:creationId xmlns:a16="http://schemas.microsoft.com/office/drawing/2014/main" id="{0C8ED3A0-2916-F3E9-EBFD-3D1D89F936B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525713" y="1292225"/>
            <a:ext cx="7654925"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 Box 21">
            <a:extLst>
              <a:ext uri="{FF2B5EF4-FFF2-40B4-BE49-F238E27FC236}">
                <a16:creationId xmlns:a16="http://schemas.microsoft.com/office/drawing/2014/main" id="{FD17ED7A-3B2F-B155-5AC1-492CBA0DB112}"/>
              </a:ext>
            </a:extLst>
          </p:cNvPr>
          <p:cNvSpPr txBox="1">
            <a:spLocks noChangeArrowheads="1"/>
          </p:cNvSpPr>
          <p:nvPr/>
        </p:nvSpPr>
        <p:spPr bwMode="auto">
          <a:xfrm>
            <a:off x="6265863" y="6005513"/>
            <a:ext cx="3281362" cy="76200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Feux de cheminée</a:t>
            </a:r>
          </a:p>
          <a:p>
            <a:pPr marL="0" lvl="1" fontAlgn="auto">
              <a:lnSpc>
                <a:spcPct val="80000"/>
              </a:lnSpc>
              <a:spcBef>
                <a:spcPct val="20000"/>
              </a:spcBef>
              <a:spcAft>
                <a:spcPts val="0"/>
              </a:spcAft>
              <a:defRPr/>
            </a:pPr>
            <a:r>
              <a:rPr lang="fr-FR" sz="1600" dirty="0">
                <a:solidFill>
                  <a:srgbClr val="002060"/>
                </a:solidFill>
                <a:latin typeface="+mn-lt"/>
                <a:cs typeface="Arial" charset="0"/>
              </a:rPr>
              <a:t>Monoxyde de carbone, HAP, particules, oxydes d’azote, dioxines</a:t>
            </a:r>
            <a:endParaRPr lang="fr-FR" dirty="0">
              <a:solidFill>
                <a:srgbClr val="002060"/>
              </a:solidFill>
              <a:latin typeface="+mn-lt"/>
              <a:cs typeface="Arial" charset="0"/>
            </a:endParaRPr>
          </a:p>
        </p:txBody>
      </p:sp>
      <p:sp>
        <p:nvSpPr>
          <p:cNvPr id="21" name="Text Box 21">
            <a:extLst>
              <a:ext uri="{FF2B5EF4-FFF2-40B4-BE49-F238E27FC236}">
                <a16:creationId xmlns:a16="http://schemas.microsoft.com/office/drawing/2014/main" id="{4EC73639-791A-4611-C1B3-A1FD5729710E}"/>
              </a:ext>
            </a:extLst>
          </p:cNvPr>
          <p:cNvSpPr txBox="1">
            <a:spLocks noChangeArrowheads="1"/>
          </p:cNvSpPr>
          <p:nvPr/>
        </p:nvSpPr>
        <p:spPr bwMode="auto">
          <a:xfrm>
            <a:off x="1609725" y="2908300"/>
            <a:ext cx="1925638" cy="76200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Mobilier</a:t>
            </a:r>
            <a:r>
              <a:rPr lang="fr-FR" dirty="0">
                <a:solidFill>
                  <a:srgbClr val="167BB3"/>
                </a:solidFill>
                <a:latin typeface="+mn-lt"/>
                <a:cs typeface="Arial" charset="0"/>
              </a:rPr>
              <a:t> </a:t>
            </a:r>
            <a:r>
              <a:rPr lang="fr-FR" sz="1600" dirty="0">
                <a:solidFill>
                  <a:srgbClr val="002060"/>
                </a:solidFill>
                <a:latin typeface="+mn-lt"/>
                <a:cs typeface="Arial" charset="0"/>
              </a:rPr>
              <a:t>Formaldéhyde,</a:t>
            </a:r>
          </a:p>
          <a:p>
            <a:pPr marL="0" lvl="1" fontAlgn="auto">
              <a:lnSpc>
                <a:spcPct val="80000"/>
              </a:lnSpc>
              <a:spcBef>
                <a:spcPct val="20000"/>
              </a:spcBef>
              <a:spcAft>
                <a:spcPts val="0"/>
              </a:spcAft>
              <a:defRPr/>
            </a:pPr>
            <a:r>
              <a:rPr lang="fr-FR" sz="1600" dirty="0">
                <a:solidFill>
                  <a:srgbClr val="002060"/>
                </a:solidFill>
                <a:latin typeface="+mn-lt"/>
                <a:cs typeface="Arial" charset="0"/>
              </a:rPr>
              <a:t> COV</a:t>
            </a:r>
            <a:endParaRPr lang="fr-FR" dirty="0">
              <a:solidFill>
                <a:srgbClr val="002060"/>
              </a:solidFill>
              <a:latin typeface="+mn-lt"/>
              <a:cs typeface="Arial" charset="0"/>
            </a:endParaRPr>
          </a:p>
        </p:txBody>
      </p:sp>
      <p:sp>
        <p:nvSpPr>
          <p:cNvPr id="26" name="Text Box 21">
            <a:extLst>
              <a:ext uri="{FF2B5EF4-FFF2-40B4-BE49-F238E27FC236}">
                <a16:creationId xmlns:a16="http://schemas.microsoft.com/office/drawing/2014/main" id="{56711FD7-E2F1-AE92-C7F6-CB386AA85B86}"/>
              </a:ext>
            </a:extLst>
          </p:cNvPr>
          <p:cNvSpPr txBox="1">
            <a:spLocks noChangeArrowheads="1"/>
          </p:cNvSpPr>
          <p:nvPr/>
        </p:nvSpPr>
        <p:spPr bwMode="auto">
          <a:xfrm>
            <a:off x="1781176" y="5042006"/>
            <a:ext cx="1743075" cy="154940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Chauffe-eau</a:t>
            </a:r>
            <a:r>
              <a:rPr lang="fr-FR" b="1" dirty="0">
                <a:solidFill>
                  <a:srgbClr val="1B72E2"/>
                </a:solidFill>
                <a:latin typeface="+mn-lt"/>
                <a:cs typeface="Arial" charset="0"/>
              </a:rPr>
              <a:t> </a:t>
            </a:r>
            <a:endParaRPr lang="fr-FR" dirty="0">
              <a:solidFill>
                <a:srgbClr val="1B72E2"/>
              </a:solidFill>
              <a:latin typeface="+mn-lt"/>
              <a:cs typeface="Arial" charset="0"/>
            </a:endParaRPr>
          </a:p>
          <a:p>
            <a:pPr marL="0" lvl="1" fontAlgn="auto">
              <a:lnSpc>
                <a:spcPct val="80000"/>
              </a:lnSpc>
              <a:spcBef>
                <a:spcPct val="20000"/>
              </a:spcBef>
              <a:spcAft>
                <a:spcPts val="0"/>
              </a:spcAft>
              <a:defRPr/>
            </a:pPr>
            <a:r>
              <a:rPr lang="fr-FR" sz="1600" dirty="0">
                <a:solidFill>
                  <a:srgbClr val="002060"/>
                </a:solidFill>
                <a:latin typeface="+mn-lt"/>
                <a:cs typeface="Arial" charset="0"/>
              </a:rPr>
              <a:t>Oxydes d’azote, particules, monoxyde de carbone, gaz carbonique, humidité</a:t>
            </a:r>
          </a:p>
        </p:txBody>
      </p:sp>
      <p:sp>
        <p:nvSpPr>
          <p:cNvPr id="28" name="Text Box 21">
            <a:extLst>
              <a:ext uri="{FF2B5EF4-FFF2-40B4-BE49-F238E27FC236}">
                <a16:creationId xmlns:a16="http://schemas.microsoft.com/office/drawing/2014/main" id="{5316846E-4D5A-98A9-85D3-42E020A2426C}"/>
              </a:ext>
            </a:extLst>
          </p:cNvPr>
          <p:cNvSpPr txBox="1">
            <a:spLocks noChangeArrowheads="1"/>
          </p:cNvSpPr>
          <p:nvPr/>
        </p:nvSpPr>
        <p:spPr bwMode="auto">
          <a:xfrm>
            <a:off x="8818563" y="5181600"/>
            <a:ext cx="3003550" cy="95885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Tabac</a:t>
            </a:r>
            <a:r>
              <a:rPr lang="fr-FR" b="1" dirty="0">
                <a:solidFill>
                  <a:srgbClr val="1B72E2"/>
                </a:solidFill>
                <a:latin typeface="+mn-lt"/>
                <a:cs typeface="Arial" charset="0"/>
              </a:rPr>
              <a:t> </a:t>
            </a:r>
            <a:endParaRPr lang="fr-FR" dirty="0">
              <a:solidFill>
                <a:srgbClr val="1B72E2"/>
              </a:solidFill>
              <a:latin typeface="+mn-lt"/>
              <a:cs typeface="Arial" charset="0"/>
            </a:endParaRPr>
          </a:p>
          <a:p>
            <a:pPr marL="0" lvl="1" fontAlgn="auto">
              <a:lnSpc>
                <a:spcPct val="80000"/>
              </a:lnSpc>
              <a:spcBef>
                <a:spcPct val="20000"/>
              </a:spcBef>
              <a:spcAft>
                <a:spcPts val="0"/>
              </a:spcAft>
              <a:defRPr/>
            </a:pPr>
            <a:r>
              <a:rPr lang="fr-FR" sz="1600" dirty="0">
                <a:solidFill>
                  <a:srgbClr val="002060"/>
                </a:solidFill>
                <a:latin typeface="+mn-lt"/>
                <a:cs typeface="Arial" charset="0"/>
              </a:rPr>
              <a:t>Poussières, monoxyde de carbone, COV, oxydes d’azote, goudrons, formaldéhyde, nicotine</a:t>
            </a:r>
          </a:p>
        </p:txBody>
      </p:sp>
      <p:sp>
        <p:nvSpPr>
          <p:cNvPr id="24" name="Text Box 21">
            <a:extLst>
              <a:ext uri="{FF2B5EF4-FFF2-40B4-BE49-F238E27FC236}">
                <a16:creationId xmlns:a16="http://schemas.microsoft.com/office/drawing/2014/main" id="{4CB15182-3EDF-F9C8-F11D-595914C4CF91}"/>
              </a:ext>
            </a:extLst>
          </p:cNvPr>
          <p:cNvSpPr txBox="1">
            <a:spLocks noChangeArrowheads="1"/>
          </p:cNvSpPr>
          <p:nvPr/>
        </p:nvSpPr>
        <p:spPr bwMode="auto">
          <a:xfrm>
            <a:off x="10317163" y="4084638"/>
            <a:ext cx="1995487" cy="979487"/>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Stockage des déchets</a:t>
            </a:r>
          </a:p>
          <a:p>
            <a:pPr marL="0" lvl="1" fontAlgn="auto">
              <a:lnSpc>
                <a:spcPct val="80000"/>
              </a:lnSpc>
              <a:spcBef>
                <a:spcPct val="20000"/>
              </a:spcBef>
              <a:spcAft>
                <a:spcPts val="0"/>
              </a:spcAft>
              <a:defRPr/>
            </a:pPr>
            <a:r>
              <a:rPr lang="fr-FR" sz="1600" dirty="0">
                <a:solidFill>
                  <a:srgbClr val="002060"/>
                </a:solidFill>
                <a:latin typeface="+mn-lt"/>
                <a:cs typeface="Arial" charset="0"/>
              </a:rPr>
              <a:t>Micro-organismes, COV, allergènes</a:t>
            </a:r>
            <a:endParaRPr lang="fr-FR" dirty="0">
              <a:solidFill>
                <a:srgbClr val="002060"/>
              </a:solidFill>
              <a:latin typeface="+mn-lt"/>
              <a:cs typeface="Arial" charset="0"/>
            </a:endParaRPr>
          </a:p>
        </p:txBody>
      </p:sp>
      <p:sp>
        <p:nvSpPr>
          <p:cNvPr id="8" name="Text Box 21">
            <a:extLst>
              <a:ext uri="{FF2B5EF4-FFF2-40B4-BE49-F238E27FC236}">
                <a16:creationId xmlns:a16="http://schemas.microsoft.com/office/drawing/2014/main" id="{1256B25F-8DDF-C272-996F-F0F3BB97974A}"/>
              </a:ext>
            </a:extLst>
          </p:cNvPr>
          <p:cNvSpPr txBox="1">
            <a:spLocks noChangeArrowheads="1"/>
          </p:cNvSpPr>
          <p:nvPr/>
        </p:nvSpPr>
        <p:spPr bwMode="auto">
          <a:xfrm>
            <a:off x="5410200" y="1574800"/>
            <a:ext cx="2659063" cy="560388"/>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Insecticide</a:t>
            </a:r>
            <a:r>
              <a:rPr lang="fr-FR" b="1" dirty="0">
                <a:solidFill>
                  <a:srgbClr val="002060"/>
                </a:solidFill>
                <a:latin typeface="+mn-lt"/>
                <a:cs typeface="Arial" charset="0"/>
              </a:rPr>
              <a:t> </a:t>
            </a:r>
          </a:p>
          <a:p>
            <a:pPr marL="0" lvl="1" fontAlgn="auto">
              <a:lnSpc>
                <a:spcPct val="80000"/>
              </a:lnSpc>
              <a:spcBef>
                <a:spcPct val="20000"/>
              </a:spcBef>
              <a:spcAft>
                <a:spcPts val="0"/>
              </a:spcAft>
              <a:defRPr/>
            </a:pPr>
            <a:r>
              <a:rPr lang="fr-FR" sz="1600" dirty="0">
                <a:solidFill>
                  <a:srgbClr val="002060"/>
                </a:solidFill>
                <a:latin typeface="+mn-lt"/>
                <a:cs typeface="Arial" charset="0"/>
              </a:rPr>
              <a:t>POP…</a:t>
            </a:r>
          </a:p>
        </p:txBody>
      </p:sp>
      <p:sp>
        <p:nvSpPr>
          <p:cNvPr id="34820" name="ZoneTexte 8">
            <a:extLst>
              <a:ext uri="{FF2B5EF4-FFF2-40B4-BE49-F238E27FC236}">
                <a16:creationId xmlns:a16="http://schemas.microsoft.com/office/drawing/2014/main" id="{9B94850F-6D19-F168-D055-AC366C3680A0}"/>
              </a:ext>
            </a:extLst>
          </p:cNvPr>
          <p:cNvSpPr txBox="1">
            <a:spLocks noChangeArrowheads="1"/>
          </p:cNvSpPr>
          <p:nvPr/>
        </p:nvSpPr>
        <p:spPr bwMode="auto">
          <a:xfrm>
            <a:off x="10196513" y="2835275"/>
            <a:ext cx="1817687" cy="757238"/>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Peinture</a:t>
            </a:r>
            <a:endParaRPr lang="fr-FR" b="1" dirty="0">
              <a:solidFill>
                <a:srgbClr val="1B72E2"/>
              </a:solidFill>
              <a:latin typeface="+mn-lt"/>
              <a:cs typeface="Arial" charset="0"/>
            </a:endParaRPr>
          </a:p>
          <a:p>
            <a:pPr marL="0" lvl="1" fontAlgn="auto">
              <a:lnSpc>
                <a:spcPct val="80000"/>
              </a:lnSpc>
              <a:spcBef>
                <a:spcPct val="20000"/>
              </a:spcBef>
              <a:spcAft>
                <a:spcPts val="0"/>
              </a:spcAft>
              <a:defRPr/>
            </a:pPr>
            <a:r>
              <a:rPr lang="fr-FR" sz="1600" dirty="0">
                <a:solidFill>
                  <a:srgbClr val="002060"/>
                </a:solidFill>
                <a:latin typeface="+mn-lt"/>
                <a:cs typeface="Arial" charset="0"/>
              </a:rPr>
              <a:t>COV, particules, toxiques</a:t>
            </a:r>
            <a:endParaRPr lang="fr-FR" dirty="0">
              <a:solidFill>
                <a:srgbClr val="002060"/>
              </a:solidFill>
              <a:latin typeface="+mn-lt"/>
              <a:cs typeface="Arial" charset="0"/>
            </a:endParaRPr>
          </a:p>
        </p:txBody>
      </p:sp>
      <p:cxnSp>
        <p:nvCxnSpPr>
          <p:cNvPr id="12" name="Connecteur droit avec flèche 11">
            <a:extLst>
              <a:ext uri="{FF2B5EF4-FFF2-40B4-BE49-F238E27FC236}">
                <a16:creationId xmlns:a16="http://schemas.microsoft.com/office/drawing/2014/main" id="{A4A1A26A-62DC-3F9B-872F-D6AF8E056A37}"/>
              </a:ext>
            </a:extLst>
          </p:cNvPr>
          <p:cNvCxnSpPr>
            <a:cxnSpLocks/>
          </p:cNvCxnSpPr>
          <p:nvPr/>
        </p:nvCxnSpPr>
        <p:spPr>
          <a:xfrm flipV="1">
            <a:off x="2616200" y="2863850"/>
            <a:ext cx="552450" cy="173038"/>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0DE8825C-5F50-44CE-ABDC-CA2C35910713}"/>
              </a:ext>
            </a:extLst>
          </p:cNvPr>
          <p:cNvCxnSpPr>
            <a:cxnSpLocks/>
          </p:cNvCxnSpPr>
          <p:nvPr/>
        </p:nvCxnSpPr>
        <p:spPr>
          <a:xfrm flipH="1" flipV="1">
            <a:off x="7870825" y="5108575"/>
            <a:ext cx="928688" cy="382588"/>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B492256A-25A3-C971-366D-309BB6A06862}"/>
              </a:ext>
            </a:extLst>
          </p:cNvPr>
          <p:cNvCxnSpPr/>
          <p:nvPr/>
        </p:nvCxnSpPr>
        <p:spPr>
          <a:xfrm flipH="1" flipV="1">
            <a:off x="9256713" y="4198938"/>
            <a:ext cx="939800" cy="198437"/>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3" name="Text Box 21">
            <a:extLst>
              <a:ext uri="{FF2B5EF4-FFF2-40B4-BE49-F238E27FC236}">
                <a16:creationId xmlns:a16="http://schemas.microsoft.com/office/drawing/2014/main" id="{69F93F84-500A-F9D0-916F-BC6288BA99CA}"/>
              </a:ext>
            </a:extLst>
          </p:cNvPr>
          <p:cNvSpPr txBox="1">
            <a:spLocks noChangeArrowheads="1"/>
          </p:cNvSpPr>
          <p:nvPr/>
        </p:nvSpPr>
        <p:spPr bwMode="auto">
          <a:xfrm>
            <a:off x="9331325" y="979488"/>
            <a:ext cx="1889125" cy="515937"/>
          </a:xfrm>
          <a:prstGeom prst="rect">
            <a:avLst/>
          </a:prstGeom>
          <a:noFill/>
          <a:ln>
            <a:noFill/>
          </a:ln>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lvl="1">
              <a:lnSpc>
                <a:spcPct val="80000"/>
              </a:lnSpc>
              <a:spcBef>
                <a:spcPct val="20000"/>
              </a:spcBef>
              <a:buFontTx/>
              <a:buNone/>
              <a:defRPr/>
            </a:pPr>
            <a:r>
              <a:rPr lang="fr-FR" altLang="fr-FR" sz="1800" b="1" dirty="0">
                <a:solidFill>
                  <a:srgbClr val="1B72E2"/>
                </a:solidFill>
                <a:latin typeface="+mn-lt"/>
              </a:rPr>
              <a:t>Mobilier</a:t>
            </a:r>
            <a:r>
              <a:rPr lang="fr-FR" altLang="fr-FR" sz="1800" dirty="0">
                <a:solidFill>
                  <a:srgbClr val="167BB3"/>
                </a:solidFill>
                <a:latin typeface="+mn-lt"/>
              </a:rPr>
              <a:t> </a:t>
            </a:r>
            <a:r>
              <a:rPr lang="fr-FR" altLang="fr-FR" sz="1600" dirty="0">
                <a:solidFill>
                  <a:srgbClr val="002060"/>
                </a:solidFill>
                <a:latin typeface="+mn-lt"/>
              </a:rPr>
              <a:t>Formaldéhyde, COV</a:t>
            </a:r>
          </a:p>
        </p:txBody>
      </p:sp>
      <p:cxnSp>
        <p:nvCxnSpPr>
          <p:cNvPr id="33" name="Connecteur droit avec flèche 32">
            <a:extLst>
              <a:ext uri="{FF2B5EF4-FFF2-40B4-BE49-F238E27FC236}">
                <a16:creationId xmlns:a16="http://schemas.microsoft.com/office/drawing/2014/main" id="{53A1C348-3F93-6319-2E01-0F6B0AD64FAF}"/>
              </a:ext>
            </a:extLst>
          </p:cNvPr>
          <p:cNvCxnSpPr/>
          <p:nvPr/>
        </p:nvCxnSpPr>
        <p:spPr>
          <a:xfrm flipV="1">
            <a:off x="2763838" y="4025900"/>
            <a:ext cx="1035050" cy="904875"/>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F68A0431-8931-4A59-3507-5A5396568A39}"/>
              </a:ext>
            </a:extLst>
          </p:cNvPr>
          <p:cNvCxnSpPr>
            <a:cxnSpLocks/>
          </p:cNvCxnSpPr>
          <p:nvPr/>
        </p:nvCxnSpPr>
        <p:spPr>
          <a:xfrm>
            <a:off x="6096000" y="2139950"/>
            <a:ext cx="228600" cy="492125"/>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7B58AC84-AD38-7ECB-59F2-17E9298D4E14}"/>
              </a:ext>
            </a:extLst>
          </p:cNvPr>
          <p:cNvCxnSpPr>
            <a:cxnSpLocks/>
          </p:cNvCxnSpPr>
          <p:nvPr/>
        </p:nvCxnSpPr>
        <p:spPr>
          <a:xfrm flipH="1">
            <a:off x="8674100" y="1495425"/>
            <a:ext cx="946150" cy="1670050"/>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7" name="Connecteur droit avec flèche 56">
            <a:extLst>
              <a:ext uri="{FF2B5EF4-FFF2-40B4-BE49-F238E27FC236}">
                <a16:creationId xmlns:a16="http://schemas.microsoft.com/office/drawing/2014/main" id="{473C984F-4895-DCBD-42FD-4400736C3883}"/>
              </a:ext>
            </a:extLst>
          </p:cNvPr>
          <p:cNvCxnSpPr/>
          <p:nvPr/>
        </p:nvCxnSpPr>
        <p:spPr>
          <a:xfrm flipH="1" flipV="1">
            <a:off x="9256713" y="2587625"/>
            <a:ext cx="939800" cy="395288"/>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78" name="Connecteur droit avec flèche 77">
            <a:extLst>
              <a:ext uri="{FF2B5EF4-FFF2-40B4-BE49-F238E27FC236}">
                <a16:creationId xmlns:a16="http://schemas.microsoft.com/office/drawing/2014/main" id="{1CD3B016-5F8C-EAAE-DC01-9E7BF591861D}"/>
              </a:ext>
            </a:extLst>
          </p:cNvPr>
          <p:cNvCxnSpPr>
            <a:cxnSpLocks/>
          </p:cNvCxnSpPr>
          <p:nvPr/>
        </p:nvCxnSpPr>
        <p:spPr>
          <a:xfrm flipV="1">
            <a:off x="7173913" y="4926013"/>
            <a:ext cx="0" cy="933450"/>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9237C260-72C2-A142-28CF-251032435871}"/>
              </a:ext>
            </a:extLst>
          </p:cNvPr>
          <p:cNvSpPr txBox="1"/>
          <p:nvPr/>
        </p:nvSpPr>
        <p:spPr>
          <a:xfrm>
            <a:off x="12700" y="6499225"/>
            <a:ext cx="803275" cy="254000"/>
          </a:xfrm>
          <a:prstGeom prst="rect">
            <a:avLst/>
          </a:prstGeom>
          <a:noFill/>
        </p:spPr>
        <p:txBody>
          <a:bodyPr>
            <a:spAutoFit/>
          </a:bodyPr>
          <a:lstStyle/>
          <a:p>
            <a:pPr algn="r" fontAlgn="auto">
              <a:spcBef>
                <a:spcPts val="0"/>
              </a:spcBef>
              <a:spcAft>
                <a:spcPts val="0"/>
              </a:spcAft>
              <a:defRPr/>
            </a:pPr>
            <a:r>
              <a:rPr lang="fr-FR" sz="1050" dirty="0" err="1">
                <a:solidFill>
                  <a:schemeClr val="bg1">
                    <a:lumMod val="75000"/>
                  </a:schemeClr>
                </a:solidFill>
                <a:latin typeface="Candara" panose="020E0502030303020204" pitchFamily="34" charset="0"/>
                <a:ea typeface="+mj-ea"/>
                <a:cs typeface="Arial" charset="0"/>
              </a:rPr>
              <a:t>mambstfc</a:t>
            </a:r>
            <a:endParaRPr lang="fr-FR" sz="1050" dirty="0">
              <a:solidFill>
                <a:schemeClr val="bg1">
                  <a:lumMod val="75000"/>
                </a:schemeClr>
              </a:solidFill>
              <a:latin typeface="Candara" panose="020E0502030303020204" pitchFamily="34" charset="0"/>
              <a:ea typeface="+mj-ea"/>
              <a:cs typeface="Arial" charset="0"/>
            </a:endParaRPr>
          </a:p>
        </p:txBody>
      </p:sp>
      <p:pic>
        <p:nvPicPr>
          <p:cNvPr id="108582" name="Image 7">
            <a:extLst>
              <a:ext uri="{FF2B5EF4-FFF2-40B4-BE49-F238E27FC236}">
                <a16:creationId xmlns:a16="http://schemas.microsoft.com/office/drawing/2014/main" id="{5D5C566B-F8B0-940F-E723-9670EAD07BEB}"/>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04788" y="153988"/>
            <a:ext cx="1047750" cy="117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Text Box 21">
            <a:extLst>
              <a:ext uri="{FF2B5EF4-FFF2-40B4-BE49-F238E27FC236}">
                <a16:creationId xmlns:a16="http://schemas.microsoft.com/office/drawing/2014/main" id="{0389725F-1974-3D50-A1C9-DE9DA122ED04}"/>
              </a:ext>
            </a:extLst>
          </p:cNvPr>
          <p:cNvSpPr txBox="1">
            <a:spLocks noChangeArrowheads="1"/>
          </p:cNvSpPr>
          <p:nvPr/>
        </p:nvSpPr>
        <p:spPr bwMode="auto">
          <a:xfrm>
            <a:off x="2001838" y="1452563"/>
            <a:ext cx="2038350" cy="515937"/>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Produits ménagers</a:t>
            </a:r>
            <a:r>
              <a:rPr lang="fr-FR" dirty="0">
                <a:solidFill>
                  <a:srgbClr val="167BB3"/>
                </a:solidFill>
                <a:latin typeface="+mn-lt"/>
                <a:cs typeface="Arial" charset="0"/>
              </a:rPr>
              <a:t> </a:t>
            </a:r>
            <a:r>
              <a:rPr lang="fr-FR" sz="1600" dirty="0">
                <a:solidFill>
                  <a:srgbClr val="002060"/>
                </a:solidFill>
                <a:latin typeface="+mn-lt"/>
                <a:cs typeface="Arial" charset="0"/>
              </a:rPr>
              <a:t>COV, Biocides…</a:t>
            </a:r>
          </a:p>
        </p:txBody>
      </p:sp>
      <p:cxnSp>
        <p:nvCxnSpPr>
          <p:cNvPr id="53" name="Connecteur droit avec flèche 52">
            <a:extLst>
              <a:ext uri="{FF2B5EF4-FFF2-40B4-BE49-F238E27FC236}">
                <a16:creationId xmlns:a16="http://schemas.microsoft.com/office/drawing/2014/main" id="{F87AF228-0594-B5CF-7163-99900980CD75}"/>
              </a:ext>
            </a:extLst>
          </p:cNvPr>
          <p:cNvCxnSpPr/>
          <p:nvPr/>
        </p:nvCxnSpPr>
        <p:spPr>
          <a:xfrm>
            <a:off x="2974975" y="1968500"/>
            <a:ext cx="334963" cy="398463"/>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45" name="Text Box 21">
            <a:extLst>
              <a:ext uri="{FF2B5EF4-FFF2-40B4-BE49-F238E27FC236}">
                <a16:creationId xmlns:a16="http://schemas.microsoft.com/office/drawing/2014/main" id="{EE14A1A7-7585-562E-EBBF-151FCE98D30C}"/>
              </a:ext>
            </a:extLst>
          </p:cNvPr>
          <p:cNvSpPr txBox="1">
            <a:spLocks noChangeArrowheads="1"/>
          </p:cNvSpPr>
          <p:nvPr/>
        </p:nvSpPr>
        <p:spPr bwMode="auto">
          <a:xfrm>
            <a:off x="7645400" y="1103313"/>
            <a:ext cx="2038350" cy="565150"/>
          </a:xfrm>
          <a:prstGeom prst="rect">
            <a:avLst/>
          </a:prstGeom>
          <a:noFill/>
          <a:ln w="9525">
            <a:noFill/>
            <a:miter lim="800000"/>
            <a:headEnd/>
            <a:tailEnd/>
          </a:ln>
        </p:spPr>
        <p:txBody>
          <a:bodyPr>
            <a:spAutoFit/>
          </a:bodyPr>
          <a:lstStyle/>
          <a:p>
            <a:pPr marL="0" lvl="1" fontAlgn="auto">
              <a:lnSpc>
                <a:spcPct val="80000"/>
              </a:lnSpc>
              <a:spcBef>
                <a:spcPct val="20000"/>
              </a:spcBef>
              <a:spcAft>
                <a:spcPts val="0"/>
              </a:spcAft>
              <a:defRPr/>
            </a:pPr>
            <a:r>
              <a:rPr lang="fr-FR" b="1" dirty="0">
                <a:solidFill>
                  <a:srgbClr val="1B72E2"/>
                </a:solidFill>
                <a:latin typeface="+mn-lt"/>
                <a:ea typeface="+mj-ea"/>
                <a:cs typeface="Arial" charset="0"/>
              </a:rPr>
              <a:t>Humidité</a:t>
            </a:r>
          </a:p>
          <a:p>
            <a:pPr marL="0" lvl="1" fontAlgn="auto">
              <a:lnSpc>
                <a:spcPct val="80000"/>
              </a:lnSpc>
              <a:spcBef>
                <a:spcPct val="20000"/>
              </a:spcBef>
              <a:spcAft>
                <a:spcPts val="0"/>
              </a:spcAft>
              <a:defRPr/>
            </a:pPr>
            <a:r>
              <a:rPr lang="fr-FR" sz="1600" dirty="0">
                <a:solidFill>
                  <a:schemeClr val="accent5">
                    <a:lumMod val="50000"/>
                  </a:schemeClr>
                </a:solidFill>
                <a:latin typeface="+mn-lt"/>
                <a:ea typeface="+mj-ea"/>
                <a:cs typeface="Arial" charset="0"/>
              </a:rPr>
              <a:t>Moisissures</a:t>
            </a:r>
            <a:endParaRPr lang="fr-FR" sz="1600" dirty="0">
              <a:solidFill>
                <a:schemeClr val="accent5">
                  <a:lumMod val="50000"/>
                </a:schemeClr>
              </a:solidFill>
              <a:latin typeface="+mn-lt"/>
              <a:cs typeface="Arial" charset="0"/>
            </a:endParaRPr>
          </a:p>
        </p:txBody>
      </p:sp>
      <p:cxnSp>
        <p:nvCxnSpPr>
          <p:cNvPr id="46" name="Connecteur droit avec flèche 45">
            <a:extLst>
              <a:ext uri="{FF2B5EF4-FFF2-40B4-BE49-F238E27FC236}">
                <a16:creationId xmlns:a16="http://schemas.microsoft.com/office/drawing/2014/main" id="{47E05660-ABE6-77BA-EA5B-6C4CA8B27A5F}"/>
              </a:ext>
            </a:extLst>
          </p:cNvPr>
          <p:cNvCxnSpPr/>
          <p:nvPr/>
        </p:nvCxnSpPr>
        <p:spPr>
          <a:xfrm flipH="1">
            <a:off x="7693025" y="1674813"/>
            <a:ext cx="149225" cy="298450"/>
          </a:xfrm>
          <a:prstGeom prst="straightConnector1">
            <a:avLst/>
          </a:prstGeom>
          <a:ln w="41275">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51" name="Carré corné Info">
            <a:extLst>
              <a:ext uri="{FF2B5EF4-FFF2-40B4-BE49-F238E27FC236}">
                <a16:creationId xmlns:a16="http://schemas.microsoft.com/office/drawing/2014/main" id="{3C6FF77D-3A30-2BCB-AE80-76535CFE9A56}"/>
              </a:ext>
            </a:extLst>
          </p:cNvPr>
          <p:cNvSpPr/>
          <p:nvPr/>
        </p:nvSpPr>
        <p:spPr>
          <a:xfrm>
            <a:off x="147638" y="3671888"/>
            <a:ext cx="1595437" cy="2058987"/>
          </a:xfrm>
          <a:prstGeom prst="foldedCorner">
            <a:avLst/>
          </a:prstGeom>
          <a:solidFill>
            <a:schemeClr val="bg1"/>
          </a:solidFill>
          <a:ln w="28575">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000" b="1" dirty="0">
                <a:solidFill>
                  <a:schemeClr val="accent5">
                    <a:lumMod val="75000"/>
                  </a:schemeClr>
                </a:solidFill>
              </a:rPr>
              <a:t> </a:t>
            </a:r>
          </a:p>
          <a:p>
            <a:pPr marL="228600" indent="-228600">
              <a:buFontTx/>
              <a:buAutoNum type="arabicPeriod"/>
              <a:defRPr/>
            </a:pPr>
            <a:r>
              <a:rPr lang="fr-FR" sz="1100" b="1" dirty="0">
                <a:solidFill>
                  <a:schemeClr val="accent5">
                    <a:lumMod val="75000"/>
                  </a:schemeClr>
                </a:solidFill>
              </a:rPr>
              <a:t>Mobilier</a:t>
            </a:r>
          </a:p>
          <a:p>
            <a:pPr marL="228600" indent="-228600">
              <a:buFontTx/>
              <a:buAutoNum type="arabicPeriod"/>
              <a:defRPr/>
            </a:pPr>
            <a:r>
              <a:rPr lang="fr-FR" sz="1100" b="1" dirty="0">
                <a:solidFill>
                  <a:schemeClr val="accent5">
                    <a:lumMod val="75000"/>
                  </a:schemeClr>
                </a:solidFill>
              </a:rPr>
              <a:t>Insecticide</a:t>
            </a:r>
          </a:p>
          <a:p>
            <a:pPr marL="228600" indent="-228600">
              <a:buFontTx/>
              <a:buAutoNum type="arabicPeriod"/>
              <a:defRPr/>
            </a:pPr>
            <a:r>
              <a:rPr lang="fr-FR" sz="1100" b="1" dirty="0">
                <a:solidFill>
                  <a:schemeClr val="accent5">
                    <a:lumMod val="75000"/>
                  </a:schemeClr>
                </a:solidFill>
              </a:rPr>
              <a:t>Mobilier</a:t>
            </a:r>
          </a:p>
          <a:p>
            <a:pPr marL="228600" indent="-228600">
              <a:buFontTx/>
              <a:buAutoNum type="arabicPeriod"/>
              <a:defRPr/>
            </a:pPr>
            <a:r>
              <a:rPr lang="fr-FR" sz="1100" b="1" dirty="0">
                <a:solidFill>
                  <a:schemeClr val="accent5">
                    <a:lumMod val="75000"/>
                  </a:schemeClr>
                </a:solidFill>
              </a:rPr>
              <a:t>Peinture</a:t>
            </a:r>
          </a:p>
          <a:p>
            <a:pPr marL="228600" indent="-228600">
              <a:buFontTx/>
              <a:buAutoNum type="arabicPeriod"/>
              <a:defRPr/>
            </a:pPr>
            <a:r>
              <a:rPr lang="fr-FR" sz="1100" b="1" dirty="0">
                <a:solidFill>
                  <a:schemeClr val="accent5">
                    <a:lumMod val="75000"/>
                  </a:schemeClr>
                </a:solidFill>
              </a:rPr>
              <a:t>Stockage des déchets</a:t>
            </a:r>
          </a:p>
          <a:p>
            <a:pPr marL="228600" indent="-228600">
              <a:buFontTx/>
              <a:buAutoNum type="arabicPeriod"/>
              <a:defRPr/>
            </a:pPr>
            <a:r>
              <a:rPr lang="fr-FR" sz="1100" b="1" dirty="0">
                <a:solidFill>
                  <a:schemeClr val="accent5">
                    <a:lumMod val="75000"/>
                  </a:schemeClr>
                </a:solidFill>
              </a:rPr>
              <a:t>Tabac</a:t>
            </a:r>
          </a:p>
          <a:p>
            <a:pPr marL="228600" indent="-228600">
              <a:buFontTx/>
              <a:buAutoNum type="arabicPeriod"/>
              <a:defRPr/>
            </a:pPr>
            <a:r>
              <a:rPr lang="fr-FR" sz="1100" b="1" dirty="0">
                <a:solidFill>
                  <a:schemeClr val="accent5">
                    <a:lumMod val="75000"/>
                  </a:schemeClr>
                </a:solidFill>
              </a:rPr>
              <a:t>Feux de cheminée</a:t>
            </a:r>
          </a:p>
          <a:p>
            <a:pPr marL="228600" indent="-228600">
              <a:buFontTx/>
              <a:buAutoNum type="arabicPeriod"/>
              <a:defRPr/>
            </a:pPr>
            <a:r>
              <a:rPr lang="fr-FR" sz="1100" b="1" dirty="0">
                <a:solidFill>
                  <a:schemeClr val="accent5">
                    <a:lumMod val="75000"/>
                  </a:schemeClr>
                </a:solidFill>
              </a:rPr>
              <a:t>Chauffe-eau</a:t>
            </a:r>
          </a:p>
          <a:p>
            <a:pPr marL="228600" indent="-228600">
              <a:buFontTx/>
              <a:buAutoNum type="arabicPeriod"/>
              <a:defRPr/>
            </a:pPr>
            <a:r>
              <a:rPr lang="fr-FR" sz="1100" b="1" dirty="0">
                <a:solidFill>
                  <a:schemeClr val="accent5">
                    <a:lumMod val="75000"/>
                  </a:schemeClr>
                </a:solidFill>
              </a:rPr>
              <a:t>Produits ménagers</a:t>
            </a:r>
          </a:p>
          <a:p>
            <a:pPr marL="228600" indent="-228600">
              <a:buFontTx/>
              <a:buAutoNum type="arabicPeriod"/>
              <a:defRPr/>
            </a:pPr>
            <a:r>
              <a:rPr lang="fr-FR" sz="1100" b="1" dirty="0">
                <a:solidFill>
                  <a:schemeClr val="accent5">
                    <a:lumMod val="75000"/>
                  </a:schemeClr>
                </a:solidFill>
              </a:rPr>
              <a:t>Humidité</a:t>
            </a:r>
          </a:p>
        </p:txBody>
      </p:sp>
      <p:sp>
        <p:nvSpPr>
          <p:cNvPr id="108591" name="Espace réservé du numéro de diapositive 1">
            <a:extLst>
              <a:ext uri="{FF2B5EF4-FFF2-40B4-BE49-F238E27FC236}">
                <a16:creationId xmlns:a16="http://schemas.microsoft.com/office/drawing/2014/main" id="{09084DF4-00EE-E729-5966-0AD6350F0BDD}"/>
              </a:ext>
            </a:extLst>
          </p:cNvPr>
          <p:cNvSpPr txBox="1">
            <a:spLocks noChangeArrowheads="1"/>
          </p:cNvSpPr>
          <p:nvPr/>
        </p:nvSpPr>
        <p:spPr bwMode="auto">
          <a:xfrm>
            <a:off x="11277600" y="6354763"/>
            <a:ext cx="914400" cy="365125"/>
          </a:xfrm>
          <a:prstGeom prst="rect">
            <a:avLst/>
          </a:prstGeom>
          <a:solidFill>
            <a:srgbClr val="3DC7F4"/>
          </a:solid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CD3D4A27-346E-4E6F-9CC3-246D0A1D2B4B}" type="slidenum">
              <a:rPr lang="fr-FR" altLang="fr-FR" sz="1800" b="1"/>
              <a:pPr eaLnBrk="1" hangingPunct="1">
                <a:lnSpc>
                  <a:spcPct val="100000"/>
                </a:lnSpc>
                <a:spcBef>
                  <a:spcPct val="0"/>
                </a:spcBef>
                <a:buFontTx/>
                <a:buNone/>
              </a:pPr>
              <a:t>52</a:t>
            </a:fld>
            <a:endParaRPr lang="fr-FR" altLang="fr-FR" sz="1800" b="1" dirty="0"/>
          </a:p>
        </p:txBody>
      </p:sp>
      <p:grpSp>
        <p:nvGrpSpPr>
          <p:cNvPr id="2" name="Groupe N1">
            <a:extLst>
              <a:ext uri="{FF2B5EF4-FFF2-40B4-BE49-F238E27FC236}">
                <a16:creationId xmlns:a16="http://schemas.microsoft.com/office/drawing/2014/main" id="{1283DDBE-70B8-1244-3C43-05280317B56E}"/>
              </a:ext>
            </a:extLst>
          </p:cNvPr>
          <p:cNvGrpSpPr>
            <a:grpSpLocks/>
          </p:cNvGrpSpPr>
          <p:nvPr/>
        </p:nvGrpSpPr>
        <p:grpSpPr bwMode="auto">
          <a:xfrm>
            <a:off x="1896339" y="2973623"/>
            <a:ext cx="696048" cy="696677"/>
            <a:chOff x="5868988" y="1155587"/>
            <a:chExt cx="1470025" cy="976100"/>
          </a:xfrm>
          <a:solidFill>
            <a:schemeClr val="accent6"/>
          </a:solidFill>
        </p:grpSpPr>
        <p:sp>
          <p:nvSpPr>
            <p:cNvPr id="3" name="rond rouge">
              <a:extLst>
                <a:ext uri="{FF2B5EF4-FFF2-40B4-BE49-F238E27FC236}">
                  <a16:creationId xmlns:a16="http://schemas.microsoft.com/office/drawing/2014/main" id="{3A538293-51E2-B05D-9A69-CFFC504E6785}"/>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grp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3600" dirty="0"/>
            </a:p>
          </p:txBody>
        </p:sp>
        <p:sp>
          <p:nvSpPr>
            <p:cNvPr id="4" name="? bleu">
              <a:extLst>
                <a:ext uri="{FF2B5EF4-FFF2-40B4-BE49-F238E27FC236}">
                  <a16:creationId xmlns:a16="http://schemas.microsoft.com/office/drawing/2014/main" id="{A65853EF-823B-3A4D-83BF-4A255812FF0D}"/>
                </a:ext>
              </a:extLst>
            </p:cNvPr>
            <p:cNvSpPr>
              <a:spLocks noChangeArrowheads="1"/>
            </p:cNvSpPr>
            <p:nvPr/>
          </p:nvSpPr>
          <p:spPr bwMode="auto">
            <a:xfrm>
              <a:off x="6197377" y="1155587"/>
              <a:ext cx="884286" cy="90556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1</a:t>
              </a:r>
            </a:p>
          </p:txBody>
        </p:sp>
      </p:grpSp>
      <p:grpSp>
        <p:nvGrpSpPr>
          <p:cNvPr id="5" name="Groupe N2">
            <a:extLst>
              <a:ext uri="{FF2B5EF4-FFF2-40B4-BE49-F238E27FC236}">
                <a16:creationId xmlns:a16="http://schemas.microsoft.com/office/drawing/2014/main" id="{F60BFF58-C960-E6D0-7E76-8591B75988F6}"/>
              </a:ext>
            </a:extLst>
          </p:cNvPr>
          <p:cNvGrpSpPr>
            <a:grpSpLocks/>
          </p:cNvGrpSpPr>
          <p:nvPr/>
        </p:nvGrpSpPr>
        <p:grpSpPr bwMode="auto">
          <a:xfrm>
            <a:off x="2446372" y="1270235"/>
            <a:ext cx="696048" cy="696677"/>
            <a:chOff x="5868988" y="1155587"/>
            <a:chExt cx="1470025" cy="976100"/>
          </a:xfrm>
          <a:solidFill>
            <a:schemeClr val="accent1"/>
          </a:solidFill>
        </p:grpSpPr>
        <p:sp>
          <p:nvSpPr>
            <p:cNvPr id="6" name="rond rouge">
              <a:extLst>
                <a:ext uri="{FF2B5EF4-FFF2-40B4-BE49-F238E27FC236}">
                  <a16:creationId xmlns:a16="http://schemas.microsoft.com/office/drawing/2014/main" id="{2BE5C913-619C-2E0E-D44B-E1E4B7D70199}"/>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3600" dirty="0"/>
            </a:p>
          </p:txBody>
        </p:sp>
        <p:sp>
          <p:nvSpPr>
            <p:cNvPr id="7" name="? bleu">
              <a:extLst>
                <a:ext uri="{FF2B5EF4-FFF2-40B4-BE49-F238E27FC236}">
                  <a16:creationId xmlns:a16="http://schemas.microsoft.com/office/drawing/2014/main" id="{9CCE53C1-3AAB-145D-91DB-C2ECDC6420F9}"/>
                </a:ext>
              </a:extLst>
            </p:cNvPr>
            <p:cNvSpPr>
              <a:spLocks noChangeArrowheads="1"/>
            </p:cNvSpPr>
            <p:nvPr/>
          </p:nvSpPr>
          <p:spPr bwMode="auto">
            <a:xfrm>
              <a:off x="6197377" y="1155587"/>
              <a:ext cx="884286" cy="90556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2</a:t>
              </a:r>
            </a:p>
          </p:txBody>
        </p:sp>
      </p:grpSp>
      <p:grpSp>
        <p:nvGrpSpPr>
          <p:cNvPr id="9" name="Groupe N4">
            <a:extLst>
              <a:ext uri="{FF2B5EF4-FFF2-40B4-BE49-F238E27FC236}">
                <a16:creationId xmlns:a16="http://schemas.microsoft.com/office/drawing/2014/main" id="{235354B3-4663-8766-28DE-C1004475DC55}"/>
              </a:ext>
            </a:extLst>
          </p:cNvPr>
          <p:cNvGrpSpPr>
            <a:grpSpLocks/>
          </p:cNvGrpSpPr>
          <p:nvPr/>
        </p:nvGrpSpPr>
        <p:grpSpPr bwMode="auto">
          <a:xfrm>
            <a:off x="7814859" y="947821"/>
            <a:ext cx="696048" cy="668246"/>
            <a:chOff x="5894983" y="1200431"/>
            <a:chExt cx="1470025" cy="936266"/>
          </a:xfrm>
          <a:solidFill>
            <a:schemeClr val="accent1"/>
          </a:solidFill>
        </p:grpSpPr>
        <p:sp>
          <p:nvSpPr>
            <p:cNvPr id="10" name="rond rouge">
              <a:extLst>
                <a:ext uri="{FF2B5EF4-FFF2-40B4-BE49-F238E27FC236}">
                  <a16:creationId xmlns:a16="http://schemas.microsoft.com/office/drawing/2014/main" id="{663258A1-C365-E87C-0D55-B6F1DDF15066}"/>
                </a:ext>
              </a:extLst>
            </p:cNvPr>
            <p:cNvSpPr/>
            <p:nvPr/>
          </p:nvSpPr>
          <p:spPr>
            <a:xfrm>
              <a:off x="5894983" y="122101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1" name="? bleu">
              <a:extLst>
                <a:ext uri="{FF2B5EF4-FFF2-40B4-BE49-F238E27FC236}">
                  <a16:creationId xmlns:a16="http://schemas.microsoft.com/office/drawing/2014/main" id="{21ACB098-AB6F-71F6-E14A-3CB829BAFFCE}"/>
                </a:ext>
              </a:extLst>
            </p:cNvPr>
            <p:cNvSpPr>
              <a:spLocks noChangeArrowheads="1"/>
            </p:cNvSpPr>
            <p:nvPr/>
          </p:nvSpPr>
          <p:spPr bwMode="auto">
            <a:xfrm>
              <a:off x="6170820" y="1200431"/>
              <a:ext cx="884286" cy="90556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4</a:t>
              </a:r>
            </a:p>
          </p:txBody>
        </p:sp>
      </p:grpSp>
      <p:grpSp>
        <p:nvGrpSpPr>
          <p:cNvPr id="13" name="Groupe N5">
            <a:extLst>
              <a:ext uri="{FF2B5EF4-FFF2-40B4-BE49-F238E27FC236}">
                <a16:creationId xmlns:a16="http://schemas.microsoft.com/office/drawing/2014/main" id="{199D6D1D-748B-D390-44A6-39D2A133A622}"/>
              </a:ext>
            </a:extLst>
          </p:cNvPr>
          <p:cNvGrpSpPr>
            <a:grpSpLocks/>
          </p:cNvGrpSpPr>
          <p:nvPr/>
        </p:nvGrpSpPr>
        <p:grpSpPr bwMode="auto">
          <a:xfrm>
            <a:off x="9666540" y="776301"/>
            <a:ext cx="696048" cy="696677"/>
            <a:chOff x="5868988" y="1155587"/>
            <a:chExt cx="1470025" cy="976100"/>
          </a:xfrm>
          <a:solidFill>
            <a:schemeClr val="accent1"/>
          </a:solidFill>
        </p:grpSpPr>
        <p:sp>
          <p:nvSpPr>
            <p:cNvPr id="14" name="rond rouge">
              <a:extLst>
                <a:ext uri="{FF2B5EF4-FFF2-40B4-BE49-F238E27FC236}">
                  <a16:creationId xmlns:a16="http://schemas.microsoft.com/office/drawing/2014/main" id="{759F9251-8675-67CC-328B-0516E8186D01}"/>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3600" dirty="0"/>
            </a:p>
          </p:txBody>
        </p:sp>
        <p:sp>
          <p:nvSpPr>
            <p:cNvPr id="30" name="? bleu">
              <a:extLst>
                <a:ext uri="{FF2B5EF4-FFF2-40B4-BE49-F238E27FC236}">
                  <a16:creationId xmlns:a16="http://schemas.microsoft.com/office/drawing/2014/main" id="{467A9523-4FC9-02DA-D05C-A2901683C3E3}"/>
                </a:ext>
              </a:extLst>
            </p:cNvPr>
            <p:cNvSpPr>
              <a:spLocks noChangeArrowheads="1"/>
            </p:cNvSpPr>
            <p:nvPr/>
          </p:nvSpPr>
          <p:spPr bwMode="auto">
            <a:xfrm>
              <a:off x="6197377" y="1155587"/>
              <a:ext cx="884286" cy="90556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5</a:t>
              </a:r>
            </a:p>
          </p:txBody>
        </p:sp>
      </p:grpSp>
      <p:grpSp>
        <p:nvGrpSpPr>
          <p:cNvPr id="31" name="Groupe N6">
            <a:extLst>
              <a:ext uri="{FF2B5EF4-FFF2-40B4-BE49-F238E27FC236}">
                <a16:creationId xmlns:a16="http://schemas.microsoft.com/office/drawing/2014/main" id="{1DF3AAC9-7CC2-A7DC-6DD2-04030BF70A7A}"/>
              </a:ext>
            </a:extLst>
          </p:cNvPr>
          <p:cNvGrpSpPr>
            <a:grpSpLocks/>
          </p:cNvGrpSpPr>
          <p:nvPr/>
        </p:nvGrpSpPr>
        <p:grpSpPr bwMode="auto">
          <a:xfrm>
            <a:off x="10431102" y="2806826"/>
            <a:ext cx="696048" cy="696677"/>
            <a:chOff x="5868988" y="1155587"/>
            <a:chExt cx="1470025" cy="976100"/>
          </a:xfrm>
          <a:solidFill>
            <a:srgbClr val="00B0F0"/>
          </a:solidFill>
        </p:grpSpPr>
        <p:sp>
          <p:nvSpPr>
            <p:cNvPr id="32" name="rond rouge">
              <a:extLst>
                <a:ext uri="{FF2B5EF4-FFF2-40B4-BE49-F238E27FC236}">
                  <a16:creationId xmlns:a16="http://schemas.microsoft.com/office/drawing/2014/main" id="{3980C7C7-D8AA-2543-8268-73E50CEED46C}"/>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3600" dirty="0"/>
            </a:p>
          </p:txBody>
        </p:sp>
        <p:sp>
          <p:nvSpPr>
            <p:cNvPr id="34" name="? bleu">
              <a:extLst>
                <a:ext uri="{FF2B5EF4-FFF2-40B4-BE49-F238E27FC236}">
                  <a16:creationId xmlns:a16="http://schemas.microsoft.com/office/drawing/2014/main" id="{7A67D56B-6D58-3C18-F8B7-F0B767C146F8}"/>
                </a:ext>
              </a:extLst>
            </p:cNvPr>
            <p:cNvSpPr>
              <a:spLocks noChangeArrowheads="1"/>
            </p:cNvSpPr>
            <p:nvPr/>
          </p:nvSpPr>
          <p:spPr bwMode="auto">
            <a:xfrm>
              <a:off x="6197377" y="1155587"/>
              <a:ext cx="884286" cy="90556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6</a:t>
              </a:r>
            </a:p>
          </p:txBody>
        </p:sp>
      </p:grpSp>
      <p:grpSp>
        <p:nvGrpSpPr>
          <p:cNvPr id="35" name="Groupe N7">
            <a:extLst>
              <a:ext uri="{FF2B5EF4-FFF2-40B4-BE49-F238E27FC236}">
                <a16:creationId xmlns:a16="http://schemas.microsoft.com/office/drawing/2014/main" id="{C3FE4F42-CEED-734A-1E35-AE1C10CEDEEB}"/>
              </a:ext>
            </a:extLst>
          </p:cNvPr>
          <p:cNvGrpSpPr>
            <a:grpSpLocks/>
          </p:cNvGrpSpPr>
          <p:nvPr/>
        </p:nvGrpSpPr>
        <p:grpSpPr bwMode="auto">
          <a:xfrm>
            <a:off x="10577099" y="4072095"/>
            <a:ext cx="696048" cy="696677"/>
            <a:chOff x="5868988" y="1155587"/>
            <a:chExt cx="1470025" cy="976100"/>
          </a:xfrm>
          <a:solidFill>
            <a:schemeClr val="accent1"/>
          </a:solidFill>
        </p:grpSpPr>
        <p:sp>
          <p:nvSpPr>
            <p:cNvPr id="37" name="rond rouge">
              <a:extLst>
                <a:ext uri="{FF2B5EF4-FFF2-40B4-BE49-F238E27FC236}">
                  <a16:creationId xmlns:a16="http://schemas.microsoft.com/office/drawing/2014/main" id="{61A4143E-BDA2-C888-ABE3-5F90D295FEE9}"/>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3600" dirty="0"/>
            </a:p>
          </p:txBody>
        </p:sp>
        <p:sp>
          <p:nvSpPr>
            <p:cNvPr id="38" name="? bleu">
              <a:extLst>
                <a:ext uri="{FF2B5EF4-FFF2-40B4-BE49-F238E27FC236}">
                  <a16:creationId xmlns:a16="http://schemas.microsoft.com/office/drawing/2014/main" id="{47B43538-0594-3EF7-0320-2ACA667B3AE5}"/>
                </a:ext>
              </a:extLst>
            </p:cNvPr>
            <p:cNvSpPr>
              <a:spLocks noChangeArrowheads="1"/>
            </p:cNvSpPr>
            <p:nvPr/>
          </p:nvSpPr>
          <p:spPr bwMode="auto">
            <a:xfrm>
              <a:off x="6197377" y="1155587"/>
              <a:ext cx="884286" cy="90556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7</a:t>
              </a:r>
            </a:p>
          </p:txBody>
        </p:sp>
      </p:grpSp>
      <p:grpSp>
        <p:nvGrpSpPr>
          <p:cNvPr id="39" name="Groupe N3">
            <a:extLst>
              <a:ext uri="{FF2B5EF4-FFF2-40B4-BE49-F238E27FC236}">
                <a16:creationId xmlns:a16="http://schemas.microsoft.com/office/drawing/2014/main" id="{9AD0F701-8C32-D57F-2EE2-6F35EA1945A9}"/>
              </a:ext>
            </a:extLst>
          </p:cNvPr>
          <p:cNvGrpSpPr>
            <a:grpSpLocks/>
          </p:cNvGrpSpPr>
          <p:nvPr/>
        </p:nvGrpSpPr>
        <p:grpSpPr bwMode="auto">
          <a:xfrm>
            <a:off x="5586251" y="1468307"/>
            <a:ext cx="696048" cy="696677"/>
            <a:chOff x="5868988" y="1155587"/>
            <a:chExt cx="1470025" cy="976100"/>
          </a:xfrm>
          <a:solidFill>
            <a:srgbClr val="00B0F0"/>
          </a:solidFill>
        </p:grpSpPr>
        <p:sp>
          <p:nvSpPr>
            <p:cNvPr id="40" name="rond rouge">
              <a:extLst>
                <a:ext uri="{FF2B5EF4-FFF2-40B4-BE49-F238E27FC236}">
                  <a16:creationId xmlns:a16="http://schemas.microsoft.com/office/drawing/2014/main" id="{77FD2194-2F0B-E415-C419-17A3EE2701BD}"/>
                </a:ext>
              </a:extLst>
            </p:cNvPr>
            <p:cNvSpPr/>
            <p:nvPr/>
          </p:nvSpPr>
          <p:spPr>
            <a:xfrm>
              <a:off x="5868988" y="1216003"/>
              <a:ext cx="1470025" cy="91568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sz="3600" dirty="0"/>
            </a:p>
          </p:txBody>
        </p:sp>
        <p:sp>
          <p:nvSpPr>
            <p:cNvPr id="41" name="? bleu">
              <a:extLst>
                <a:ext uri="{FF2B5EF4-FFF2-40B4-BE49-F238E27FC236}">
                  <a16:creationId xmlns:a16="http://schemas.microsoft.com/office/drawing/2014/main" id="{E0F7E74D-0F39-6794-8D59-ACB72A8514C1}"/>
                </a:ext>
              </a:extLst>
            </p:cNvPr>
            <p:cNvSpPr>
              <a:spLocks noChangeArrowheads="1"/>
            </p:cNvSpPr>
            <p:nvPr/>
          </p:nvSpPr>
          <p:spPr bwMode="auto">
            <a:xfrm>
              <a:off x="6197377" y="1155587"/>
              <a:ext cx="884286" cy="90556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3</a:t>
              </a:r>
            </a:p>
          </p:txBody>
        </p:sp>
      </p:grpSp>
      <p:grpSp>
        <p:nvGrpSpPr>
          <p:cNvPr id="64" name="Groupe N8">
            <a:extLst>
              <a:ext uri="{FF2B5EF4-FFF2-40B4-BE49-F238E27FC236}">
                <a16:creationId xmlns:a16="http://schemas.microsoft.com/office/drawing/2014/main" id="{42A75E49-89D3-5F1E-FA1C-8DA061316D68}"/>
              </a:ext>
            </a:extLst>
          </p:cNvPr>
          <p:cNvGrpSpPr/>
          <p:nvPr/>
        </p:nvGrpSpPr>
        <p:grpSpPr>
          <a:xfrm>
            <a:off x="9006770" y="5258584"/>
            <a:ext cx="696048" cy="658823"/>
            <a:chOff x="9006770" y="5258584"/>
            <a:chExt cx="696048" cy="658823"/>
          </a:xfrm>
        </p:grpSpPr>
        <p:sp>
          <p:nvSpPr>
            <p:cNvPr id="42" name="rond rouge">
              <a:extLst>
                <a:ext uri="{FF2B5EF4-FFF2-40B4-BE49-F238E27FC236}">
                  <a16:creationId xmlns:a16="http://schemas.microsoft.com/office/drawing/2014/main" id="{520A3FAE-6242-20E8-AC69-F79775A8F244}"/>
                </a:ext>
              </a:extLst>
            </p:cNvPr>
            <p:cNvSpPr/>
            <p:nvPr/>
          </p:nvSpPr>
          <p:spPr bwMode="auto">
            <a:xfrm>
              <a:off x="9006770" y="5263851"/>
              <a:ext cx="696048" cy="6535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9" name="? bleu">
              <a:extLst>
                <a:ext uri="{FF2B5EF4-FFF2-40B4-BE49-F238E27FC236}">
                  <a16:creationId xmlns:a16="http://schemas.microsoft.com/office/drawing/2014/main" id="{55BDFD64-6E39-0E51-C003-5FE489BDBAC1}"/>
                </a:ext>
              </a:extLst>
            </p:cNvPr>
            <p:cNvSpPr>
              <a:spLocks noChangeArrowheads="1"/>
            </p:cNvSpPr>
            <p:nvPr/>
          </p:nvSpPr>
          <p:spPr bwMode="auto">
            <a:xfrm>
              <a:off x="9158626" y="5258584"/>
              <a:ext cx="418704" cy="64633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8</a:t>
              </a:r>
            </a:p>
          </p:txBody>
        </p:sp>
      </p:grpSp>
      <p:grpSp>
        <p:nvGrpSpPr>
          <p:cNvPr id="56" name="Groupe N9">
            <a:extLst>
              <a:ext uri="{FF2B5EF4-FFF2-40B4-BE49-F238E27FC236}">
                <a16:creationId xmlns:a16="http://schemas.microsoft.com/office/drawing/2014/main" id="{361BA4D4-4E60-9E1F-A6C3-2EBFBF58F904}"/>
              </a:ext>
            </a:extLst>
          </p:cNvPr>
          <p:cNvGrpSpPr/>
          <p:nvPr/>
        </p:nvGrpSpPr>
        <p:grpSpPr>
          <a:xfrm>
            <a:off x="6751888" y="5977631"/>
            <a:ext cx="696048" cy="676031"/>
            <a:chOff x="6751888" y="5977631"/>
            <a:chExt cx="696048" cy="676031"/>
          </a:xfrm>
        </p:grpSpPr>
        <p:sp>
          <p:nvSpPr>
            <p:cNvPr id="43" name="rond rouge">
              <a:extLst>
                <a:ext uri="{FF2B5EF4-FFF2-40B4-BE49-F238E27FC236}">
                  <a16:creationId xmlns:a16="http://schemas.microsoft.com/office/drawing/2014/main" id="{084EB818-B66D-12F5-ED55-4BB936F167D2}"/>
                </a:ext>
              </a:extLst>
            </p:cNvPr>
            <p:cNvSpPr/>
            <p:nvPr/>
          </p:nvSpPr>
          <p:spPr bwMode="auto">
            <a:xfrm>
              <a:off x="6751888" y="6000106"/>
              <a:ext cx="696048" cy="6535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0" name="? bleu">
              <a:extLst>
                <a:ext uri="{FF2B5EF4-FFF2-40B4-BE49-F238E27FC236}">
                  <a16:creationId xmlns:a16="http://schemas.microsoft.com/office/drawing/2014/main" id="{D8EF73B8-D878-506D-3D14-AE02E220A582}"/>
                </a:ext>
              </a:extLst>
            </p:cNvPr>
            <p:cNvSpPr>
              <a:spLocks noChangeArrowheads="1"/>
            </p:cNvSpPr>
            <p:nvPr/>
          </p:nvSpPr>
          <p:spPr bwMode="auto">
            <a:xfrm>
              <a:off x="6910855" y="5977631"/>
              <a:ext cx="418704" cy="64633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9</a:t>
              </a:r>
            </a:p>
          </p:txBody>
        </p:sp>
      </p:grpSp>
      <p:grpSp>
        <p:nvGrpSpPr>
          <p:cNvPr id="55" name="Groupe N10">
            <a:extLst>
              <a:ext uri="{FF2B5EF4-FFF2-40B4-BE49-F238E27FC236}">
                <a16:creationId xmlns:a16="http://schemas.microsoft.com/office/drawing/2014/main" id="{C482EFAE-44A0-90F1-47D9-938466D68F10}"/>
              </a:ext>
            </a:extLst>
          </p:cNvPr>
          <p:cNvGrpSpPr/>
          <p:nvPr/>
        </p:nvGrpSpPr>
        <p:grpSpPr>
          <a:xfrm>
            <a:off x="2024425" y="4973091"/>
            <a:ext cx="696048" cy="653556"/>
            <a:chOff x="2024425" y="4973091"/>
            <a:chExt cx="696048" cy="653556"/>
          </a:xfrm>
        </p:grpSpPr>
        <p:sp>
          <p:nvSpPr>
            <p:cNvPr id="48" name="rond rouge">
              <a:extLst>
                <a:ext uri="{FF2B5EF4-FFF2-40B4-BE49-F238E27FC236}">
                  <a16:creationId xmlns:a16="http://schemas.microsoft.com/office/drawing/2014/main" id="{846F95E5-1B94-2986-5A35-FD31020F5FCB}"/>
                </a:ext>
              </a:extLst>
            </p:cNvPr>
            <p:cNvSpPr/>
            <p:nvPr/>
          </p:nvSpPr>
          <p:spPr bwMode="auto">
            <a:xfrm>
              <a:off x="2024425" y="4973091"/>
              <a:ext cx="696048" cy="6535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4" name="? bleu">
              <a:extLst>
                <a:ext uri="{FF2B5EF4-FFF2-40B4-BE49-F238E27FC236}">
                  <a16:creationId xmlns:a16="http://schemas.microsoft.com/office/drawing/2014/main" id="{6D03730B-BC7D-3776-F33E-B0EB11237151}"/>
                </a:ext>
              </a:extLst>
            </p:cNvPr>
            <p:cNvSpPr>
              <a:spLocks noChangeArrowheads="1"/>
            </p:cNvSpPr>
            <p:nvPr/>
          </p:nvSpPr>
          <p:spPr bwMode="auto">
            <a:xfrm>
              <a:off x="2064404" y="4980316"/>
              <a:ext cx="652743" cy="646331"/>
            </a:xfrm>
            <a:prstGeom prst="rect">
              <a:avLst/>
            </a:prstGeom>
            <a:noFill/>
            <a:ln>
              <a:noFill/>
            </a:ln>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b="1" dirty="0">
                  <a:solidFill>
                    <a:schemeClr val="bg1"/>
                  </a:solidFill>
                  <a:latin typeface="+mn-lt"/>
                </a:rPr>
                <a:t>10</a:t>
              </a:r>
            </a:p>
          </p:txBody>
        </p:sp>
      </p:grpSp>
    </p:spTree>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251914"/>
                    </p:tgtEl>
                  </p:cond>
                </p:stCondLst>
                <p:endSync evt="end" delay="0">
                  <p:rtn val="all"/>
                </p:endSync>
                <p:childTnLst>
                  <p:par>
                    <p:cTn id="3" fill="hold" nodeType="clickPar">
                      <p:stCondLst>
                        <p:cond delay="0"/>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251914"/>
                  </p:tgtEl>
                </p:cond>
              </p:nextCondLst>
            </p:seq>
            <p:seq concurrent="1" nextAc="seek">
              <p:cTn id="11" restart="whenNotActive" fill="hold" evtFilter="cancelBubble" nodeType="interactiveSeq">
                <p:stCondLst>
                  <p:cond evt="onClick" delay="0">
                    <p:tgtEl>
                      <p:spTgt spid="5"/>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5"/>
                                        </p:tgtEl>
                                      </p:cBhvr>
                                    </p:animEffect>
                                    <p:set>
                                      <p:cBhvr>
                                        <p:cTn id="16" dur="1" fill="hold">
                                          <p:stCondLst>
                                            <p:cond delay="499"/>
                                          </p:stCondLst>
                                        </p:cTn>
                                        <p:tgtEl>
                                          <p:spTgt spid="5"/>
                                        </p:tgtEl>
                                        <p:attrNameLst>
                                          <p:attrName>style.visibility</p:attrName>
                                        </p:attrNameLst>
                                      </p:cBhvr>
                                      <p:to>
                                        <p:strVal val="hidden"/>
                                      </p:to>
                                    </p:set>
                                  </p:childTnLst>
                                </p:cTn>
                              </p:par>
                              <p:par>
                                <p:cTn id="17" presetID="3" presetClass="entr" presetSubtype="10"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animEffect transition="in" filter="blinds(horizontal)">
                                      <p:cBhvr>
                                        <p:cTn id="19" dur="500"/>
                                        <p:tgtEl>
                                          <p:spTgt spid="52"/>
                                        </p:tgtEl>
                                      </p:cBhvr>
                                    </p:animEffect>
                                  </p:childTnLst>
                                </p:cTn>
                              </p:par>
                            </p:childTnLst>
                          </p:cTn>
                        </p:par>
                      </p:childTnLst>
                    </p:cTn>
                  </p:par>
                </p:childTnLst>
              </p:cTn>
              <p:nextCondLst>
                <p:cond evt="onClick" delay="0">
                  <p:tgtEl>
                    <p:spTgt spid="5"/>
                  </p:tgtEl>
                </p:cond>
              </p:nextCondLst>
            </p:seq>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2"/>
                                        </p:tgtEl>
                                      </p:cBhvr>
                                    </p:animEffect>
                                    <p:set>
                                      <p:cBhvr>
                                        <p:cTn id="25" dur="1" fill="hold">
                                          <p:stCondLst>
                                            <p:cond delay="499"/>
                                          </p:stCondLst>
                                        </p:cTn>
                                        <p:tgtEl>
                                          <p:spTgt spid="2"/>
                                        </p:tgtEl>
                                        <p:attrNameLst>
                                          <p:attrName>style.visibility</p:attrName>
                                        </p:attrNameLst>
                                      </p:cBhvr>
                                      <p:to>
                                        <p:strVal val="hidden"/>
                                      </p:to>
                                    </p:set>
                                  </p:childTnLst>
                                </p:cTn>
                              </p:par>
                              <p:par>
                                <p:cTn id="26" presetID="3" presetClass="entr" presetSubtype="10" fill="hold" grpId="0"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linds(horizontal)">
                                      <p:cBhvr>
                                        <p:cTn id="28" dur="500"/>
                                        <p:tgtEl>
                                          <p:spTgt spid="21"/>
                                        </p:tgtEl>
                                      </p:cBhvr>
                                    </p:animEffect>
                                  </p:child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3" presetClass="entr" presetSubtype="1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linds(horizontal)">
                                      <p:cBhvr>
                                        <p:cTn id="37" dur="500"/>
                                        <p:tgtEl>
                                          <p:spTgt spid="23"/>
                                        </p:tgtEl>
                                      </p:cBhvr>
                                    </p:animEffect>
                                  </p:childTnLst>
                                </p:cTn>
                              </p:par>
                            </p:childTnLst>
                          </p:cTn>
                        </p:par>
                      </p:childTnLst>
                    </p:cTn>
                  </p:par>
                </p:childTnLst>
              </p:cTn>
              <p:nextCondLst>
                <p:cond evt="onClick" delay="0">
                  <p:tgtEl>
                    <p:spTgt spid="13"/>
                  </p:tgtEl>
                </p:cond>
              </p:nextCondLst>
            </p:seq>
            <p:seq concurrent="1" nextAc="seek">
              <p:cTn id="38" restart="whenNotActive" fill="hold" evtFilter="cancelBubble" nodeType="interactiveSeq">
                <p:stCondLst>
                  <p:cond evt="onClick" delay="0">
                    <p:tgtEl>
                      <p:spTgt spid="9"/>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9"/>
                                        </p:tgtEl>
                                      </p:cBhvr>
                                    </p:animEffect>
                                    <p:set>
                                      <p:cBhvr>
                                        <p:cTn id="43" dur="1" fill="hold">
                                          <p:stCondLst>
                                            <p:cond delay="499"/>
                                          </p:stCondLst>
                                        </p:cTn>
                                        <p:tgtEl>
                                          <p:spTgt spid="9"/>
                                        </p:tgtEl>
                                        <p:attrNameLst>
                                          <p:attrName>style.visibility</p:attrName>
                                        </p:attrNameLst>
                                      </p:cBhvr>
                                      <p:to>
                                        <p:strVal val="hidden"/>
                                      </p:to>
                                    </p:set>
                                  </p:childTnLst>
                                </p:cTn>
                              </p:par>
                              <p:par>
                                <p:cTn id="44" presetID="3" presetClass="entr" presetSubtype="10" fill="hold" grpId="0" nodeType="withEffect">
                                  <p:stCondLst>
                                    <p:cond delay="0"/>
                                  </p:stCondLst>
                                  <p:childTnLst>
                                    <p:set>
                                      <p:cBhvr>
                                        <p:cTn id="45" dur="1" fill="hold">
                                          <p:stCondLst>
                                            <p:cond delay="0"/>
                                          </p:stCondLst>
                                        </p:cTn>
                                        <p:tgtEl>
                                          <p:spTgt spid="45"/>
                                        </p:tgtEl>
                                        <p:attrNameLst>
                                          <p:attrName>style.visibility</p:attrName>
                                        </p:attrNameLst>
                                      </p:cBhvr>
                                      <p:to>
                                        <p:strVal val="visible"/>
                                      </p:to>
                                    </p:set>
                                    <p:animEffect transition="in" filter="blinds(horizontal)">
                                      <p:cBhvr>
                                        <p:cTn id="46" dur="500"/>
                                        <p:tgtEl>
                                          <p:spTgt spid="45"/>
                                        </p:tgtEl>
                                      </p:cBhvr>
                                    </p:animEffect>
                                  </p:childTnLst>
                                </p:cTn>
                              </p:par>
                            </p:childTnLst>
                          </p:cTn>
                        </p:par>
                      </p:childTnLst>
                    </p:cTn>
                  </p:par>
                </p:childTnLst>
              </p:cTn>
              <p:nextCondLst>
                <p:cond evt="onClick" delay="0">
                  <p:tgtEl>
                    <p:spTgt spid="9"/>
                  </p:tgtEl>
                </p:cond>
              </p:nextCondLst>
            </p:seq>
            <p:seq concurrent="1" nextAc="seek">
              <p:cTn id="47" restart="whenNotActive" fill="hold" evtFilter="cancelBubble" nodeType="interactiveSeq">
                <p:stCondLst>
                  <p:cond evt="onClick" delay="0">
                    <p:tgtEl>
                      <p:spTgt spid="31"/>
                    </p:tgtEl>
                  </p:cond>
                </p:stCondLst>
                <p:endSync evt="end" delay="0">
                  <p:rtn val="all"/>
                </p:endSync>
                <p:childTnLst>
                  <p:par>
                    <p:cTn id="48" fill="hold">
                      <p:stCondLst>
                        <p:cond delay="0"/>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1"/>
                                        </p:tgtEl>
                                      </p:cBhvr>
                                    </p:animEffect>
                                    <p:set>
                                      <p:cBhvr>
                                        <p:cTn id="52" dur="1" fill="hold">
                                          <p:stCondLst>
                                            <p:cond delay="499"/>
                                          </p:stCondLst>
                                        </p:cTn>
                                        <p:tgtEl>
                                          <p:spTgt spid="31"/>
                                        </p:tgtEl>
                                        <p:attrNameLst>
                                          <p:attrName>style.visibility</p:attrName>
                                        </p:attrNameLst>
                                      </p:cBhvr>
                                      <p:to>
                                        <p:strVal val="hidden"/>
                                      </p:to>
                                    </p:set>
                                  </p:childTnLst>
                                </p:cTn>
                              </p:par>
                              <p:par>
                                <p:cTn id="53" presetID="3" presetClass="entr" presetSubtype="10" fill="hold" grpId="0" nodeType="withEffect">
                                  <p:stCondLst>
                                    <p:cond delay="0"/>
                                  </p:stCondLst>
                                  <p:childTnLst>
                                    <p:set>
                                      <p:cBhvr>
                                        <p:cTn id="54" dur="1" fill="hold">
                                          <p:stCondLst>
                                            <p:cond delay="0"/>
                                          </p:stCondLst>
                                        </p:cTn>
                                        <p:tgtEl>
                                          <p:spTgt spid="34820"/>
                                        </p:tgtEl>
                                        <p:attrNameLst>
                                          <p:attrName>style.visibility</p:attrName>
                                        </p:attrNameLst>
                                      </p:cBhvr>
                                      <p:to>
                                        <p:strVal val="visible"/>
                                      </p:to>
                                    </p:set>
                                    <p:animEffect transition="in" filter="blinds(horizontal)">
                                      <p:cBhvr>
                                        <p:cTn id="55" dur="500"/>
                                        <p:tgtEl>
                                          <p:spTgt spid="34820"/>
                                        </p:tgtEl>
                                      </p:cBhvr>
                                    </p:animEffect>
                                  </p:childTnLst>
                                </p:cTn>
                              </p:par>
                            </p:childTnLst>
                          </p:cTn>
                        </p:par>
                      </p:childTnLst>
                    </p:cTn>
                  </p:par>
                </p:childTnLst>
              </p:cTn>
              <p:nextCondLst>
                <p:cond evt="onClick" delay="0">
                  <p:tgtEl>
                    <p:spTgt spid="31"/>
                  </p:tgtEl>
                </p:cond>
              </p:nextCondLst>
            </p:seq>
            <p:seq concurrent="1" nextAc="seek">
              <p:cTn id="56" restart="whenNotActive" fill="hold" evtFilter="cancelBubble" nodeType="interactiveSeq">
                <p:stCondLst>
                  <p:cond evt="onClick" delay="0">
                    <p:tgtEl>
                      <p:spTgt spid="35"/>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35"/>
                                        </p:tgtEl>
                                      </p:cBhvr>
                                    </p:animEffect>
                                    <p:set>
                                      <p:cBhvr>
                                        <p:cTn id="61" dur="1" fill="hold">
                                          <p:stCondLst>
                                            <p:cond delay="499"/>
                                          </p:stCondLst>
                                        </p:cTn>
                                        <p:tgtEl>
                                          <p:spTgt spid="35"/>
                                        </p:tgtEl>
                                        <p:attrNameLst>
                                          <p:attrName>style.visibility</p:attrName>
                                        </p:attrNameLst>
                                      </p:cBhvr>
                                      <p:to>
                                        <p:strVal val="hidden"/>
                                      </p:to>
                                    </p:set>
                                  </p:childTnLst>
                                </p:cTn>
                              </p:par>
                              <p:par>
                                <p:cTn id="62" presetID="3" presetClass="entr" presetSubtype="10" fill="hold" grpId="0" nodeType="with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blinds(horizontal)">
                                      <p:cBhvr>
                                        <p:cTn id="64" dur="500"/>
                                        <p:tgtEl>
                                          <p:spTgt spid="24"/>
                                        </p:tgtEl>
                                      </p:cBhvr>
                                    </p:animEffect>
                                  </p:childTnLst>
                                </p:cTn>
                              </p:par>
                            </p:childTnLst>
                          </p:cTn>
                        </p:par>
                      </p:childTnLst>
                    </p:cTn>
                  </p:par>
                </p:childTnLst>
              </p:cTn>
              <p:nextCondLst>
                <p:cond evt="onClick" delay="0">
                  <p:tgtEl>
                    <p:spTgt spid="35"/>
                  </p:tgtEl>
                </p:cond>
              </p:nextCondLst>
            </p:seq>
            <p:seq concurrent="1" nextAc="seek">
              <p:cTn id="65" restart="whenNotActive" fill="hold" evtFilter="cancelBubble" nodeType="interactiveSeq">
                <p:stCondLst>
                  <p:cond evt="onClick" delay="0">
                    <p:tgtEl>
                      <p:spTgt spid="39"/>
                    </p:tgtEl>
                  </p:cond>
                </p:stCondLst>
                <p:endSync evt="end" delay="0">
                  <p:rtn val="all"/>
                </p:endSync>
                <p:childTnLst>
                  <p:par>
                    <p:cTn id="66" fill="hold">
                      <p:stCondLst>
                        <p:cond delay="0"/>
                      </p:stCondLst>
                      <p:childTnLst>
                        <p:par>
                          <p:cTn id="67" fill="hold">
                            <p:stCondLst>
                              <p:cond delay="0"/>
                            </p:stCondLst>
                            <p:childTnLst>
                              <p:par>
                                <p:cTn id="68" presetID="1" presetClass="exit" presetSubtype="0" fill="hold" nodeType="withEffect">
                                  <p:stCondLst>
                                    <p:cond delay="0"/>
                                  </p:stCondLst>
                                  <p:childTnLst>
                                    <p:set>
                                      <p:cBhvr>
                                        <p:cTn id="69" dur="1" fill="hold">
                                          <p:stCondLst>
                                            <p:cond delay="0"/>
                                          </p:stCondLst>
                                        </p:cTn>
                                        <p:tgtEl>
                                          <p:spTgt spid="39"/>
                                        </p:tgtEl>
                                        <p:attrNameLst>
                                          <p:attrName>style.visibility</p:attrName>
                                        </p:attrNameLst>
                                      </p:cBhvr>
                                      <p:to>
                                        <p:strVal val="hidden"/>
                                      </p:to>
                                    </p:set>
                                  </p:childTnLst>
                                </p:cTn>
                              </p:par>
                              <p:par>
                                <p:cTn id="70" presetID="3" presetClass="entr" presetSubtype="10" fill="hold" grpId="0" nodeType="withEffect">
                                  <p:stCondLst>
                                    <p:cond delay="0"/>
                                  </p:stCondLst>
                                  <p:childTnLst>
                                    <p:set>
                                      <p:cBhvr>
                                        <p:cTn id="71" dur="1" fill="hold">
                                          <p:stCondLst>
                                            <p:cond delay="0"/>
                                          </p:stCondLst>
                                        </p:cTn>
                                        <p:tgtEl>
                                          <p:spTgt spid="8"/>
                                        </p:tgtEl>
                                        <p:attrNameLst>
                                          <p:attrName>style.visibility</p:attrName>
                                        </p:attrNameLst>
                                      </p:cBhvr>
                                      <p:to>
                                        <p:strVal val="visible"/>
                                      </p:to>
                                    </p:set>
                                    <p:animEffect transition="in" filter="blinds(horizontal)">
                                      <p:cBhvr>
                                        <p:cTn id="72" dur="500"/>
                                        <p:tgtEl>
                                          <p:spTgt spid="8"/>
                                        </p:tgtEl>
                                      </p:cBhvr>
                                    </p:animEffect>
                                  </p:childTnLst>
                                </p:cTn>
                              </p:par>
                            </p:childTnLst>
                          </p:cTn>
                        </p:par>
                      </p:childTnLst>
                    </p:cTn>
                  </p:par>
                </p:childTnLst>
              </p:cTn>
              <p:nextCondLst>
                <p:cond evt="onClick" delay="0">
                  <p:tgtEl>
                    <p:spTgt spid="39"/>
                  </p:tgtEl>
                </p:cond>
              </p:nextCondLst>
            </p:seq>
            <p:seq concurrent="1" nextAc="seek">
              <p:cTn id="73" restart="whenNotActive" fill="hold" evtFilter="cancelBubble" nodeType="interactiveSeq">
                <p:stCondLst>
                  <p:cond evt="onClick" delay="0">
                    <p:tgtEl>
                      <p:spTgt spid="64"/>
                    </p:tgtEl>
                  </p:cond>
                </p:stCondLst>
                <p:endSync evt="end" delay="0">
                  <p:rtn val="all"/>
                </p:endSync>
                <p:childTnLst>
                  <p:par>
                    <p:cTn id="74" fill="hold">
                      <p:stCondLst>
                        <p:cond delay="0"/>
                      </p:stCondLst>
                      <p:childTnLst>
                        <p:par>
                          <p:cTn id="75" fill="hold">
                            <p:stCondLst>
                              <p:cond delay="0"/>
                            </p:stCondLst>
                            <p:childTnLst>
                              <p:par>
                                <p:cTn id="76" presetID="3" presetClass="entr" presetSubtype="10" fill="hold" grpId="0" nodeType="click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blinds(horizontal)">
                                      <p:cBhvr>
                                        <p:cTn id="78" dur="500"/>
                                        <p:tgtEl>
                                          <p:spTgt spid="28"/>
                                        </p:tgtEl>
                                      </p:cBhvr>
                                    </p:animEffect>
                                  </p:childTnLst>
                                </p:cTn>
                              </p:par>
                            </p:childTnLst>
                          </p:cTn>
                        </p:par>
                      </p:childTnLst>
                    </p:cTn>
                  </p:par>
                </p:childTnLst>
              </p:cTn>
              <p:nextCondLst>
                <p:cond evt="onClick" delay="0">
                  <p:tgtEl>
                    <p:spTgt spid="64"/>
                  </p:tgtEl>
                </p:cond>
              </p:nextCondLst>
            </p:seq>
            <p:seq concurrent="1" nextAc="seek">
              <p:cTn id="79" restart="whenNotActive" fill="hold" evtFilter="cancelBubble" nodeType="interactiveSeq">
                <p:stCondLst>
                  <p:cond evt="onClick" delay="0">
                    <p:tgtEl>
                      <p:spTgt spid="56"/>
                    </p:tgtEl>
                  </p:cond>
                </p:stCondLst>
                <p:endSync evt="end" delay="0">
                  <p:rtn val="all"/>
                </p:endSync>
                <p:childTnLst>
                  <p:par>
                    <p:cTn id="80" fill="hold">
                      <p:stCondLst>
                        <p:cond delay="0"/>
                      </p:stCondLst>
                      <p:childTnLst>
                        <p:par>
                          <p:cTn id="81" fill="hold">
                            <p:stCondLst>
                              <p:cond delay="0"/>
                            </p:stCondLst>
                            <p:childTnLst>
                              <p:par>
                                <p:cTn id="82" presetID="3" presetClass="entr" presetSubtype="10" fill="hold" grpId="0" nodeType="clickEffect">
                                  <p:stCondLst>
                                    <p:cond delay="0"/>
                                  </p:stCondLst>
                                  <p:childTnLst>
                                    <p:set>
                                      <p:cBhvr>
                                        <p:cTn id="83" dur="1" fill="hold">
                                          <p:stCondLst>
                                            <p:cond delay="0"/>
                                          </p:stCondLst>
                                        </p:cTn>
                                        <p:tgtEl>
                                          <p:spTgt spid="27"/>
                                        </p:tgtEl>
                                        <p:attrNameLst>
                                          <p:attrName>style.visibility</p:attrName>
                                        </p:attrNameLst>
                                      </p:cBhvr>
                                      <p:to>
                                        <p:strVal val="visible"/>
                                      </p:to>
                                    </p:set>
                                    <p:animEffect transition="in" filter="blinds(horizontal)">
                                      <p:cBhvr>
                                        <p:cTn id="84" dur="500"/>
                                        <p:tgtEl>
                                          <p:spTgt spid="27"/>
                                        </p:tgtEl>
                                      </p:cBhvr>
                                    </p:animEffect>
                                  </p:childTnLst>
                                </p:cTn>
                              </p:par>
                            </p:childTnLst>
                          </p:cTn>
                        </p:par>
                      </p:childTnLst>
                    </p:cTn>
                  </p:par>
                </p:childTnLst>
              </p:cTn>
              <p:nextCondLst>
                <p:cond evt="onClick" delay="0">
                  <p:tgtEl>
                    <p:spTgt spid="56"/>
                  </p:tgtEl>
                </p:cond>
              </p:nextCondLst>
            </p:seq>
            <p:seq concurrent="1" nextAc="seek">
              <p:cTn id="85" restart="whenNotActive" fill="hold" evtFilter="cancelBubble" nodeType="interactiveSeq">
                <p:stCondLst>
                  <p:cond evt="onClick" delay="0">
                    <p:tgtEl>
                      <p:spTgt spid="55"/>
                    </p:tgtEl>
                  </p:cond>
                </p:stCondLst>
                <p:endSync evt="end" delay="0">
                  <p:rtn val="all"/>
                </p:endSync>
                <p:childTnLst>
                  <p:par>
                    <p:cTn id="86" fill="hold">
                      <p:stCondLst>
                        <p:cond delay="0"/>
                      </p:stCondLst>
                      <p:childTnLst>
                        <p:par>
                          <p:cTn id="87" fill="hold">
                            <p:stCondLst>
                              <p:cond delay="0"/>
                            </p:stCondLst>
                            <p:childTnLst>
                              <p:par>
                                <p:cTn id="88" presetID="3" presetClass="entr" presetSubtype="10" fill="hold" grpId="0" nodeType="clickEffect">
                                  <p:stCondLst>
                                    <p:cond delay="0"/>
                                  </p:stCondLst>
                                  <p:childTnLst>
                                    <p:set>
                                      <p:cBhvr>
                                        <p:cTn id="89" dur="1" fill="hold">
                                          <p:stCondLst>
                                            <p:cond delay="0"/>
                                          </p:stCondLst>
                                        </p:cTn>
                                        <p:tgtEl>
                                          <p:spTgt spid="26"/>
                                        </p:tgtEl>
                                        <p:attrNameLst>
                                          <p:attrName>style.visibility</p:attrName>
                                        </p:attrNameLst>
                                      </p:cBhvr>
                                      <p:to>
                                        <p:strVal val="visible"/>
                                      </p:to>
                                    </p:set>
                                    <p:animEffect transition="in" filter="blinds(horizontal)">
                                      <p:cBhvr>
                                        <p:cTn id="90" dur="500"/>
                                        <p:tgtEl>
                                          <p:spTgt spid="26"/>
                                        </p:tgtEl>
                                      </p:cBhvr>
                                    </p:animEffect>
                                  </p:childTnLst>
                                </p:cTn>
                              </p:par>
                            </p:childTnLst>
                          </p:cTn>
                        </p:par>
                      </p:childTnLst>
                    </p:cTn>
                  </p:par>
                </p:childTnLst>
              </p:cTn>
              <p:nextCondLst>
                <p:cond evt="onClick" delay="0">
                  <p:tgtEl>
                    <p:spTgt spid="55"/>
                  </p:tgtEl>
                </p:cond>
              </p:nextCondLst>
            </p:seq>
          </p:childTnLst>
        </p:cTn>
      </p:par>
    </p:tnLst>
    <p:bldLst>
      <p:bldP spid="27" grpId="0"/>
      <p:bldP spid="21" grpId="0"/>
      <p:bldP spid="26" grpId="0"/>
      <p:bldP spid="28" grpId="0"/>
      <p:bldP spid="24" grpId="0"/>
      <p:bldP spid="8" grpId="0"/>
      <p:bldP spid="34820" grpId="0"/>
      <p:bldP spid="23" grpId="0"/>
      <p:bldP spid="52" grpId="0"/>
      <p:bldP spid="45" grpId="0"/>
      <p:bldP spid="51" grpId="0" animBg="1"/>
      <p:bldP spid="51" grpId="1" animBg="1"/>
    </p:bld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8" name="Imag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807762" y="853258"/>
            <a:ext cx="10365893" cy="6024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6BFD996F-B268-4C10-3668-26D67F6BD098}"/>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Arial" panose="020B0604020202020204" pitchFamily="34" charset="0"/>
              </a:rPr>
              <a:t>Qu’est-ce qui pollue l’air d’une salle de classe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9D33DCB5-6136-BCF8-755A-ADD2E6C26B0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D9E377F9-555C-E9EA-D4BE-E0F2A700B2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C2621D51-B9BA-AC4E-D44A-BC651BDCF03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79A861C9-916C-F0A5-F5C6-637DD24046B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6D1E40F7-6865-0935-68CE-0AFB2FD94E7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DE84D866-9CAF-CE80-6857-2E9CE5E39DD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CA9C088D-5D6B-BB83-3974-DF544002B43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Image 42">
            <a:extLst>
              <a:ext uri="{FF2B5EF4-FFF2-40B4-BE49-F238E27FC236}">
                <a16:creationId xmlns:a16="http://schemas.microsoft.com/office/drawing/2014/main" id="{E4041A28-17C3-6A3C-6115-6E1BD50B256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97DB35F2-8D2F-0F84-8195-7E82B99D8D2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2"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000" b="0" i="0" u="none" strike="noStrike" kern="1200" cap="none" spc="0" normalizeH="0" baseline="0" noProof="0">
              <a:ln>
                <a:noFill/>
              </a:ln>
              <a:solidFill>
                <a:srgbClr val="002060"/>
              </a:solidFill>
              <a:effectLst/>
              <a:uLnTx/>
              <a:uFillTx/>
              <a:latin typeface="Corbel" panose="020B0503020204020204" pitchFamily="34" charset="0"/>
              <a:ea typeface="+mn-ea"/>
              <a:cs typeface="Arial" panose="020B0604020202020204" pitchFamily="34" charset="0"/>
            </a:endParaRPr>
          </a:p>
        </p:txBody>
      </p:sp>
      <p:sp>
        <p:nvSpPr>
          <p:cNvPr id="19473" name="Rectangle 1"/>
          <p:cNvSpPr>
            <a:spLocks noChangeArrowheads="1"/>
          </p:cNvSpPr>
          <p:nvPr/>
        </p:nvSpPr>
        <p:spPr bwMode="auto">
          <a:xfrm>
            <a:off x="5960119" y="2156504"/>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18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19475"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000" b="0" i="0" u="none" strike="noStrike" kern="1200" cap="none" spc="0" normalizeH="0" baseline="0" noProof="0">
              <a:ln>
                <a:noFill/>
              </a:ln>
              <a:solidFill>
                <a:srgbClr val="002060"/>
              </a:solidFill>
              <a:effectLst/>
              <a:uLnTx/>
              <a:uFillTx/>
              <a:latin typeface="Corbel" panose="020B0503020204020204" pitchFamily="34" charset="0"/>
              <a:ea typeface="+mn-ea"/>
              <a:cs typeface="Arial" panose="020B0604020202020204" pitchFamily="34" charset="0"/>
            </a:endParaRPr>
          </a:p>
        </p:txBody>
      </p:sp>
      <p:grpSp>
        <p:nvGrpSpPr>
          <p:cNvPr id="49" name="ProduitsMenager">
            <a:extLst>
              <a:ext uri="{FF2B5EF4-FFF2-40B4-BE49-F238E27FC236}">
                <a16:creationId xmlns:a16="http://schemas.microsoft.com/office/drawing/2014/main" id="{14A75D4B-4898-1647-B778-94C16C1EA324}"/>
              </a:ext>
            </a:extLst>
          </p:cNvPr>
          <p:cNvGrpSpPr/>
          <p:nvPr/>
        </p:nvGrpSpPr>
        <p:grpSpPr>
          <a:xfrm>
            <a:off x="8196143" y="1093315"/>
            <a:ext cx="1780506" cy="1053020"/>
            <a:chOff x="2195997" y="1439907"/>
            <a:chExt cx="1780506" cy="1053020"/>
          </a:xfrm>
          <a:solidFill>
            <a:schemeClr val="accent5"/>
          </a:solidFill>
        </p:grpSpPr>
        <p:sp>
          <p:nvSpPr>
            <p:cNvPr id="50" name="ProduitsMenager">
              <a:extLst>
                <a:ext uri="{FF2B5EF4-FFF2-40B4-BE49-F238E27FC236}">
                  <a16:creationId xmlns:a16="http://schemas.microsoft.com/office/drawing/2014/main" id="{9B898B86-04D5-F04E-B586-9DE0A2B4FDF4}"/>
                </a:ext>
              </a:extLst>
            </p:cNvPr>
            <p:cNvSpPr/>
            <p:nvPr/>
          </p:nvSpPr>
          <p:spPr>
            <a:xfrm>
              <a:off x="2213927" y="1439907"/>
              <a:ext cx="1740538" cy="1053020"/>
            </a:xfrm>
            <a:prstGeom prst="round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2000" b="1" i="0" u="none" strike="noStrike" kern="1200" cap="none" spc="0" normalizeH="0" baseline="0" noProof="0" dirty="0">
                <a:ln>
                  <a:noFill/>
                </a:ln>
                <a:solidFill>
                  <a:srgbClr val="FF0000"/>
                </a:solidFill>
                <a:effectLst/>
                <a:uLnTx/>
                <a:uFillTx/>
                <a:ea typeface="+mn-ea"/>
                <a:cs typeface="Arial" pitchFamily="34" charset="0"/>
              </a:endParaRPr>
            </a:p>
          </p:txBody>
        </p:sp>
        <p:sp>
          <p:nvSpPr>
            <p:cNvPr id="51" name="Text 2">
              <a:extLst>
                <a:ext uri="{FF2B5EF4-FFF2-40B4-BE49-F238E27FC236}">
                  <a16:creationId xmlns:a16="http://schemas.microsoft.com/office/drawing/2014/main" id="{40C9ED9C-80F7-CD4C-941E-EF7AAA7EAA77}"/>
                </a:ext>
              </a:extLst>
            </p:cNvPr>
            <p:cNvSpPr txBox="1">
              <a:spLocks noChangeArrowheads="1"/>
            </p:cNvSpPr>
            <p:nvPr/>
          </p:nvSpPr>
          <p:spPr bwMode="auto">
            <a:xfrm>
              <a:off x="2195997" y="1491434"/>
              <a:ext cx="1780506" cy="1001493"/>
            </a:xfrm>
            <a:prstGeom prst="rect">
              <a:avLst/>
            </a:prstGeom>
            <a:noFill/>
            <a:ln w="9525">
              <a:noFill/>
              <a:miter lim="800000"/>
              <a:headEnd/>
              <a:tailEnd/>
            </a:ln>
          </p:spPr>
          <p:txBody>
            <a:bodyPr wrap="square">
              <a:spAutoFit/>
            </a:bodyPr>
            <a:lstStyle/>
            <a:p>
              <a:pPr marL="0" lvl="1">
                <a:lnSpc>
                  <a:spcPct val="80000"/>
                </a:lnSpc>
                <a:spcBef>
                  <a:spcPct val="20000"/>
                </a:spcBef>
                <a:buFontTx/>
                <a:buNone/>
              </a:pPr>
              <a:r>
                <a:rPr lang="fr-FR" altLang="fr-FR" sz="1400" b="1" dirty="0">
                  <a:solidFill>
                    <a:schemeClr val="bg1"/>
                  </a:solidFill>
                  <a:latin typeface="+mn-lt"/>
                  <a:cs typeface="Arial" panose="020B0604020202020204" pitchFamily="34" charset="0"/>
                </a:rPr>
                <a:t>Pollution provenant de l’extérieur</a:t>
              </a:r>
              <a:endParaRPr lang="fr-FR" altLang="fr-FR" sz="1400" dirty="0">
                <a:solidFill>
                  <a:schemeClr val="bg1"/>
                </a:solidFill>
                <a:latin typeface="+mn-lt"/>
                <a:cs typeface="Arial" panose="020B0604020202020204" pitchFamily="34" charset="0"/>
              </a:endParaRPr>
            </a:p>
            <a:p>
              <a:pPr marL="0" lvl="1">
                <a:lnSpc>
                  <a:spcPct val="80000"/>
                </a:lnSpc>
                <a:spcBef>
                  <a:spcPct val="20000"/>
                </a:spcBef>
                <a:buFontTx/>
                <a:buNone/>
              </a:pPr>
              <a:r>
                <a:rPr lang="fr-FR" altLang="fr-FR" sz="1400" dirty="0">
                  <a:solidFill>
                    <a:schemeClr val="bg1"/>
                  </a:solidFill>
                  <a:latin typeface="+mn-lt"/>
                  <a:cs typeface="Arial" panose="020B0604020202020204" pitchFamily="34" charset="0"/>
                </a:rPr>
                <a:t>Transports, usines, chauffage, pollution du sol…</a:t>
              </a:r>
            </a:p>
          </p:txBody>
        </p:sp>
      </p:grpSp>
      <p:grpSp>
        <p:nvGrpSpPr>
          <p:cNvPr id="53" name="ProduitsMenager">
            <a:extLst>
              <a:ext uri="{FF2B5EF4-FFF2-40B4-BE49-F238E27FC236}">
                <a16:creationId xmlns:a16="http://schemas.microsoft.com/office/drawing/2014/main" id="{14A75D4B-4898-1647-B778-94C16C1EA324}"/>
              </a:ext>
            </a:extLst>
          </p:cNvPr>
          <p:cNvGrpSpPr/>
          <p:nvPr/>
        </p:nvGrpSpPr>
        <p:grpSpPr>
          <a:xfrm>
            <a:off x="1114458" y="5524797"/>
            <a:ext cx="1780506" cy="957138"/>
            <a:chOff x="2195997" y="1439907"/>
            <a:chExt cx="1780506" cy="567291"/>
          </a:xfrm>
          <a:solidFill>
            <a:schemeClr val="accent5"/>
          </a:solidFill>
        </p:grpSpPr>
        <p:sp>
          <p:nvSpPr>
            <p:cNvPr id="54" name="ProduitsMenager">
              <a:extLst>
                <a:ext uri="{FF2B5EF4-FFF2-40B4-BE49-F238E27FC236}">
                  <a16:creationId xmlns:a16="http://schemas.microsoft.com/office/drawing/2014/main" id="{9B898B86-04D5-F04E-B586-9DE0A2B4FDF4}"/>
                </a:ext>
              </a:extLst>
            </p:cNvPr>
            <p:cNvSpPr/>
            <p:nvPr/>
          </p:nvSpPr>
          <p:spPr>
            <a:xfrm>
              <a:off x="2213927" y="1439907"/>
              <a:ext cx="1740538" cy="567291"/>
            </a:xfrm>
            <a:prstGeom prst="round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2000" b="1" i="0" u="none" strike="noStrike" kern="1200" cap="none" spc="0" normalizeH="0" baseline="0" noProof="0" dirty="0">
                <a:ln>
                  <a:noFill/>
                </a:ln>
                <a:solidFill>
                  <a:srgbClr val="FF0000"/>
                </a:solidFill>
                <a:effectLst/>
                <a:uLnTx/>
                <a:uFillTx/>
                <a:ea typeface="+mn-ea"/>
                <a:cs typeface="Arial" pitchFamily="34" charset="0"/>
              </a:endParaRPr>
            </a:p>
          </p:txBody>
        </p:sp>
        <p:sp>
          <p:nvSpPr>
            <p:cNvPr id="55" name="Text 2">
              <a:extLst>
                <a:ext uri="{FF2B5EF4-FFF2-40B4-BE49-F238E27FC236}">
                  <a16:creationId xmlns:a16="http://schemas.microsoft.com/office/drawing/2014/main" id="{40C9ED9C-80F7-CD4C-941E-EF7AAA7EAA77}"/>
                </a:ext>
              </a:extLst>
            </p:cNvPr>
            <p:cNvSpPr txBox="1">
              <a:spLocks noChangeArrowheads="1"/>
            </p:cNvSpPr>
            <p:nvPr/>
          </p:nvSpPr>
          <p:spPr bwMode="auto">
            <a:xfrm>
              <a:off x="2195997" y="1491434"/>
              <a:ext cx="1780506" cy="491426"/>
            </a:xfrm>
            <a:prstGeom prst="rect">
              <a:avLst/>
            </a:prstGeom>
            <a:noFill/>
            <a:ln w="9525">
              <a:noFill/>
              <a:miter lim="800000"/>
              <a:headEnd/>
              <a:tailEnd/>
            </a:ln>
          </p:spPr>
          <p:txBody>
            <a:bodyPr wrap="square">
              <a:spAutoFit/>
            </a:bodyPr>
            <a:lstStyle/>
            <a:p>
              <a:pPr marL="0" lvl="1" eaLnBrk="1" hangingPunct="1">
                <a:lnSpc>
                  <a:spcPct val="80000"/>
                </a:lnSpc>
                <a:spcBef>
                  <a:spcPct val="20000"/>
                </a:spcBef>
                <a:buFontTx/>
                <a:buNone/>
              </a:pPr>
              <a:r>
                <a:rPr lang="fr-FR" altLang="fr-FR" sz="1400" b="1" dirty="0">
                  <a:solidFill>
                    <a:schemeClr val="bg1"/>
                  </a:solidFill>
                  <a:latin typeface="+mn-lt"/>
                  <a:cs typeface="Arial" panose="020B0604020202020204" pitchFamily="34" charset="0"/>
                </a:rPr>
                <a:t>Ameublement</a:t>
              </a:r>
            </a:p>
            <a:p>
              <a:pPr marL="0" lvl="1" eaLnBrk="1" hangingPunct="1">
                <a:lnSpc>
                  <a:spcPct val="80000"/>
                </a:lnSpc>
                <a:spcBef>
                  <a:spcPct val="20000"/>
                </a:spcBef>
              </a:pPr>
              <a:r>
                <a:rPr lang="fr-FR" altLang="fr-FR" sz="1400" dirty="0">
                  <a:solidFill>
                    <a:schemeClr val="bg1"/>
                  </a:solidFill>
                  <a:latin typeface="+mn-lt"/>
                  <a:cs typeface="Arial" panose="020B0604020202020204" pitchFamily="34" charset="0"/>
                </a:rPr>
                <a:t>Bureaux en bois aggloméré, </a:t>
              </a:r>
              <a:r>
                <a:rPr lang="fr-FR" altLang="fr-FR" sz="1400" dirty="0">
                  <a:solidFill>
                    <a:schemeClr val="bg1"/>
                  </a:solidFill>
                  <a:latin typeface="+mn-lt"/>
                  <a:cs typeface="Arial" charset="0"/>
                </a:rPr>
                <a:t>f</a:t>
              </a:r>
              <a:r>
                <a:rPr lang="fr-FR" sz="1400" dirty="0">
                  <a:solidFill>
                    <a:schemeClr val="bg1"/>
                  </a:solidFill>
                  <a:cs typeface="Arial" charset="0"/>
                </a:rPr>
                <a:t>ormaldéhyde, COV…</a:t>
              </a:r>
              <a:endParaRPr lang="fr-FR" sz="1600" dirty="0">
                <a:solidFill>
                  <a:schemeClr val="bg1"/>
                </a:solidFill>
                <a:cs typeface="Arial" charset="0"/>
              </a:endParaRPr>
            </a:p>
          </p:txBody>
        </p:sp>
      </p:grpSp>
      <p:grpSp>
        <p:nvGrpSpPr>
          <p:cNvPr id="59" name="ProduitsMenager">
            <a:extLst>
              <a:ext uri="{FF2B5EF4-FFF2-40B4-BE49-F238E27FC236}">
                <a16:creationId xmlns:a16="http://schemas.microsoft.com/office/drawing/2014/main" id="{14A75D4B-4898-1647-B778-94C16C1EA324}"/>
              </a:ext>
            </a:extLst>
          </p:cNvPr>
          <p:cNvGrpSpPr/>
          <p:nvPr/>
        </p:nvGrpSpPr>
        <p:grpSpPr>
          <a:xfrm>
            <a:off x="8371827" y="5764685"/>
            <a:ext cx="1780506" cy="967584"/>
            <a:chOff x="2195997" y="1439907"/>
            <a:chExt cx="1780506" cy="708310"/>
          </a:xfrm>
          <a:solidFill>
            <a:schemeClr val="accent5"/>
          </a:solidFill>
        </p:grpSpPr>
        <p:sp>
          <p:nvSpPr>
            <p:cNvPr id="60" name="ProduitsMenager">
              <a:extLst>
                <a:ext uri="{FF2B5EF4-FFF2-40B4-BE49-F238E27FC236}">
                  <a16:creationId xmlns:a16="http://schemas.microsoft.com/office/drawing/2014/main" id="{9B898B86-04D5-F04E-B586-9DE0A2B4FDF4}"/>
                </a:ext>
              </a:extLst>
            </p:cNvPr>
            <p:cNvSpPr/>
            <p:nvPr/>
          </p:nvSpPr>
          <p:spPr>
            <a:xfrm>
              <a:off x="2213927" y="1439907"/>
              <a:ext cx="1740538" cy="708310"/>
            </a:xfrm>
            <a:prstGeom prst="round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2000" b="1" i="0" u="none" strike="noStrike" kern="1200" cap="none" spc="0" normalizeH="0" baseline="0" noProof="0" dirty="0">
                <a:ln>
                  <a:noFill/>
                </a:ln>
                <a:solidFill>
                  <a:srgbClr val="FF0000"/>
                </a:solidFill>
                <a:effectLst/>
                <a:uLnTx/>
                <a:uFillTx/>
                <a:ea typeface="+mn-ea"/>
                <a:cs typeface="Arial" pitchFamily="34" charset="0"/>
              </a:endParaRPr>
            </a:p>
          </p:txBody>
        </p:sp>
        <p:sp>
          <p:nvSpPr>
            <p:cNvPr id="61" name="Text 2">
              <a:extLst>
                <a:ext uri="{FF2B5EF4-FFF2-40B4-BE49-F238E27FC236}">
                  <a16:creationId xmlns:a16="http://schemas.microsoft.com/office/drawing/2014/main" id="{40C9ED9C-80F7-CD4C-941E-EF7AAA7EAA77}"/>
                </a:ext>
              </a:extLst>
            </p:cNvPr>
            <p:cNvSpPr txBox="1">
              <a:spLocks noChangeArrowheads="1"/>
            </p:cNvSpPr>
            <p:nvPr/>
          </p:nvSpPr>
          <p:spPr bwMode="auto">
            <a:xfrm>
              <a:off x="2195997" y="1491434"/>
              <a:ext cx="1780506" cy="603816"/>
            </a:xfrm>
            <a:prstGeom prst="rect">
              <a:avLst/>
            </a:prstGeom>
            <a:noFill/>
            <a:ln w="9525">
              <a:noFill/>
              <a:miter lim="800000"/>
              <a:headEnd/>
              <a:tailEnd/>
            </a:ln>
          </p:spPr>
          <p:txBody>
            <a:bodyPr wrap="square">
              <a:spAutoFit/>
            </a:bodyPr>
            <a:lstStyle/>
            <a:p>
              <a:pPr marL="0" lvl="1" eaLnBrk="1" hangingPunct="1">
                <a:lnSpc>
                  <a:spcPct val="80000"/>
                </a:lnSpc>
                <a:spcBef>
                  <a:spcPct val="20000"/>
                </a:spcBef>
                <a:buFontTx/>
                <a:buNone/>
              </a:pPr>
              <a:r>
                <a:rPr lang="fr-FR" altLang="fr-FR" sz="1400" b="1" dirty="0">
                  <a:solidFill>
                    <a:schemeClr val="bg1"/>
                  </a:solidFill>
                  <a:latin typeface="+mn-lt"/>
                  <a:cs typeface="Arial" panose="020B0604020202020204" pitchFamily="34" charset="0"/>
                </a:rPr>
                <a:t>Contenu de la trousse </a:t>
              </a:r>
              <a:endParaRPr lang="fr-FR" altLang="fr-FR" sz="1400" dirty="0">
                <a:solidFill>
                  <a:schemeClr val="bg1"/>
                </a:solidFill>
                <a:latin typeface="+mn-lt"/>
                <a:cs typeface="Arial" panose="020B0604020202020204" pitchFamily="34" charset="0"/>
              </a:endParaRPr>
            </a:p>
            <a:p>
              <a:pPr marL="0" lvl="1" eaLnBrk="1" hangingPunct="1">
                <a:lnSpc>
                  <a:spcPct val="80000"/>
                </a:lnSpc>
                <a:spcBef>
                  <a:spcPct val="20000"/>
                </a:spcBef>
                <a:buFontTx/>
                <a:buNone/>
              </a:pPr>
              <a:r>
                <a:rPr lang="fr-FR" altLang="fr-FR" sz="1400" dirty="0">
                  <a:solidFill>
                    <a:schemeClr val="bg1"/>
                  </a:solidFill>
                  <a:latin typeface="+mn-lt"/>
                  <a:cs typeface="Arial" panose="020B0604020202020204" pitchFamily="34" charset="0"/>
                </a:rPr>
                <a:t>Blanc, colles, feutres, peintures…</a:t>
              </a:r>
            </a:p>
          </p:txBody>
        </p:sp>
      </p:grpSp>
      <p:grpSp>
        <p:nvGrpSpPr>
          <p:cNvPr id="62" name="ProduitsMenager">
            <a:extLst>
              <a:ext uri="{FF2B5EF4-FFF2-40B4-BE49-F238E27FC236}">
                <a16:creationId xmlns:a16="http://schemas.microsoft.com/office/drawing/2014/main" id="{14A75D4B-4898-1647-B778-94C16C1EA324}"/>
              </a:ext>
            </a:extLst>
          </p:cNvPr>
          <p:cNvGrpSpPr/>
          <p:nvPr/>
        </p:nvGrpSpPr>
        <p:grpSpPr>
          <a:xfrm>
            <a:off x="10680620" y="6174071"/>
            <a:ext cx="1519945" cy="683512"/>
            <a:chOff x="2195996" y="1471867"/>
            <a:chExt cx="1519945" cy="500358"/>
          </a:xfrm>
          <a:solidFill>
            <a:schemeClr val="accent5"/>
          </a:solidFill>
        </p:grpSpPr>
        <p:sp>
          <p:nvSpPr>
            <p:cNvPr id="63" name="ProduitsMenager">
              <a:extLst>
                <a:ext uri="{FF2B5EF4-FFF2-40B4-BE49-F238E27FC236}">
                  <a16:creationId xmlns:a16="http://schemas.microsoft.com/office/drawing/2014/main" id="{9B898B86-04D5-F04E-B586-9DE0A2B4FDF4}"/>
                </a:ext>
              </a:extLst>
            </p:cNvPr>
            <p:cNvSpPr/>
            <p:nvPr/>
          </p:nvSpPr>
          <p:spPr>
            <a:xfrm>
              <a:off x="2213927" y="1471867"/>
              <a:ext cx="1469510" cy="500358"/>
            </a:xfrm>
            <a:prstGeom prst="round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2000" b="1" i="0" u="none" strike="noStrike" kern="1200" cap="none" spc="0" normalizeH="0" baseline="0" noProof="0" dirty="0">
                <a:ln>
                  <a:noFill/>
                </a:ln>
                <a:solidFill>
                  <a:srgbClr val="FF0000"/>
                </a:solidFill>
                <a:effectLst/>
                <a:uLnTx/>
                <a:uFillTx/>
                <a:ea typeface="+mn-ea"/>
                <a:cs typeface="Arial" pitchFamily="34" charset="0"/>
              </a:endParaRPr>
            </a:p>
          </p:txBody>
        </p:sp>
        <p:sp>
          <p:nvSpPr>
            <p:cNvPr id="64" name="Text 2">
              <a:extLst>
                <a:ext uri="{FF2B5EF4-FFF2-40B4-BE49-F238E27FC236}">
                  <a16:creationId xmlns:a16="http://schemas.microsoft.com/office/drawing/2014/main" id="{40C9ED9C-80F7-CD4C-941E-EF7AAA7EAA77}"/>
                </a:ext>
              </a:extLst>
            </p:cNvPr>
            <p:cNvSpPr txBox="1">
              <a:spLocks noChangeArrowheads="1"/>
            </p:cNvSpPr>
            <p:nvPr/>
          </p:nvSpPr>
          <p:spPr bwMode="auto">
            <a:xfrm>
              <a:off x="2195996" y="1491434"/>
              <a:ext cx="1519945" cy="480791"/>
            </a:xfrm>
            <a:prstGeom prst="rect">
              <a:avLst/>
            </a:prstGeom>
            <a:noFill/>
            <a:ln w="9525">
              <a:noFill/>
              <a:miter lim="800000"/>
              <a:headEnd/>
              <a:tailEnd/>
            </a:ln>
          </p:spPr>
          <p:txBody>
            <a:bodyPr wrap="square">
              <a:spAutoFit/>
            </a:bodyPr>
            <a:lstStyle/>
            <a:p>
              <a:pPr marL="0" lvl="1" eaLnBrk="1" hangingPunct="1">
                <a:lnSpc>
                  <a:spcPct val="80000"/>
                </a:lnSpc>
                <a:spcBef>
                  <a:spcPct val="20000"/>
                </a:spcBef>
                <a:buFontTx/>
                <a:buNone/>
              </a:pPr>
              <a:r>
                <a:rPr lang="fr-FR" altLang="fr-FR" sz="1400" b="1" dirty="0">
                  <a:solidFill>
                    <a:schemeClr val="bg1"/>
                  </a:solidFill>
                  <a:latin typeface="+mn-lt"/>
                  <a:cs typeface="Arial" panose="020B0604020202020204" pitchFamily="34" charset="0"/>
                </a:rPr>
                <a:t>Sols</a:t>
              </a:r>
            </a:p>
            <a:p>
              <a:pPr marL="0" lvl="1">
                <a:lnSpc>
                  <a:spcPct val="80000"/>
                </a:lnSpc>
                <a:spcBef>
                  <a:spcPct val="20000"/>
                </a:spcBef>
                <a:buNone/>
              </a:pPr>
              <a:r>
                <a:rPr lang="fr-FR" altLang="fr-FR" sz="1400" dirty="0">
                  <a:solidFill>
                    <a:schemeClr val="bg1"/>
                  </a:solidFill>
                  <a:latin typeface="+mn-lt"/>
                  <a:cs typeface="Arial" panose="020B0604020202020204" pitchFamily="34" charset="0"/>
                </a:rPr>
                <a:t>Revêtement, plastique, colle…</a:t>
              </a:r>
            </a:p>
          </p:txBody>
        </p:sp>
      </p:grpSp>
      <p:grpSp>
        <p:nvGrpSpPr>
          <p:cNvPr id="65" name="ProduitsMenager">
            <a:extLst>
              <a:ext uri="{FF2B5EF4-FFF2-40B4-BE49-F238E27FC236}">
                <a16:creationId xmlns:a16="http://schemas.microsoft.com/office/drawing/2014/main" id="{14A75D4B-4898-1647-B778-94C16C1EA324}"/>
              </a:ext>
            </a:extLst>
          </p:cNvPr>
          <p:cNvGrpSpPr/>
          <p:nvPr/>
        </p:nvGrpSpPr>
        <p:grpSpPr>
          <a:xfrm>
            <a:off x="9531729" y="4002712"/>
            <a:ext cx="889840" cy="363586"/>
            <a:chOff x="2195997" y="1439907"/>
            <a:chExt cx="1780506" cy="532318"/>
          </a:xfrm>
          <a:solidFill>
            <a:schemeClr val="accent5"/>
          </a:solidFill>
        </p:grpSpPr>
        <p:sp>
          <p:nvSpPr>
            <p:cNvPr id="66" name="ProduitsMenager">
              <a:extLst>
                <a:ext uri="{FF2B5EF4-FFF2-40B4-BE49-F238E27FC236}">
                  <a16:creationId xmlns:a16="http://schemas.microsoft.com/office/drawing/2014/main" id="{9B898B86-04D5-F04E-B586-9DE0A2B4FDF4}"/>
                </a:ext>
              </a:extLst>
            </p:cNvPr>
            <p:cNvSpPr/>
            <p:nvPr/>
          </p:nvSpPr>
          <p:spPr>
            <a:xfrm>
              <a:off x="2213927" y="1439907"/>
              <a:ext cx="1740538" cy="532318"/>
            </a:xfrm>
            <a:prstGeom prst="round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2000" b="1" i="0" u="none" strike="noStrike" kern="1200" cap="none" spc="0" normalizeH="0" baseline="0" noProof="0" dirty="0">
                <a:ln>
                  <a:noFill/>
                </a:ln>
                <a:solidFill>
                  <a:srgbClr val="FF0000"/>
                </a:solidFill>
                <a:effectLst/>
                <a:uLnTx/>
                <a:uFillTx/>
                <a:ea typeface="+mn-ea"/>
                <a:cs typeface="Arial" pitchFamily="34" charset="0"/>
              </a:endParaRPr>
            </a:p>
          </p:txBody>
        </p:sp>
        <p:sp>
          <p:nvSpPr>
            <p:cNvPr id="67" name="Text 2">
              <a:extLst>
                <a:ext uri="{FF2B5EF4-FFF2-40B4-BE49-F238E27FC236}">
                  <a16:creationId xmlns:a16="http://schemas.microsoft.com/office/drawing/2014/main" id="{40C9ED9C-80F7-CD4C-941E-EF7AAA7EAA77}"/>
                </a:ext>
              </a:extLst>
            </p:cNvPr>
            <p:cNvSpPr txBox="1">
              <a:spLocks noChangeArrowheads="1"/>
            </p:cNvSpPr>
            <p:nvPr/>
          </p:nvSpPr>
          <p:spPr bwMode="auto">
            <a:xfrm>
              <a:off x="2195997" y="1491434"/>
              <a:ext cx="1780506" cy="193762"/>
            </a:xfrm>
            <a:prstGeom prst="rect">
              <a:avLst/>
            </a:prstGeom>
            <a:noFill/>
            <a:ln w="9525">
              <a:noFill/>
              <a:miter lim="800000"/>
              <a:headEnd/>
              <a:tailEnd/>
            </a:ln>
          </p:spPr>
          <p:txBody>
            <a:bodyPr wrap="square">
              <a:spAutoFit/>
            </a:bodyPr>
            <a:lstStyle/>
            <a:p>
              <a:pPr marL="0" lvl="1" eaLnBrk="1" hangingPunct="1">
                <a:lnSpc>
                  <a:spcPct val="80000"/>
                </a:lnSpc>
                <a:spcBef>
                  <a:spcPct val="20000"/>
                </a:spcBef>
                <a:buFontTx/>
                <a:buNone/>
              </a:pPr>
              <a:r>
                <a:rPr lang="fr-FR" altLang="fr-FR" sz="1400" b="1" dirty="0">
                  <a:solidFill>
                    <a:schemeClr val="bg1"/>
                  </a:solidFill>
                  <a:latin typeface="+mn-lt"/>
                  <a:cs typeface="Arial" panose="020B0604020202020204" pitchFamily="34" charset="0"/>
                </a:rPr>
                <a:t>Feutres</a:t>
              </a:r>
              <a:endParaRPr lang="fr-FR" altLang="fr-FR" sz="1400" dirty="0">
                <a:solidFill>
                  <a:schemeClr val="bg1"/>
                </a:solidFill>
                <a:latin typeface="+mn-lt"/>
                <a:cs typeface="Arial" panose="020B0604020202020204" pitchFamily="34" charset="0"/>
              </a:endParaRPr>
            </a:p>
          </p:txBody>
        </p:sp>
      </p:grpSp>
      <p:grpSp>
        <p:nvGrpSpPr>
          <p:cNvPr id="68" name="ProduitsMenager">
            <a:extLst>
              <a:ext uri="{FF2B5EF4-FFF2-40B4-BE49-F238E27FC236}">
                <a16:creationId xmlns:a16="http://schemas.microsoft.com/office/drawing/2014/main" id="{14A75D4B-4898-1647-B778-94C16C1EA324}"/>
              </a:ext>
            </a:extLst>
          </p:cNvPr>
          <p:cNvGrpSpPr/>
          <p:nvPr/>
        </p:nvGrpSpPr>
        <p:grpSpPr>
          <a:xfrm>
            <a:off x="4886990" y="1745218"/>
            <a:ext cx="1780506" cy="564556"/>
            <a:chOff x="2195997" y="1439908"/>
            <a:chExt cx="1780506" cy="454591"/>
          </a:xfrm>
          <a:solidFill>
            <a:schemeClr val="accent5"/>
          </a:solidFill>
        </p:grpSpPr>
        <p:sp>
          <p:nvSpPr>
            <p:cNvPr id="69" name="ProduitsMenager">
              <a:extLst>
                <a:ext uri="{FF2B5EF4-FFF2-40B4-BE49-F238E27FC236}">
                  <a16:creationId xmlns:a16="http://schemas.microsoft.com/office/drawing/2014/main" id="{9B898B86-04D5-F04E-B586-9DE0A2B4FDF4}"/>
                </a:ext>
              </a:extLst>
            </p:cNvPr>
            <p:cNvSpPr/>
            <p:nvPr/>
          </p:nvSpPr>
          <p:spPr>
            <a:xfrm>
              <a:off x="2213927" y="1439908"/>
              <a:ext cx="1740538" cy="454591"/>
            </a:xfrm>
            <a:prstGeom prst="round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2000" b="1" i="0" u="none" strike="noStrike" kern="1200" cap="none" spc="0" normalizeH="0" baseline="0" noProof="0" dirty="0">
                <a:ln>
                  <a:noFill/>
                </a:ln>
                <a:solidFill>
                  <a:srgbClr val="FF0000"/>
                </a:solidFill>
                <a:effectLst/>
                <a:uLnTx/>
                <a:uFillTx/>
                <a:ea typeface="+mn-ea"/>
                <a:cs typeface="Arial" pitchFamily="34" charset="0"/>
              </a:endParaRPr>
            </a:p>
          </p:txBody>
        </p:sp>
        <p:sp>
          <p:nvSpPr>
            <p:cNvPr id="70" name="Text 2">
              <a:extLst>
                <a:ext uri="{FF2B5EF4-FFF2-40B4-BE49-F238E27FC236}">
                  <a16:creationId xmlns:a16="http://schemas.microsoft.com/office/drawing/2014/main" id="{40C9ED9C-80F7-CD4C-941E-EF7AAA7EAA77}"/>
                </a:ext>
              </a:extLst>
            </p:cNvPr>
            <p:cNvSpPr txBox="1">
              <a:spLocks noChangeArrowheads="1"/>
            </p:cNvSpPr>
            <p:nvPr/>
          </p:nvSpPr>
          <p:spPr bwMode="auto">
            <a:xfrm>
              <a:off x="2195997" y="1491435"/>
              <a:ext cx="1780506" cy="386610"/>
            </a:xfrm>
            <a:prstGeom prst="rect">
              <a:avLst/>
            </a:prstGeom>
            <a:noFill/>
            <a:ln w="9525">
              <a:noFill/>
              <a:miter lim="800000"/>
              <a:headEnd/>
              <a:tailEnd/>
            </a:ln>
          </p:spPr>
          <p:txBody>
            <a:bodyPr wrap="square">
              <a:spAutoFit/>
            </a:bodyPr>
            <a:lstStyle/>
            <a:p>
              <a:pPr marL="0" lvl="1" eaLnBrk="1" hangingPunct="1">
                <a:lnSpc>
                  <a:spcPct val="80000"/>
                </a:lnSpc>
                <a:spcBef>
                  <a:spcPct val="20000"/>
                </a:spcBef>
                <a:buFontTx/>
                <a:buNone/>
              </a:pPr>
              <a:r>
                <a:rPr lang="fr-FR" altLang="fr-FR" sz="1400" b="1" dirty="0">
                  <a:solidFill>
                    <a:schemeClr val="bg1"/>
                  </a:solidFill>
                  <a:latin typeface="+mn-lt"/>
                  <a:cs typeface="Arial" panose="020B0604020202020204" pitchFamily="34" charset="0"/>
                </a:rPr>
                <a:t>Produits ménagers</a:t>
              </a:r>
              <a:r>
                <a:rPr lang="fr-FR" altLang="fr-FR" sz="1400" dirty="0">
                  <a:solidFill>
                    <a:schemeClr val="bg1"/>
                  </a:solidFill>
                  <a:latin typeface="+mn-lt"/>
                  <a:cs typeface="Arial" panose="020B0604020202020204" pitchFamily="34" charset="0"/>
                </a:rPr>
                <a:t> </a:t>
              </a:r>
            </a:p>
            <a:p>
              <a:pPr marL="0" lvl="1" eaLnBrk="1" hangingPunct="1">
                <a:lnSpc>
                  <a:spcPct val="80000"/>
                </a:lnSpc>
                <a:spcBef>
                  <a:spcPct val="20000"/>
                </a:spcBef>
                <a:buFontTx/>
                <a:buNone/>
              </a:pPr>
              <a:r>
                <a:rPr lang="fr-FR" altLang="fr-FR" sz="1400" dirty="0">
                  <a:solidFill>
                    <a:schemeClr val="bg1"/>
                  </a:solidFill>
                  <a:latin typeface="+mn-lt"/>
                  <a:cs typeface="Arial" panose="020B0604020202020204" pitchFamily="34" charset="0"/>
                </a:rPr>
                <a:t>COV, biocides…</a:t>
              </a:r>
            </a:p>
          </p:txBody>
        </p:sp>
      </p:grpSp>
      <p:grpSp>
        <p:nvGrpSpPr>
          <p:cNvPr id="71" name="ProduitsMenager">
            <a:extLst>
              <a:ext uri="{FF2B5EF4-FFF2-40B4-BE49-F238E27FC236}">
                <a16:creationId xmlns:a16="http://schemas.microsoft.com/office/drawing/2014/main" id="{14A75D4B-4898-1647-B778-94C16C1EA324}"/>
              </a:ext>
            </a:extLst>
          </p:cNvPr>
          <p:cNvGrpSpPr/>
          <p:nvPr/>
        </p:nvGrpSpPr>
        <p:grpSpPr>
          <a:xfrm>
            <a:off x="10680620" y="1043781"/>
            <a:ext cx="1480727" cy="658191"/>
            <a:chOff x="2545446" y="1487756"/>
            <a:chExt cx="1431057" cy="424287"/>
          </a:xfrm>
          <a:solidFill>
            <a:schemeClr val="accent5"/>
          </a:solidFill>
        </p:grpSpPr>
        <p:sp>
          <p:nvSpPr>
            <p:cNvPr id="72" name="ProduitsMenager">
              <a:extLst>
                <a:ext uri="{FF2B5EF4-FFF2-40B4-BE49-F238E27FC236}">
                  <a16:creationId xmlns:a16="http://schemas.microsoft.com/office/drawing/2014/main" id="{9B898B86-04D5-F04E-B586-9DE0A2B4FDF4}"/>
                </a:ext>
              </a:extLst>
            </p:cNvPr>
            <p:cNvSpPr/>
            <p:nvPr/>
          </p:nvSpPr>
          <p:spPr>
            <a:xfrm>
              <a:off x="2545446" y="1487756"/>
              <a:ext cx="1298160" cy="420609"/>
            </a:xfrm>
            <a:prstGeom prst="round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2000" b="1" i="0" u="none" strike="noStrike" kern="1200" cap="none" spc="0" normalizeH="0" baseline="0" noProof="0" dirty="0">
                <a:ln>
                  <a:noFill/>
                </a:ln>
                <a:solidFill>
                  <a:srgbClr val="FF0000"/>
                </a:solidFill>
                <a:effectLst/>
                <a:uLnTx/>
                <a:uFillTx/>
                <a:ea typeface="+mn-ea"/>
                <a:cs typeface="Arial" pitchFamily="34" charset="0"/>
              </a:endParaRPr>
            </a:p>
          </p:txBody>
        </p:sp>
        <p:sp>
          <p:nvSpPr>
            <p:cNvPr id="73" name="Text 2">
              <a:extLst>
                <a:ext uri="{FF2B5EF4-FFF2-40B4-BE49-F238E27FC236}">
                  <a16:creationId xmlns:a16="http://schemas.microsoft.com/office/drawing/2014/main" id="{40C9ED9C-80F7-CD4C-941E-EF7AAA7EAA77}"/>
                </a:ext>
              </a:extLst>
            </p:cNvPr>
            <p:cNvSpPr txBox="1">
              <a:spLocks noChangeArrowheads="1"/>
            </p:cNvSpPr>
            <p:nvPr/>
          </p:nvSpPr>
          <p:spPr bwMode="auto">
            <a:xfrm>
              <a:off x="2665241" y="1491434"/>
              <a:ext cx="1311262" cy="420609"/>
            </a:xfrm>
            <a:prstGeom prst="rect">
              <a:avLst/>
            </a:prstGeom>
            <a:noFill/>
            <a:ln w="9525">
              <a:noFill/>
              <a:miter lim="800000"/>
              <a:headEnd/>
              <a:tailEnd/>
            </a:ln>
          </p:spPr>
          <p:txBody>
            <a:bodyPr wrap="square">
              <a:spAutoFit/>
            </a:bodyPr>
            <a:lstStyle/>
            <a:p>
              <a:pPr marL="0" lvl="1" eaLnBrk="1" hangingPunct="1">
                <a:lnSpc>
                  <a:spcPct val="80000"/>
                </a:lnSpc>
                <a:spcBef>
                  <a:spcPct val="20000"/>
                </a:spcBef>
                <a:buFontTx/>
                <a:buNone/>
              </a:pPr>
              <a:r>
                <a:rPr lang="fr-FR" altLang="fr-FR" sz="1400" b="1" dirty="0">
                  <a:solidFill>
                    <a:schemeClr val="bg1"/>
                  </a:solidFill>
                  <a:latin typeface="+mn-lt"/>
                  <a:cs typeface="Arial" panose="020B0604020202020204" pitchFamily="34" charset="0"/>
                </a:rPr>
                <a:t>Murs</a:t>
              </a:r>
            </a:p>
            <a:p>
              <a:pPr marL="0" lvl="1" eaLnBrk="1" hangingPunct="1">
                <a:lnSpc>
                  <a:spcPct val="80000"/>
                </a:lnSpc>
                <a:spcBef>
                  <a:spcPct val="20000"/>
                </a:spcBef>
                <a:buFontTx/>
                <a:buNone/>
              </a:pPr>
              <a:r>
                <a:rPr lang="fr-FR" altLang="fr-FR" sz="1400" dirty="0">
                  <a:solidFill>
                    <a:schemeClr val="bg1"/>
                  </a:solidFill>
                  <a:latin typeface="+mn-lt"/>
                  <a:cs typeface="Arial" panose="020B0604020202020204" pitchFamily="34" charset="0"/>
                </a:rPr>
                <a:t>Peinture, revêtement…</a:t>
              </a:r>
            </a:p>
          </p:txBody>
        </p:sp>
      </p:grpSp>
      <p:grpSp>
        <p:nvGrpSpPr>
          <p:cNvPr id="74" name="ProduitsMenager">
            <a:extLst>
              <a:ext uri="{FF2B5EF4-FFF2-40B4-BE49-F238E27FC236}">
                <a16:creationId xmlns:a16="http://schemas.microsoft.com/office/drawing/2014/main" id="{14A75D4B-4898-1647-B778-94C16C1EA324}"/>
              </a:ext>
            </a:extLst>
          </p:cNvPr>
          <p:cNvGrpSpPr/>
          <p:nvPr/>
        </p:nvGrpSpPr>
        <p:grpSpPr>
          <a:xfrm>
            <a:off x="3806782" y="852731"/>
            <a:ext cx="4061128" cy="611142"/>
            <a:chOff x="2195997" y="1439907"/>
            <a:chExt cx="3495808" cy="532318"/>
          </a:xfrm>
          <a:solidFill>
            <a:schemeClr val="accent5"/>
          </a:solidFill>
        </p:grpSpPr>
        <p:sp>
          <p:nvSpPr>
            <p:cNvPr id="75" name="ProduitsMenager">
              <a:extLst>
                <a:ext uri="{FF2B5EF4-FFF2-40B4-BE49-F238E27FC236}">
                  <a16:creationId xmlns:a16="http://schemas.microsoft.com/office/drawing/2014/main" id="{9B898B86-04D5-F04E-B586-9DE0A2B4FDF4}"/>
                </a:ext>
              </a:extLst>
            </p:cNvPr>
            <p:cNvSpPr/>
            <p:nvPr/>
          </p:nvSpPr>
          <p:spPr>
            <a:xfrm>
              <a:off x="2213927" y="1439907"/>
              <a:ext cx="1740538" cy="532318"/>
            </a:xfrm>
            <a:prstGeom prst="roundRect">
              <a:avLst/>
            </a:prstGeom>
            <a:grp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2000" b="1" i="0" u="none" strike="noStrike" kern="1200" cap="none" spc="0" normalizeH="0" baseline="0" noProof="0" dirty="0">
                <a:ln>
                  <a:noFill/>
                </a:ln>
                <a:solidFill>
                  <a:srgbClr val="FF0000"/>
                </a:solidFill>
                <a:effectLst/>
                <a:uLnTx/>
                <a:uFillTx/>
                <a:ea typeface="+mn-ea"/>
                <a:cs typeface="Arial" pitchFamily="34" charset="0"/>
              </a:endParaRPr>
            </a:p>
          </p:txBody>
        </p:sp>
        <p:sp>
          <p:nvSpPr>
            <p:cNvPr id="76" name="Text 2">
              <a:extLst>
                <a:ext uri="{FF2B5EF4-FFF2-40B4-BE49-F238E27FC236}">
                  <a16:creationId xmlns:a16="http://schemas.microsoft.com/office/drawing/2014/main" id="{40C9ED9C-80F7-CD4C-941E-EF7AAA7EAA77}"/>
                </a:ext>
              </a:extLst>
            </p:cNvPr>
            <p:cNvSpPr txBox="1">
              <a:spLocks noChangeArrowheads="1"/>
            </p:cNvSpPr>
            <p:nvPr/>
          </p:nvSpPr>
          <p:spPr bwMode="auto">
            <a:xfrm>
              <a:off x="2195997" y="1491435"/>
              <a:ext cx="3495808" cy="418205"/>
            </a:xfrm>
            <a:prstGeom prst="rect">
              <a:avLst/>
            </a:prstGeom>
            <a:noFill/>
            <a:ln w="9525">
              <a:noFill/>
              <a:miter lim="800000"/>
              <a:headEnd/>
              <a:tailEnd/>
            </a:ln>
          </p:spPr>
          <p:txBody>
            <a:bodyPr wrap="square">
              <a:spAutoFit/>
            </a:bodyPr>
            <a:lstStyle/>
            <a:p>
              <a:pPr marL="0" lvl="1" eaLnBrk="1" hangingPunct="1">
                <a:lnSpc>
                  <a:spcPct val="80000"/>
                </a:lnSpc>
                <a:spcBef>
                  <a:spcPct val="20000"/>
                </a:spcBef>
                <a:buFontTx/>
                <a:buNone/>
              </a:pPr>
              <a:r>
                <a:rPr lang="fr-FR" altLang="fr-FR" sz="1400" b="1" dirty="0">
                  <a:solidFill>
                    <a:schemeClr val="bg1"/>
                  </a:solidFill>
                  <a:latin typeface="+mn-lt"/>
                  <a:cs typeface="Arial" panose="020B0604020202020204" pitchFamily="34" charset="0"/>
                </a:rPr>
                <a:t>Plafond</a:t>
              </a:r>
            </a:p>
            <a:p>
              <a:pPr marL="0" lvl="1" eaLnBrk="1" hangingPunct="1">
                <a:lnSpc>
                  <a:spcPct val="80000"/>
                </a:lnSpc>
                <a:spcBef>
                  <a:spcPct val="20000"/>
                </a:spcBef>
                <a:buFontTx/>
                <a:buNone/>
              </a:pPr>
              <a:r>
                <a:rPr lang="fr-FR" altLang="fr-FR" sz="1400" dirty="0">
                  <a:solidFill>
                    <a:schemeClr val="bg1"/>
                  </a:solidFill>
                  <a:latin typeface="+mn-lt"/>
                  <a:cs typeface="Arial" panose="020B0604020202020204" pitchFamily="34" charset="0"/>
                </a:rPr>
                <a:t>Peinture, revêtement…</a:t>
              </a:r>
            </a:p>
          </p:txBody>
        </p:sp>
      </p:grpSp>
      <p:sp>
        <p:nvSpPr>
          <p:cNvPr id="79" name="Humidité">
            <a:extLst>
              <a:ext uri="{FF2B5EF4-FFF2-40B4-BE49-F238E27FC236}">
                <a16:creationId xmlns:a16="http://schemas.microsoft.com/office/drawing/2014/main" id="{F66878C7-99A9-3B48-BA72-F9EE40FDD670}"/>
              </a:ext>
            </a:extLst>
          </p:cNvPr>
          <p:cNvSpPr/>
          <p:nvPr/>
        </p:nvSpPr>
        <p:spPr>
          <a:xfrm>
            <a:off x="1566191" y="1217707"/>
            <a:ext cx="1285284" cy="564555"/>
          </a:xfrm>
          <a:prstGeom prst="roundRect">
            <a:avLst/>
          </a:prstGeom>
          <a:solidFill>
            <a:schemeClr val="accent5"/>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marL="0" marR="0" lvl="1" indent="0" algn="l" defTabSz="914400" rtl="0" eaLnBrk="0" fontAlgn="base" latinLnBrk="0" hangingPunct="0">
              <a:lnSpc>
                <a:spcPct val="80000"/>
              </a:lnSpc>
              <a:spcBef>
                <a:spcPct val="20000"/>
              </a:spcBef>
              <a:spcAft>
                <a:spcPct val="0"/>
              </a:spcAft>
              <a:buClrTx/>
              <a:buSzTx/>
              <a:buFontTx/>
              <a:buNone/>
              <a:tabLst/>
              <a:defRPr/>
            </a:pPr>
            <a:r>
              <a:rPr kumimoji="0" lang="fr-FR" sz="1400" b="1" i="0" u="none" strike="noStrike" kern="1200" cap="none" spc="0" normalizeH="0" baseline="0" noProof="0" dirty="0">
                <a:ln>
                  <a:noFill/>
                </a:ln>
                <a:solidFill>
                  <a:schemeClr val="bg1"/>
                </a:solidFill>
                <a:effectLst/>
                <a:uLnTx/>
                <a:uFillTx/>
                <a:ea typeface="+mn-ea"/>
                <a:cs typeface="Arial" charset="0"/>
              </a:rPr>
              <a:t>Humidité</a:t>
            </a:r>
          </a:p>
          <a:p>
            <a:pPr marL="0" marR="0" lvl="1" indent="0" algn="l" defTabSz="914400" rtl="0" eaLnBrk="0" fontAlgn="base" latinLnBrk="0" hangingPunct="0">
              <a:lnSpc>
                <a:spcPct val="80000"/>
              </a:lnSpc>
              <a:spcBef>
                <a:spcPct val="20000"/>
              </a:spcBef>
              <a:spcAft>
                <a:spcPct val="0"/>
              </a:spcAft>
              <a:buClrTx/>
              <a:buSzTx/>
              <a:buFontTx/>
              <a:buNone/>
              <a:tabLst/>
              <a:defRPr/>
            </a:pPr>
            <a:r>
              <a:rPr kumimoji="0" lang="fr-FR" sz="1200" b="0" i="0" u="none" strike="noStrike" kern="1200" cap="none" spc="0" normalizeH="0" baseline="0" noProof="0" dirty="0">
                <a:ln>
                  <a:noFill/>
                </a:ln>
                <a:solidFill>
                  <a:schemeClr val="bg1"/>
                </a:solidFill>
                <a:effectLst/>
                <a:uLnTx/>
                <a:uFillTx/>
                <a:ea typeface="+mn-ea"/>
                <a:cs typeface="Arial" charset="0"/>
              </a:rPr>
              <a:t>Moisissures</a:t>
            </a:r>
          </a:p>
        </p:txBody>
      </p:sp>
      <p:pic>
        <p:nvPicPr>
          <p:cNvPr id="85"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23401" y="306944"/>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2" name="Groupe ROUGE">
            <a:extLst>
              <a:ext uri="{FF2B5EF4-FFF2-40B4-BE49-F238E27FC236}">
                <a16:creationId xmlns:a16="http://schemas.microsoft.com/office/drawing/2014/main" id="{6D6674FA-AD87-427F-A0FA-A950D582B014}"/>
              </a:ext>
            </a:extLst>
          </p:cNvPr>
          <p:cNvGrpSpPr>
            <a:grpSpLocks/>
          </p:cNvGrpSpPr>
          <p:nvPr/>
        </p:nvGrpSpPr>
        <p:grpSpPr bwMode="auto">
          <a:xfrm>
            <a:off x="1764364" y="1094986"/>
            <a:ext cx="694112" cy="708749"/>
            <a:chOff x="7029269" y="1323810"/>
            <a:chExt cx="1771462" cy="1249740"/>
          </a:xfrm>
          <a:solidFill>
            <a:schemeClr val="accent5"/>
          </a:solidFill>
        </p:grpSpPr>
        <p:sp>
          <p:nvSpPr>
            <p:cNvPr id="43" name="rond rouge">
              <a:extLst>
                <a:ext uri="{FF2B5EF4-FFF2-40B4-BE49-F238E27FC236}">
                  <a16:creationId xmlns:a16="http://schemas.microsoft.com/office/drawing/2014/main" id="{0ADFCECC-F8CD-49D8-BFBF-7452C5BA1531}"/>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44" name="? bleu">
              <a:extLst>
                <a:ext uri="{FF2B5EF4-FFF2-40B4-BE49-F238E27FC236}">
                  <a16:creationId xmlns:a16="http://schemas.microsoft.com/office/drawing/2014/main" id="{05FA8269-8899-48E6-B2C3-25E86AC30CB1}"/>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1</a:t>
              </a:r>
            </a:p>
          </p:txBody>
        </p:sp>
      </p:grpSp>
      <p:grpSp>
        <p:nvGrpSpPr>
          <p:cNvPr id="45" name="Groupe ROUGE">
            <a:extLst>
              <a:ext uri="{FF2B5EF4-FFF2-40B4-BE49-F238E27FC236}">
                <a16:creationId xmlns:a16="http://schemas.microsoft.com/office/drawing/2014/main" id="{CA96D71B-45C5-42F4-86F9-669FE5FA601E}"/>
              </a:ext>
            </a:extLst>
          </p:cNvPr>
          <p:cNvGrpSpPr>
            <a:grpSpLocks/>
          </p:cNvGrpSpPr>
          <p:nvPr/>
        </p:nvGrpSpPr>
        <p:grpSpPr bwMode="auto">
          <a:xfrm>
            <a:off x="5419985" y="1672797"/>
            <a:ext cx="694112" cy="708749"/>
            <a:chOff x="7029269" y="1323810"/>
            <a:chExt cx="1771462" cy="1249740"/>
          </a:xfrm>
          <a:solidFill>
            <a:schemeClr val="accent5"/>
          </a:solidFill>
        </p:grpSpPr>
        <p:sp>
          <p:nvSpPr>
            <p:cNvPr id="46" name="rond rouge">
              <a:extLst>
                <a:ext uri="{FF2B5EF4-FFF2-40B4-BE49-F238E27FC236}">
                  <a16:creationId xmlns:a16="http://schemas.microsoft.com/office/drawing/2014/main" id="{7DFD23DE-942A-49C9-B99D-C52A5D152730}"/>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47" name="? bleu">
              <a:extLst>
                <a:ext uri="{FF2B5EF4-FFF2-40B4-BE49-F238E27FC236}">
                  <a16:creationId xmlns:a16="http://schemas.microsoft.com/office/drawing/2014/main" id="{2CEC7EB2-E7D1-4821-B1F0-F4A09C35ACB3}"/>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3</a:t>
              </a:r>
            </a:p>
          </p:txBody>
        </p:sp>
      </p:grpSp>
      <p:grpSp>
        <p:nvGrpSpPr>
          <p:cNvPr id="48" name="Groupe ROUGE">
            <a:extLst>
              <a:ext uri="{FF2B5EF4-FFF2-40B4-BE49-F238E27FC236}">
                <a16:creationId xmlns:a16="http://schemas.microsoft.com/office/drawing/2014/main" id="{64130357-5708-4B35-A663-B5504B93CA42}"/>
              </a:ext>
            </a:extLst>
          </p:cNvPr>
          <p:cNvGrpSpPr>
            <a:grpSpLocks/>
          </p:cNvGrpSpPr>
          <p:nvPr/>
        </p:nvGrpSpPr>
        <p:grpSpPr bwMode="auto">
          <a:xfrm>
            <a:off x="11283649" y="6122331"/>
            <a:ext cx="694112" cy="708749"/>
            <a:chOff x="7029269" y="1323810"/>
            <a:chExt cx="1771462" cy="1249740"/>
          </a:xfrm>
          <a:solidFill>
            <a:schemeClr val="accent5"/>
          </a:solidFill>
        </p:grpSpPr>
        <p:sp>
          <p:nvSpPr>
            <p:cNvPr id="57" name="rond rouge">
              <a:extLst>
                <a:ext uri="{FF2B5EF4-FFF2-40B4-BE49-F238E27FC236}">
                  <a16:creationId xmlns:a16="http://schemas.microsoft.com/office/drawing/2014/main" id="{6989CEB3-D9E8-402D-BF9C-D40F13D36DD9}"/>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58" name="? bleu">
              <a:extLst>
                <a:ext uri="{FF2B5EF4-FFF2-40B4-BE49-F238E27FC236}">
                  <a16:creationId xmlns:a16="http://schemas.microsoft.com/office/drawing/2014/main" id="{912BCF62-C707-44C9-90A8-68032FCB6EC4}"/>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7</a:t>
              </a:r>
            </a:p>
          </p:txBody>
        </p:sp>
      </p:grpSp>
      <p:grpSp>
        <p:nvGrpSpPr>
          <p:cNvPr id="86" name="Groupe ROUGE">
            <a:extLst>
              <a:ext uri="{FF2B5EF4-FFF2-40B4-BE49-F238E27FC236}">
                <a16:creationId xmlns:a16="http://schemas.microsoft.com/office/drawing/2014/main" id="{5D9E40B1-80C5-4724-BF93-B5E13468A0BA}"/>
              </a:ext>
            </a:extLst>
          </p:cNvPr>
          <p:cNvGrpSpPr>
            <a:grpSpLocks/>
          </p:cNvGrpSpPr>
          <p:nvPr/>
        </p:nvGrpSpPr>
        <p:grpSpPr bwMode="auto">
          <a:xfrm>
            <a:off x="8346385" y="5793193"/>
            <a:ext cx="694112" cy="708749"/>
            <a:chOff x="7029269" y="1323810"/>
            <a:chExt cx="1771462" cy="1249740"/>
          </a:xfrm>
          <a:solidFill>
            <a:schemeClr val="accent5"/>
          </a:solidFill>
        </p:grpSpPr>
        <p:sp>
          <p:nvSpPr>
            <p:cNvPr id="87" name="rond rouge">
              <a:extLst>
                <a:ext uri="{FF2B5EF4-FFF2-40B4-BE49-F238E27FC236}">
                  <a16:creationId xmlns:a16="http://schemas.microsoft.com/office/drawing/2014/main" id="{3F14329F-D9D3-43C9-B29A-7F8DAE37C7BE}"/>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88" name="? bleu">
              <a:extLst>
                <a:ext uri="{FF2B5EF4-FFF2-40B4-BE49-F238E27FC236}">
                  <a16:creationId xmlns:a16="http://schemas.microsoft.com/office/drawing/2014/main" id="{AD944594-116D-4CEF-92C1-ABF2F1D80891}"/>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8</a:t>
              </a:r>
            </a:p>
          </p:txBody>
        </p:sp>
      </p:grpSp>
      <p:grpSp>
        <p:nvGrpSpPr>
          <p:cNvPr id="89" name="Groupe ROUGE">
            <a:extLst>
              <a:ext uri="{FF2B5EF4-FFF2-40B4-BE49-F238E27FC236}">
                <a16:creationId xmlns:a16="http://schemas.microsoft.com/office/drawing/2014/main" id="{B01DF01F-B66F-43E3-AAE7-80C1D1DA3D02}"/>
              </a:ext>
            </a:extLst>
          </p:cNvPr>
          <p:cNvGrpSpPr>
            <a:grpSpLocks/>
          </p:cNvGrpSpPr>
          <p:nvPr/>
        </p:nvGrpSpPr>
        <p:grpSpPr bwMode="auto">
          <a:xfrm>
            <a:off x="2668455" y="5285918"/>
            <a:ext cx="694112" cy="708749"/>
            <a:chOff x="7029269" y="1323810"/>
            <a:chExt cx="1771462" cy="1249740"/>
          </a:xfrm>
          <a:solidFill>
            <a:schemeClr val="accent5"/>
          </a:solidFill>
        </p:grpSpPr>
        <p:sp>
          <p:nvSpPr>
            <p:cNvPr id="90" name="rond rouge">
              <a:extLst>
                <a:ext uri="{FF2B5EF4-FFF2-40B4-BE49-F238E27FC236}">
                  <a16:creationId xmlns:a16="http://schemas.microsoft.com/office/drawing/2014/main" id="{25FF7406-4EA4-440F-B4E7-B79E4F17C111}"/>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91" name="? bleu">
              <a:extLst>
                <a:ext uri="{FF2B5EF4-FFF2-40B4-BE49-F238E27FC236}">
                  <a16:creationId xmlns:a16="http://schemas.microsoft.com/office/drawing/2014/main" id="{A38E7AC5-5A3B-445B-BC8C-D35133C390C1}"/>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9</a:t>
              </a:r>
            </a:p>
          </p:txBody>
        </p:sp>
      </p:grpSp>
      <p:grpSp>
        <p:nvGrpSpPr>
          <p:cNvPr id="92" name="Groupe ROUGE">
            <a:extLst>
              <a:ext uri="{FF2B5EF4-FFF2-40B4-BE49-F238E27FC236}">
                <a16:creationId xmlns:a16="http://schemas.microsoft.com/office/drawing/2014/main" id="{4918E1D1-5F12-4EF7-998C-F037C09AC286}"/>
              </a:ext>
            </a:extLst>
          </p:cNvPr>
          <p:cNvGrpSpPr>
            <a:grpSpLocks/>
          </p:cNvGrpSpPr>
          <p:nvPr/>
        </p:nvGrpSpPr>
        <p:grpSpPr bwMode="auto">
          <a:xfrm>
            <a:off x="9441954" y="3854282"/>
            <a:ext cx="694112" cy="708749"/>
            <a:chOff x="7029269" y="1323810"/>
            <a:chExt cx="1771462" cy="1249740"/>
          </a:xfrm>
          <a:solidFill>
            <a:schemeClr val="accent5"/>
          </a:solidFill>
        </p:grpSpPr>
        <p:sp>
          <p:nvSpPr>
            <p:cNvPr id="93" name="rond rouge">
              <a:extLst>
                <a:ext uri="{FF2B5EF4-FFF2-40B4-BE49-F238E27FC236}">
                  <a16:creationId xmlns:a16="http://schemas.microsoft.com/office/drawing/2014/main" id="{8E325918-F12A-4F10-BEB1-B4071CC1281E}"/>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94" name="? bleu">
              <a:extLst>
                <a:ext uri="{FF2B5EF4-FFF2-40B4-BE49-F238E27FC236}">
                  <a16:creationId xmlns:a16="http://schemas.microsoft.com/office/drawing/2014/main" id="{2D1EFCB5-616A-4EFA-A11F-8F5E43B67225}"/>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6</a:t>
              </a:r>
            </a:p>
          </p:txBody>
        </p:sp>
      </p:grpSp>
      <p:grpSp>
        <p:nvGrpSpPr>
          <p:cNvPr id="95" name="Groupe ROUGE">
            <a:extLst>
              <a:ext uri="{FF2B5EF4-FFF2-40B4-BE49-F238E27FC236}">
                <a16:creationId xmlns:a16="http://schemas.microsoft.com/office/drawing/2014/main" id="{F9DB9C64-0077-4F77-8A4D-8AC9915CAAFF}"/>
              </a:ext>
            </a:extLst>
          </p:cNvPr>
          <p:cNvGrpSpPr>
            <a:grpSpLocks/>
          </p:cNvGrpSpPr>
          <p:nvPr/>
        </p:nvGrpSpPr>
        <p:grpSpPr bwMode="auto">
          <a:xfrm>
            <a:off x="10721182" y="1019148"/>
            <a:ext cx="694112" cy="708749"/>
            <a:chOff x="7029269" y="1323810"/>
            <a:chExt cx="1771462" cy="1249740"/>
          </a:xfrm>
          <a:solidFill>
            <a:schemeClr val="accent5"/>
          </a:solidFill>
        </p:grpSpPr>
        <p:sp>
          <p:nvSpPr>
            <p:cNvPr id="96" name="rond rouge">
              <a:extLst>
                <a:ext uri="{FF2B5EF4-FFF2-40B4-BE49-F238E27FC236}">
                  <a16:creationId xmlns:a16="http://schemas.microsoft.com/office/drawing/2014/main" id="{1F778559-1203-4F65-98FD-FF48542149DB}"/>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97" name="? bleu">
              <a:extLst>
                <a:ext uri="{FF2B5EF4-FFF2-40B4-BE49-F238E27FC236}">
                  <a16:creationId xmlns:a16="http://schemas.microsoft.com/office/drawing/2014/main" id="{926F71BD-C6A0-457C-92BA-2F4D29E089A4}"/>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5</a:t>
              </a:r>
            </a:p>
          </p:txBody>
        </p:sp>
      </p:grpSp>
      <p:grpSp>
        <p:nvGrpSpPr>
          <p:cNvPr id="98" name="Groupe ROUGE">
            <a:extLst>
              <a:ext uri="{FF2B5EF4-FFF2-40B4-BE49-F238E27FC236}">
                <a16:creationId xmlns:a16="http://schemas.microsoft.com/office/drawing/2014/main" id="{961E2A4B-4A18-4F69-939F-183040445A1A}"/>
              </a:ext>
            </a:extLst>
          </p:cNvPr>
          <p:cNvGrpSpPr>
            <a:grpSpLocks/>
          </p:cNvGrpSpPr>
          <p:nvPr/>
        </p:nvGrpSpPr>
        <p:grpSpPr bwMode="auto">
          <a:xfrm>
            <a:off x="8567968" y="1135535"/>
            <a:ext cx="694112" cy="708749"/>
            <a:chOff x="7029269" y="1323810"/>
            <a:chExt cx="1771462" cy="1249740"/>
          </a:xfrm>
          <a:solidFill>
            <a:schemeClr val="accent5"/>
          </a:solidFill>
        </p:grpSpPr>
        <p:sp>
          <p:nvSpPr>
            <p:cNvPr id="99" name="rond rouge">
              <a:extLst>
                <a:ext uri="{FF2B5EF4-FFF2-40B4-BE49-F238E27FC236}">
                  <a16:creationId xmlns:a16="http://schemas.microsoft.com/office/drawing/2014/main" id="{96F1A80E-9414-41E2-9250-E07762433E91}"/>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100" name="? bleu">
              <a:extLst>
                <a:ext uri="{FF2B5EF4-FFF2-40B4-BE49-F238E27FC236}">
                  <a16:creationId xmlns:a16="http://schemas.microsoft.com/office/drawing/2014/main" id="{F8E7DACD-FB6E-4018-AB9A-07549FB52AB6}"/>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4</a:t>
              </a:r>
            </a:p>
          </p:txBody>
        </p:sp>
      </p:grpSp>
      <p:grpSp>
        <p:nvGrpSpPr>
          <p:cNvPr id="101" name="Groupe ROUGE">
            <a:extLst>
              <a:ext uri="{FF2B5EF4-FFF2-40B4-BE49-F238E27FC236}">
                <a16:creationId xmlns:a16="http://schemas.microsoft.com/office/drawing/2014/main" id="{D65AC4A0-6933-4417-9695-4DF605801FCD}"/>
              </a:ext>
            </a:extLst>
          </p:cNvPr>
          <p:cNvGrpSpPr>
            <a:grpSpLocks/>
          </p:cNvGrpSpPr>
          <p:nvPr/>
        </p:nvGrpSpPr>
        <p:grpSpPr bwMode="auto">
          <a:xfrm>
            <a:off x="4110440" y="834426"/>
            <a:ext cx="694112" cy="708749"/>
            <a:chOff x="7029269" y="1323810"/>
            <a:chExt cx="1771462" cy="1249740"/>
          </a:xfrm>
          <a:solidFill>
            <a:schemeClr val="accent5"/>
          </a:solidFill>
        </p:grpSpPr>
        <p:sp>
          <p:nvSpPr>
            <p:cNvPr id="102" name="rond rouge">
              <a:extLst>
                <a:ext uri="{FF2B5EF4-FFF2-40B4-BE49-F238E27FC236}">
                  <a16:creationId xmlns:a16="http://schemas.microsoft.com/office/drawing/2014/main" id="{B092A17D-179F-4625-A84C-F4743BBA9AE8}"/>
                </a:ext>
              </a:extLst>
            </p:cNvPr>
            <p:cNvSpPr/>
            <p:nvPr/>
          </p:nvSpPr>
          <p:spPr>
            <a:xfrm>
              <a:off x="7029269" y="1368311"/>
              <a:ext cx="1771462" cy="1205239"/>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solidFill>
              <a:schemeClr val="accent6"/>
            </a:solidFill>
            <a:ln>
              <a:solidFill>
                <a:schemeClr val="accent6">
                  <a:lumMod val="75000"/>
                </a:schemeClr>
              </a:solidFill>
            </a:ln>
            <a:effectLst/>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a:defRPr/>
              </a:pPr>
              <a:endParaRPr lang="fr-FR" dirty="0">
                <a:solidFill>
                  <a:srgbClr val="E52D22"/>
                </a:solidFill>
              </a:endParaRPr>
            </a:p>
          </p:txBody>
        </p:sp>
        <p:sp>
          <p:nvSpPr>
            <p:cNvPr id="103" name="? bleu">
              <a:extLst>
                <a:ext uri="{FF2B5EF4-FFF2-40B4-BE49-F238E27FC236}">
                  <a16:creationId xmlns:a16="http://schemas.microsoft.com/office/drawing/2014/main" id="{313A5762-7CEF-4226-AA7F-DAF78C0B8982}"/>
                </a:ext>
              </a:extLst>
            </p:cNvPr>
            <p:cNvSpPr>
              <a:spLocks noChangeArrowheads="1"/>
            </p:cNvSpPr>
            <p:nvPr/>
          </p:nvSpPr>
          <p:spPr bwMode="auto">
            <a:xfrm>
              <a:off x="7306091" y="1323810"/>
              <a:ext cx="766853" cy="124821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4000" b="1" dirty="0">
                  <a:solidFill>
                    <a:schemeClr val="bg1"/>
                  </a:solidFill>
                  <a:latin typeface="+mn-lt"/>
                </a:rPr>
                <a:t>2</a:t>
              </a:r>
            </a:p>
          </p:txBody>
        </p:sp>
      </p:grpSp>
      <p:pic>
        <p:nvPicPr>
          <p:cNvPr id="13" name="Image 12">
            <a:extLst>
              <a:ext uri="{FF2B5EF4-FFF2-40B4-BE49-F238E27FC236}">
                <a16:creationId xmlns:a16="http://schemas.microsoft.com/office/drawing/2014/main" id="{46C55B8C-A9C8-9017-61B7-8B51F1E14D1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Tree>
    <p:extLst>
      <p:ext uri="{BB962C8B-B14F-4D97-AF65-F5344CB8AC3E}">
        <p14:creationId xmlns:p14="http://schemas.microsoft.com/office/powerpoint/2010/main" val="3939346888"/>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42"/>
                    </p:tgtEl>
                  </p:cond>
                </p:stCondLst>
                <p:endSync evt="end" delay="0">
                  <p:rtn val="all"/>
                </p:endSync>
                <p:childTnLst>
                  <p:par>
                    <p:cTn id="3" fill="hold">
                      <p:stCondLst>
                        <p:cond delay="0"/>
                      </p:stCondLst>
                      <p:childTnLst>
                        <p:par>
                          <p:cTn id="4" fill="hold">
                            <p:stCondLst>
                              <p:cond delay="0"/>
                            </p:stCondLst>
                            <p:childTnLst>
                              <p:par>
                                <p:cTn id="5" presetID="22" presetClass="exit" presetSubtype="4" fill="hold" nodeType="withEffect">
                                  <p:stCondLst>
                                    <p:cond delay="0"/>
                                  </p:stCondLst>
                                  <p:childTnLst>
                                    <p:animEffect transition="out" filter="wipe(down)">
                                      <p:cBhvr>
                                        <p:cTn id="6" dur="500"/>
                                        <p:tgtEl>
                                          <p:spTgt spid="42"/>
                                        </p:tgtEl>
                                      </p:cBhvr>
                                    </p:animEffect>
                                    <p:set>
                                      <p:cBhvr>
                                        <p:cTn id="7" dur="1" fill="hold">
                                          <p:stCondLst>
                                            <p:cond delay="499"/>
                                          </p:stCondLst>
                                        </p:cTn>
                                        <p:tgtEl>
                                          <p:spTgt spid="42"/>
                                        </p:tgtEl>
                                        <p:attrNameLst>
                                          <p:attrName>style.visibility</p:attrName>
                                        </p:attrNameLst>
                                      </p:cBhvr>
                                      <p:to>
                                        <p:strVal val="hidden"/>
                                      </p:to>
                                    </p:set>
                                  </p:childTnLst>
                                </p:cTn>
                              </p:par>
                              <p:par>
                                <p:cTn id="8" presetID="1" presetClass="entr" presetSubtype="0" fill="hold" grpId="0" nodeType="withEffect">
                                  <p:stCondLst>
                                    <p:cond delay="0"/>
                                  </p:stCondLst>
                                  <p:childTnLst>
                                    <p:set>
                                      <p:cBhvr>
                                        <p:cTn id="9" dur="1" fill="hold">
                                          <p:stCondLst>
                                            <p:cond delay="0"/>
                                          </p:stCondLst>
                                        </p:cTn>
                                        <p:tgtEl>
                                          <p:spTgt spid="79"/>
                                        </p:tgtEl>
                                        <p:attrNameLst>
                                          <p:attrName>style.visibility</p:attrName>
                                        </p:attrNameLst>
                                      </p:cBhvr>
                                      <p:to>
                                        <p:strVal val="visible"/>
                                      </p:to>
                                    </p:set>
                                  </p:childTnLst>
                                </p:cTn>
                              </p:par>
                            </p:childTnLst>
                          </p:cTn>
                        </p:par>
                      </p:childTnLst>
                    </p:cTn>
                  </p:par>
                </p:childTnLst>
              </p:cTn>
              <p:nextCondLst>
                <p:cond evt="onClick" delay="0">
                  <p:tgtEl>
                    <p:spTgt spid="42"/>
                  </p:tgtEl>
                </p:cond>
              </p:nextCondLst>
            </p:seq>
            <p:seq concurrent="1" nextAc="seek">
              <p:cTn id="10" restart="whenNotActive" fill="hold" evtFilter="cancelBubble" nodeType="interactiveSeq">
                <p:stCondLst>
                  <p:cond evt="onClick" delay="0">
                    <p:tgtEl>
                      <p:spTgt spid="45"/>
                    </p:tgtEl>
                  </p:cond>
                </p:stCondLst>
                <p:endSync evt="end" delay="0">
                  <p:rtn val="all"/>
                </p:endSync>
                <p:childTnLst>
                  <p:par>
                    <p:cTn id="11" fill="hold">
                      <p:stCondLst>
                        <p:cond delay="0"/>
                      </p:stCondLst>
                      <p:childTnLst>
                        <p:par>
                          <p:cTn id="12" fill="hold">
                            <p:stCondLst>
                              <p:cond delay="0"/>
                            </p:stCondLst>
                            <p:childTnLst>
                              <p:par>
                                <p:cTn id="13" presetID="22" presetClass="exit" presetSubtype="4" fill="hold" nodeType="withEffect">
                                  <p:stCondLst>
                                    <p:cond delay="0"/>
                                  </p:stCondLst>
                                  <p:childTnLst>
                                    <p:animEffect transition="out" filter="wipe(down)">
                                      <p:cBhvr>
                                        <p:cTn id="14" dur="500"/>
                                        <p:tgtEl>
                                          <p:spTgt spid="45"/>
                                        </p:tgtEl>
                                      </p:cBhvr>
                                    </p:animEffect>
                                    <p:set>
                                      <p:cBhvr>
                                        <p:cTn id="15" dur="1" fill="hold">
                                          <p:stCondLst>
                                            <p:cond delay="499"/>
                                          </p:stCondLst>
                                        </p:cTn>
                                        <p:tgtEl>
                                          <p:spTgt spid="45"/>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68"/>
                                        </p:tgtEl>
                                        <p:attrNameLst>
                                          <p:attrName>style.visibility</p:attrName>
                                        </p:attrNameLst>
                                      </p:cBhvr>
                                      <p:to>
                                        <p:strVal val="visible"/>
                                      </p:to>
                                    </p:set>
                                  </p:childTnLst>
                                </p:cTn>
                              </p:par>
                            </p:childTnLst>
                          </p:cTn>
                        </p:par>
                      </p:childTnLst>
                    </p:cTn>
                  </p:par>
                </p:childTnLst>
              </p:cTn>
              <p:nextCondLst>
                <p:cond evt="onClick" delay="0">
                  <p:tgtEl>
                    <p:spTgt spid="45"/>
                  </p:tgtEl>
                </p:cond>
              </p:nextCondLst>
            </p:seq>
            <p:seq concurrent="1" nextAc="seek">
              <p:cTn id="18" restart="whenNotActive" fill="hold" evtFilter="cancelBubble" nodeType="interactiveSeq">
                <p:stCondLst>
                  <p:cond evt="onClick" delay="0">
                    <p:tgtEl>
                      <p:spTgt spid="48"/>
                    </p:tgtEl>
                  </p:cond>
                </p:stCondLst>
                <p:endSync evt="end" delay="0">
                  <p:rtn val="all"/>
                </p:endSync>
                <p:childTnLst>
                  <p:par>
                    <p:cTn id="19" fill="hold">
                      <p:stCondLst>
                        <p:cond delay="0"/>
                      </p:stCondLst>
                      <p:childTnLst>
                        <p:par>
                          <p:cTn id="20" fill="hold">
                            <p:stCondLst>
                              <p:cond delay="0"/>
                            </p:stCondLst>
                            <p:childTnLst>
                              <p:par>
                                <p:cTn id="21" presetID="22" presetClass="exit" presetSubtype="4" fill="hold" nodeType="withEffect">
                                  <p:stCondLst>
                                    <p:cond delay="0"/>
                                  </p:stCondLst>
                                  <p:childTnLst>
                                    <p:animEffect transition="out" filter="wipe(down)">
                                      <p:cBhvr>
                                        <p:cTn id="22" dur="500"/>
                                        <p:tgtEl>
                                          <p:spTgt spid="48"/>
                                        </p:tgtEl>
                                      </p:cBhvr>
                                    </p:animEffect>
                                    <p:set>
                                      <p:cBhvr>
                                        <p:cTn id="23" dur="1" fill="hold">
                                          <p:stCondLst>
                                            <p:cond delay="499"/>
                                          </p:stCondLst>
                                        </p:cTn>
                                        <p:tgtEl>
                                          <p:spTgt spid="48"/>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48"/>
                  </p:tgtEl>
                </p:cond>
              </p:nextCondLst>
            </p:seq>
            <p:seq concurrent="1" nextAc="seek">
              <p:cTn id="26" restart="whenNotActive" fill="hold" evtFilter="cancelBubble" nodeType="interactiveSeq">
                <p:stCondLst>
                  <p:cond evt="onClick" delay="0">
                    <p:tgtEl>
                      <p:spTgt spid="86"/>
                    </p:tgtEl>
                  </p:cond>
                </p:stCondLst>
                <p:endSync evt="end" delay="0">
                  <p:rtn val="all"/>
                </p:endSync>
                <p:childTnLst>
                  <p:par>
                    <p:cTn id="27" fill="hold">
                      <p:stCondLst>
                        <p:cond delay="0"/>
                      </p:stCondLst>
                      <p:childTnLst>
                        <p:par>
                          <p:cTn id="28" fill="hold">
                            <p:stCondLst>
                              <p:cond delay="0"/>
                            </p:stCondLst>
                            <p:childTnLst>
                              <p:par>
                                <p:cTn id="29" presetID="22" presetClass="exit" presetSubtype="4" fill="hold" nodeType="withEffect">
                                  <p:stCondLst>
                                    <p:cond delay="0"/>
                                  </p:stCondLst>
                                  <p:childTnLst>
                                    <p:animEffect transition="out" filter="wipe(down)">
                                      <p:cBhvr>
                                        <p:cTn id="30" dur="500"/>
                                        <p:tgtEl>
                                          <p:spTgt spid="86"/>
                                        </p:tgtEl>
                                      </p:cBhvr>
                                    </p:animEffect>
                                    <p:set>
                                      <p:cBhvr>
                                        <p:cTn id="31" dur="1" fill="hold">
                                          <p:stCondLst>
                                            <p:cond delay="499"/>
                                          </p:stCondLst>
                                        </p:cTn>
                                        <p:tgtEl>
                                          <p:spTgt spid="86"/>
                                        </p:tgtEl>
                                        <p:attrNameLst>
                                          <p:attrName>style.visibility</p:attrName>
                                        </p:attrNameLst>
                                      </p:cBhvr>
                                      <p:to>
                                        <p:strVal val="hidden"/>
                                      </p:to>
                                    </p:set>
                                  </p:childTnLst>
                                </p:cTn>
                              </p:par>
                              <p:par>
                                <p:cTn id="32" presetID="1" presetClass="entr" presetSubtype="0" fill="hold" nodeType="withEffect">
                                  <p:stCondLst>
                                    <p:cond delay="0"/>
                                  </p:stCondLst>
                                  <p:childTnLst>
                                    <p:set>
                                      <p:cBhvr>
                                        <p:cTn id="33" dur="1" fill="hold">
                                          <p:stCondLst>
                                            <p:cond delay="0"/>
                                          </p:stCondLst>
                                        </p:cTn>
                                        <p:tgtEl>
                                          <p:spTgt spid="59"/>
                                        </p:tgtEl>
                                        <p:attrNameLst>
                                          <p:attrName>style.visibility</p:attrName>
                                        </p:attrNameLst>
                                      </p:cBhvr>
                                      <p:to>
                                        <p:strVal val="visible"/>
                                      </p:to>
                                    </p:set>
                                  </p:childTnLst>
                                </p:cTn>
                              </p:par>
                            </p:childTnLst>
                          </p:cTn>
                        </p:par>
                      </p:childTnLst>
                    </p:cTn>
                  </p:par>
                </p:childTnLst>
              </p:cTn>
              <p:nextCondLst>
                <p:cond evt="onClick" delay="0">
                  <p:tgtEl>
                    <p:spTgt spid="86"/>
                  </p:tgtEl>
                </p:cond>
              </p:nextCondLst>
            </p:seq>
            <p:seq concurrent="1" nextAc="seek">
              <p:cTn id="34" restart="whenNotActive" fill="hold" evtFilter="cancelBubble" nodeType="interactiveSeq">
                <p:stCondLst>
                  <p:cond evt="onClick" delay="0">
                    <p:tgtEl>
                      <p:spTgt spid="89"/>
                    </p:tgtEl>
                  </p:cond>
                </p:stCondLst>
                <p:endSync evt="end" delay="0">
                  <p:rtn val="all"/>
                </p:endSync>
                <p:childTnLst>
                  <p:par>
                    <p:cTn id="35" fill="hold">
                      <p:stCondLst>
                        <p:cond delay="0"/>
                      </p:stCondLst>
                      <p:childTnLst>
                        <p:par>
                          <p:cTn id="36" fill="hold">
                            <p:stCondLst>
                              <p:cond delay="0"/>
                            </p:stCondLst>
                            <p:childTnLst>
                              <p:par>
                                <p:cTn id="37" presetID="22" presetClass="exit" presetSubtype="4" fill="hold" nodeType="withEffect">
                                  <p:stCondLst>
                                    <p:cond delay="0"/>
                                  </p:stCondLst>
                                  <p:childTnLst>
                                    <p:animEffect transition="out" filter="wipe(down)">
                                      <p:cBhvr>
                                        <p:cTn id="38" dur="500"/>
                                        <p:tgtEl>
                                          <p:spTgt spid="89"/>
                                        </p:tgtEl>
                                      </p:cBhvr>
                                    </p:animEffect>
                                    <p:set>
                                      <p:cBhvr>
                                        <p:cTn id="39" dur="1" fill="hold">
                                          <p:stCondLst>
                                            <p:cond delay="499"/>
                                          </p:stCondLst>
                                        </p:cTn>
                                        <p:tgtEl>
                                          <p:spTgt spid="89"/>
                                        </p:tgtEl>
                                        <p:attrNameLst>
                                          <p:attrName>style.visibility</p:attrName>
                                        </p:attrNameLst>
                                      </p:cBhvr>
                                      <p:to>
                                        <p:strVal val="hidden"/>
                                      </p:to>
                                    </p:set>
                                  </p:childTnLst>
                                </p:cTn>
                              </p:par>
                              <p:par>
                                <p:cTn id="40" presetID="1" presetClass="entr" presetSubtype="0" fill="hold" nodeType="withEffect">
                                  <p:stCondLst>
                                    <p:cond delay="0"/>
                                  </p:stCondLst>
                                  <p:childTnLst>
                                    <p:set>
                                      <p:cBhvr>
                                        <p:cTn id="41" dur="1" fill="hold">
                                          <p:stCondLst>
                                            <p:cond delay="0"/>
                                          </p:stCondLst>
                                        </p:cTn>
                                        <p:tgtEl>
                                          <p:spTgt spid="53"/>
                                        </p:tgtEl>
                                        <p:attrNameLst>
                                          <p:attrName>style.visibility</p:attrName>
                                        </p:attrNameLst>
                                      </p:cBhvr>
                                      <p:to>
                                        <p:strVal val="visible"/>
                                      </p:to>
                                    </p:set>
                                  </p:childTnLst>
                                </p:cTn>
                              </p:par>
                            </p:childTnLst>
                          </p:cTn>
                        </p:par>
                      </p:childTnLst>
                    </p:cTn>
                  </p:par>
                </p:childTnLst>
              </p:cTn>
              <p:nextCondLst>
                <p:cond evt="onClick" delay="0">
                  <p:tgtEl>
                    <p:spTgt spid="89"/>
                  </p:tgtEl>
                </p:cond>
              </p:nextCondLst>
            </p:seq>
            <p:seq concurrent="1" nextAc="seek">
              <p:cTn id="42" restart="whenNotActive" fill="hold" evtFilter="cancelBubble" nodeType="interactiveSeq">
                <p:stCondLst>
                  <p:cond evt="onClick" delay="0">
                    <p:tgtEl>
                      <p:spTgt spid="92"/>
                    </p:tgtEl>
                  </p:cond>
                </p:stCondLst>
                <p:endSync evt="end" delay="0">
                  <p:rtn val="all"/>
                </p:endSync>
                <p:childTnLst>
                  <p:par>
                    <p:cTn id="43" fill="hold">
                      <p:stCondLst>
                        <p:cond delay="0"/>
                      </p:stCondLst>
                      <p:childTnLst>
                        <p:par>
                          <p:cTn id="44" fill="hold">
                            <p:stCondLst>
                              <p:cond delay="0"/>
                            </p:stCondLst>
                            <p:childTnLst>
                              <p:par>
                                <p:cTn id="45" presetID="22" presetClass="exit" presetSubtype="4" fill="hold" nodeType="withEffect">
                                  <p:stCondLst>
                                    <p:cond delay="0"/>
                                  </p:stCondLst>
                                  <p:childTnLst>
                                    <p:animEffect transition="out" filter="wipe(down)">
                                      <p:cBhvr>
                                        <p:cTn id="46" dur="500"/>
                                        <p:tgtEl>
                                          <p:spTgt spid="92"/>
                                        </p:tgtEl>
                                      </p:cBhvr>
                                    </p:animEffect>
                                    <p:set>
                                      <p:cBhvr>
                                        <p:cTn id="47" dur="1" fill="hold">
                                          <p:stCondLst>
                                            <p:cond delay="499"/>
                                          </p:stCondLst>
                                        </p:cTn>
                                        <p:tgtEl>
                                          <p:spTgt spid="92"/>
                                        </p:tgtEl>
                                        <p:attrNameLst>
                                          <p:attrName>style.visibility</p:attrName>
                                        </p:attrNameLst>
                                      </p:cBhvr>
                                      <p:to>
                                        <p:strVal val="hidden"/>
                                      </p:to>
                                    </p:set>
                                  </p:childTnLst>
                                </p:cTn>
                              </p:par>
                              <p:par>
                                <p:cTn id="48" presetID="1" presetClass="entr" presetSubtype="0" fill="hold" nodeType="withEffect">
                                  <p:stCondLst>
                                    <p:cond delay="0"/>
                                  </p:stCondLst>
                                  <p:childTnLst>
                                    <p:set>
                                      <p:cBhvr>
                                        <p:cTn id="49" dur="1" fill="hold">
                                          <p:stCondLst>
                                            <p:cond delay="0"/>
                                          </p:stCondLst>
                                        </p:cTn>
                                        <p:tgtEl>
                                          <p:spTgt spid="65"/>
                                        </p:tgtEl>
                                        <p:attrNameLst>
                                          <p:attrName>style.visibility</p:attrName>
                                        </p:attrNameLst>
                                      </p:cBhvr>
                                      <p:to>
                                        <p:strVal val="visible"/>
                                      </p:to>
                                    </p:set>
                                  </p:childTnLst>
                                </p:cTn>
                              </p:par>
                            </p:childTnLst>
                          </p:cTn>
                        </p:par>
                      </p:childTnLst>
                    </p:cTn>
                  </p:par>
                </p:childTnLst>
              </p:cTn>
              <p:nextCondLst>
                <p:cond evt="onClick" delay="0">
                  <p:tgtEl>
                    <p:spTgt spid="92"/>
                  </p:tgtEl>
                </p:cond>
              </p:nextCondLst>
            </p:seq>
            <p:seq concurrent="1" nextAc="seek">
              <p:cTn id="50" restart="whenNotActive" fill="hold" evtFilter="cancelBubble" nodeType="interactiveSeq">
                <p:stCondLst>
                  <p:cond evt="onClick" delay="0">
                    <p:tgtEl>
                      <p:spTgt spid="95"/>
                    </p:tgtEl>
                  </p:cond>
                </p:stCondLst>
                <p:endSync evt="end" delay="0">
                  <p:rtn val="all"/>
                </p:endSync>
                <p:childTnLst>
                  <p:par>
                    <p:cTn id="51" fill="hold">
                      <p:stCondLst>
                        <p:cond delay="0"/>
                      </p:stCondLst>
                      <p:childTnLst>
                        <p:par>
                          <p:cTn id="52" fill="hold">
                            <p:stCondLst>
                              <p:cond delay="0"/>
                            </p:stCondLst>
                            <p:childTnLst>
                              <p:par>
                                <p:cTn id="53" presetID="22" presetClass="exit" presetSubtype="4" fill="hold" nodeType="withEffect">
                                  <p:stCondLst>
                                    <p:cond delay="0"/>
                                  </p:stCondLst>
                                  <p:childTnLst>
                                    <p:animEffect transition="out" filter="wipe(down)">
                                      <p:cBhvr>
                                        <p:cTn id="54" dur="500"/>
                                        <p:tgtEl>
                                          <p:spTgt spid="95"/>
                                        </p:tgtEl>
                                      </p:cBhvr>
                                    </p:animEffect>
                                    <p:set>
                                      <p:cBhvr>
                                        <p:cTn id="55" dur="1" fill="hold">
                                          <p:stCondLst>
                                            <p:cond delay="499"/>
                                          </p:stCondLst>
                                        </p:cTn>
                                        <p:tgtEl>
                                          <p:spTgt spid="95"/>
                                        </p:tgtEl>
                                        <p:attrNameLst>
                                          <p:attrName>style.visibility</p:attrName>
                                        </p:attrNameLst>
                                      </p:cBhvr>
                                      <p:to>
                                        <p:strVal val="hidden"/>
                                      </p:to>
                                    </p:set>
                                  </p:childTnLst>
                                </p:cTn>
                              </p:par>
                              <p:par>
                                <p:cTn id="56" presetID="1" presetClass="entr" presetSubtype="0" fill="hold" nodeType="withEffect">
                                  <p:stCondLst>
                                    <p:cond delay="0"/>
                                  </p:stCondLst>
                                  <p:childTnLst>
                                    <p:set>
                                      <p:cBhvr>
                                        <p:cTn id="57" dur="1" fill="hold">
                                          <p:stCondLst>
                                            <p:cond delay="0"/>
                                          </p:stCondLst>
                                        </p:cTn>
                                        <p:tgtEl>
                                          <p:spTgt spid="71"/>
                                        </p:tgtEl>
                                        <p:attrNameLst>
                                          <p:attrName>style.visibility</p:attrName>
                                        </p:attrNameLst>
                                      </p:cBhvr>
                                      <p:to>
                                        <p:strVal val="visible"/>
                                      </p:to>
                                    </p:set>
                                  </p:childTnLst>
                                </p:cTn>
                              </p:par>
                            </p:childTnLst>
                          </p:cTn>
                        </p:par>
                      </p:childTnLst>
                    </p:cTn>
                  </p:par>
                </p:childTnLst>
              </p:cTn>
              <p:nextCondLst>
                <p:cond evt="onClick" delay="0">
                  <p:tgtEl>
                    <p:spTgt spid="95"/>
                  </p:tgtEl>
                </p:cond>
              </p:nextCondLst>
            </p:seq>
            <p:seq concurrent="1" nextAc="seek">
              <p:cTn id="58" restart="whenNotActive" fill="hold" evtFilter="cancelBubble" nodeType="interactiveSeq">
                <p:stCondLst>
                  <p:cond evt="onClick" delay="0">
                    <p:tgtEl>
                      <p:spTgt spid="98"/>
                    </p:tgtEl>
                  </p:cond>
                </p:stCondLst>
                <p:endSync evt="end" delay="0">
                  <p:rtn val="all"/>
                </p:endSync>
                <p:childTnLst>
                  <p:par>
                    <p:cTn id="59" fill="hold">
                      <p:stCondLst>
                        <p:cond delay="0"/>
                      </p:stCondLst>
                      <p:childTnLst>
                        <p:par>
                          <p:cTn id="60" fill="hold">
                            <p:stCondLst>
                              <p:cond delay="0"/>
                            </p:stCondLst>
                            <p:childTnLst>
                              <p:par>
                                <p:cTn id="61" presetID="22" presetClass="exit" presetSubtype="4" fill="hold" nodeType="withEffect">
                                  <p:stCondLst>
                                    <p:cond delay="0"/>
                                  </p:stCondLst>
                                  <p:childTnLst>
                                    <p:animEffect transition="out" filter="wipe(down)">
                                      <p:cBhvr>
                                        <p:cTn id="62" dur="500"/>
                                        <p:tgtEl>
                                          <p:spTgt spid="98"/>
                                        </p:tgtEl>
                                      </p:cBhvr>
                                    </p:animEffect>
                                    <p:set>
                                      <p:cBhvr>
                                        <p:cTn id="63" dur="1" fill="hold">
                                          <p:stCondLst>
                                            <p:cond delay="499"/>
                                          </p:stCondLst>
                                        </p:cTn>
                                        <p:tgtEl>
                                          <p:spTgt spid="98"/>
                                        </p:tgtEl>
                                        <p:attrNameLst>
                                          <p:attrName>style.visibility</p:attrName>
                                        </p:attrNameLst>
                                      </p:cBhvr>
                                      <p:to>
                                        <p:strVal val="hidden"/>
                                      </p:to>
                                    </p:set>
                                  </p:childTnLst>
                                </p:cTn>
                              </p:par>
                              <p:par>
                                <p:cTn id="64" presetID="1" presetClass="entr" presetSubtype="0" fill="hold" nodeType="withEffect">
                                  <p:stCondLst>
                                    <p:cond delay="0"/>
                                  </p:stCondLst>
                                  <p:childTnLst>
                                    <p:set>
                                      <p:cBhvr>
                                        <p:cTn id="65" dur="1" fill="hold">
                                          <p:stCondLst>
                                            <p:cond delay="0"/>
                                          </p:stCondLst>
                                        </p:cTn>
                                        <p:tgtEl>
                                          <p:spTgt spid="49"/>
                                        </p:tgtEl>
                                        <p:attrNameLst>
                                          <p:attrName>style.visibility</p:attrName>
                                        </p:attrNameLst>
                                      </p:cBhvr>
                                      <p:to>
                                        <p:strVal val="visible"/>
                                      </p:to>
                                    </p:set>
                                  </p:childTnLst>
                                </p:cTn>
                              </p:par>
                            </p:childTnLst>
                          </p:cTn>
                        </p:par>
                      </p:childTnLst>
                    </p:cTn>
                  </p:par>
                </p:childTnLst>
              </p:cTn>
              <p:nextCondLst>
                <p:cond evt="onClick" delay="0">
                  <p:tgtEl>
                    <p:spTgt spid="98"/>
                  </p:tgtEl>
                </p:cond>
              </p:nextCondLst>
            </p:seq>
            <p:seq concurrent="1" nextAc="seek">
              <p:cTn id="66" restart="whenNotActive" fill="hold" evtFilter="cancelBubble" nodeType="interactiveSeq">
                <p:stCondLst>
                  <p:cond evt="onClick" delay="0">
                    <p:tgtEl>
                      <p:spTgt spid="101"/>
                    </p:tgtEl>
                  </p:cond>
                </p:stCondLst>
                <p:endSync evt="end" delay="0">
                  <p:rtn val="all"/>
                </p:endSync>
                <p:childTnLst>
                  <p:par>
                    <p:cTn id="67" fill="hold">
                      <p:stCondLst>
                        <p:cond delay="0"/>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4"/>
                                        </p:tgtEl>
                                        <p:attrNameLst>
                                          <p:attrName>style.visibility</p:attrName>
                                        </p:attrNameLst>
                                      </p:cBhvr>
                                      <p:to>
                                        <p:strVal val="visible"/>
                                      </p:to>
                                    </p:set>
                                  </p:childTnLst>
                                </p:cTn>
                              </p:par>
                              <p:par>
                                <p:cTn id="71" presetID="22" presetClass="exit" presetSubtype="4" fill="hold" nodeType="withEffect">
                                  <p:stCondLst>
                                    <p:cond delay="0"/>
                                  </p:stCondLst>
                                  <p:childTnLst>
                                    <p:animEffect transition="out" filter="wipe(down)">
                                      <p:cBhvr>
                                        <p:cTn id="72" dur="500"/>
                                        <p:tgtEl>
                                          <p:spTgt spid="101"/>
                                        </p:tgtEl>
                                      </p:cBhvr>
                                    </p:animEffect>
                                    <p:set>
                                      <p:cBhvr>
                                        <p:cTn id="73" dur="1" fill="hold">
                                          <p:stCondLst>
                                            <p:cond delay="499"/>
                                          </p:stCondLst>
                                        </p:cTn>
                                        <p:tgtEl>
                                          <p:spTgt spid="101"/>
                                        </p:tgtEl>
                                        <p:attrNameLst>
                                          <p:attrName>style.visibility</p:attrName>
                                        </p:attrNameLst>
                                      </p:cBhvr>
                                      <p:to>
                                        <p:strVal val="hidden"/>
                                      </p:to>
                                    </p:set>
                                  </p:childTnLst>
                                </p:cTn>
                              </p:par>
                            </p:childTnLst>
                          </p:cTn>
                        </p:par>
                      </p:childTnLst>
                    </p:cTn>
                  </p:par>
                </p:childTnLst>
              </p:cTn>
              <p:nextCondLst>
                <p:cond evt="onClick" delay="0">
                  <p:tgtEl>
                    <p:spTgt spid="101"/>
                  </p:tgtEl>
                </p:cond>
              </p:nextCondLst>
            </p:seq>
          </p:childTnLst>
        </p:cTn>
      </p:par>
    </p:tnLst>
    <p:bldLst>
      <p:bldP spid="79" grpId="0" animBg="1"/>
    </p:bld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D902D9F-6128-DA91-6419-C33A33D3510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Combien de substances toxiques contient approximativement la fumée de cigarette ?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988C7EB4-09F9-FCF2-FCF7-C4222D2403D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D8D607CA-920E-E6F6-F47A-BEF14E3BD61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C737464F-E83A-6D2E-7A26-447139DF2B3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E51B5316-EB3C-EF4A-E7FA-2661C925833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F33EFE00-0D99-84A7-D306-24084006623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Guide">
            <a:extLst>
              <a:ext uri="{FF2B5EF4-FFF2-40B4-BE49-F238E27FC236}">
                <a16:creationId xmlns:a16="http://schemas.microsoft.com/office/drawing/2014/main" id="{BDB16892-057F-F3FE-02D0-CE9D7B6AD95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6" name="ZtxtP-Video">
            <a:extLst>
              <a:ext uri="{FF2B5EF4-FFF2-40B4-BE49-F238E27FC236}">
                <a16:creationId xmlns:a16="http://schemas.microsoft.com/office/drawing/2014/main" id="{15D366DA-C081-625F-7476-47436D5B563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 name="Image 42">
            <a:extLst>
              <a:ext uri="{FF2B5EF4-FFF2-40B4-BE49-F238E27FC236}">
                <a16:creationId xmlns:a16="http://schemas.microsoft.com/office/drawing/2014/main" id="{C46D6DCF-4115-DFCB-452B-ED670772C56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oVideo">
            <a:extLst>
              <a:ext uri="{FF2B5EF4-FFF2-40B4-BE49-F238E27FC236}">
                <a16:creationId xmlns:a16="http://schemas.microsoft.com/office/drawing/2014/main" id="{A0A67A11-E657-2F7F-4C0C-E2CE89A0C7B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2491273" y="5251662"/>
            <a:ext cx="9038253" cy="1179512"/>
          </a:xfrm>
        </p:spPr>
        <p:txBody>
          <a:bodyPr>
            <a:noAutofit/>
          </a:bodyPr>
          <a:lstStyle/>
          <a:p>
            <a:r>
              <a:rPr lang="fr-FR" sz="2000" dirty="0">
                <a:solidFill>
                  <a:schemeClr val="accent1">
                    <a:lumMod val="75000"/>
                  </a:schemeClr>
                </a:solidFill>
                <a:ea typeface="Calibri" panose="020F0502020204030204" pitchFamily="34" charset="0"/>
                <a:cs typeface="Times New Roman" panose="02020603050405020304" pitchFamily="18" charset="0"/>
              </a:rPr>
              <a:t>La fumée de tabac contient </a:t>
            </a:r>
            <a:r>
              <a:rPr lang="fr-FR" sz="2000" b="1" dirty="0">
                <a:solidFill>
                  <a:schemeClr val="accent1">
                    <a:lumMod val="75000"/>
                  </a:schemeClr>
                </a:solidFill>
                <a:ea typeface="Calibri" panose="020F0502020204030204" pitchFamily="34" charset="0"/>
                <a:cs typeface="Times New Roman" panose="02020603050405020304" pitchFamily="18" charset="0"/>
              </a:rPr>
              <a:t>plus de 4000 substances chimiques</a:t>
            </a:r>
            <a:r>
              <a:rPr lang="fr-FR" sz="2000" dirty="0">
                <a:solidFill>
                  <a:schemeClr val="accent1">
                    <a:lumMod val="75000"/>
                  </a:schemeClr>
                </a:solidFill>
                <a:ea typeface="Calibri" panose="020F0502020204030204" pitchFamily="34" charset="0"/>
                <a:cs typeface="Times New Roman" panose="02020603050405020304" pitchFamily="18" charset="0"/>
              </a:rPr>
              <a:t> toxiques (dont plus d’une centaine cancérigène). </a:t>
            </a:r>
          </a:p>
          <a:p>
            <a:r>
              <a:rPr lang="fr-FR" sz="2000" dirty="0">
                <a:solidFill>
                  <a:schemeClr val="accent1">
                    <a:lumMod val="75000"/>
                  </a:schemeClr>
                </a:solidFill>
                <a:ea typeface="Calibri" panose="020F0502020204030204" pitchFamily="34" charset="0"/>
                <a:cs typeface="Times New Roman" panose="02020603050405020304" pitchFamily="18" charset="0"/>
              </a:rPr>
              <a:t>L’Académie de médecine a classé le tabac comme </a:t>
            </a:r>
            <a:r>
              <a:rPr lang="fr-FR" sz="2000" b="1" dirty="0">
                <a:solidFill>
                  <a:schemeClr val="accent1">
                    <a:lumMod val="75000"/>
                  </a:schemeClr>
                </a:solidFill>
                <a:ea typeface="Calibri" panose="020F0502020204030204" pitchFamily="34" charset="0"/>
                <a:cs typeface="Times New Roman" panose="02020603050405020304" pitchFamily="18" charset="0"/>
              </a:rPr>
              <a:t>premier polluant de l’air intérieur</a:t>
            </a:r>
            <a:r>
              <a:rPr lang="fr-FR" sz="2000" dirty="0">
                <a:solidFill>
                  <a:schemeClr val="accent1">
                    <a:lumMod val="75000"/>
                  </a:schemeClr>
                </a:solidFill>
                <a:ea typeface="Calibri" panose="020F0502020204030204" pitchFamily="34" charset="0"/>
                <a:cs typeface="Times New Roman" panose="02020603050405020304" pitchFamily="18" charset="0"/>
              </a:rPr>
              <a:t>.</a:t>
            </a:r>
          </a:p>
          <a:p>
            <a:pPr marL="0" indent="0">
              <a:buNone/>
            </a:pPr>
            <a:endParaRPr lang="fr-FR" sz="2000" dirty="0">
              <a:solidFill>
                <a:schemeClr val="accent1">
                  <a:lumMod val="75000"/>
                </a:schemeClr>
              </a:solidFill>
              <a:ea typeface="Calibri" panose="020F0502020204030204" pitchFamily="34" charset="0"/>
              <a:cs typeface="Times New Roman" panose="02020603050405020304" pitchFamily="18" charset="0"/>
            </a:endParaRPr>
          </a:p>
        </p:txBody>
      </p:sp>
      <p:pic>
        <p:nvPicPr>
          <p:cNvPr id="17" name="Image 2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rot="21439270">
            <a:off x="1410755" y="1176132"/>
            <a:ext cx="4938546" cy="348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17% DE DIOXYG7NE">
            <a:extLst>
              <a:ext uri="{FF2B5EF4-FFF2-40B4-BE49-F238E27FC236}">
                <a16:creationId xmlns:a16="http://schemas.microsoft.com/office/drawing/2014/main" id="{8E761A9E-ACF6-46F0-9C6C-E0FE2E32CD0C}"/>
              </a:ext>
            </a:extLst>
          </p:cNvPr>
          <p:cNvSpPr>
            <a:spLocks noChangeArrowheads="1"/>
          </p:cNvSpPr>
          <p:nvPr/>
        </p:nvSpPr>
        <p:spPr bwMode="auto">
          <a:xfrm>
            <a:off x="8436640" y="1647607"/>
            <a:ext cx="120713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buFont typeface="Arial" panose="020B0604020202020204" pitchFamily="34" charset="0"/>
              <a:buNone/>
              <a:defRPr/>
            </a:pPr>
            <a:r>
              <a:rPr lang="fr-FR" altLang="fr-FR" sz="4000" b="1" dirty="0">
                <a:solidFill>
                  <a:schemeClr val="accent1">
                    <a:lumMod val="75000"/>
                  </a:schemeClr>
                </a:solidFill>
                <a:latin typeface="+mn-lt"/>
                <a:cs typeface="Arial" panose="020B0604020202020204" pitchFamily="34" charset="0"/>
              </a:rPr>
              <a:t>40</a:t>
            </a:r>
          </a:p>
        </p:txBody>
      </p:sp>
      <p:sp>
        <p:nvSpPr>
          <p:cNvPr id="8" name="Rectangle 4">
            <a:extLst>
              <a:ext uri="{FF2B5EF4-FFF2-40B4-BE49-F238E27FC236}">
                <a16:creationId xmlns:a16="http://schemas.microsoft.com/office/drawing/2014/main" id="{7FECB015-8513-4EC0-8CBA-6887D4ABF7F6}"/>
              </a:ext>
            </a:extLst>
          </p:cNvPr>
          <p:cNvSpPr>
            <a:spLocks noChangeArrowheads="1"/>
          </p:cNvSpPr>
          <p:nvPr/>
        </p:nvSpPr>
        <p:spPr bwMode="auto">
          <a:xfrm>
            <a:off x="8441672" y="3749874"/>
            <a:ext cx="201794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fr-FR" altLang="fr-FR" sz="4000" b="1" dirty="0">
                <a:solidFill>
                  <a:schemeClr val="accent1">
                    <a:lumMod val="75000"/>
                  </a:schemeClr>
                </a:solidFill>
                <a:latin typeface="+mn-lt"/>
                <a:cs typeface="Arial" panose="020B0604020202020204" pitchFamily="34" charset="0"/>
              </a:rPr>
              <a:t>4 000</a:t>
            </a:r>
          </a:p>
        </p:txBody>
      </p:sp>
      <p:sp>
        <p:nvSpPr>
          <p:cNvPr id="19" name="Rectangle 3">
            <a:extLst>
              <a:ext uri="{FF2B5EF4-FFF2-40B4-BE49-F238E27FC236}">
                <a16:creationId xmlns:a16="http://schemas.microsoft.com/office/drawing/2014/main" id="{0C442258-412E-4CDE-808B-1E21584F3527}"/>
              </a:ext>
            </a:extLst>
          </p:cNvPr>
          <p:cNvSpPr>
            <a:spLocks noChangeArrowheads="1"/>
          </p:cNvSpPr>
          <p:nvPr/>
        </p:nvSpPr>
        <p:spPr bwMode="auto">
          <a:xfrm>
            <a:off x="8434403" y="2566843"/>
            <a:ext cx="12116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defRPr/>
            </a:pPr>
            <a:r>
              <a:rPr lang="fr-FR" altLang="fr-FR" sz="4000" b="1" dirty="0">
                <a:solidFill>
                  <a:schemeClr val="accent1">
                    <a:lumMod val="75000"/>
                  </a:schemeClr>
                </a:solidFill>
                <a:latin typeface="+mn-lt"/>
                <a:cs typeface="Arial" panose="020B0604020202020204" pitchFamily="34" charset="0"/>
              </a:rPr>
              <a:t>400</a:t>
            </a:r>
          </a:p>
        </p:txBody>
      </p:sp>
      <p:grpSp>
        <p:nvGrpSpPr>
          <p:cNvPr id="23" name="num1">
            <a:extLst>
              <a:ext uri="{FF2B5EF4-FFF2-40B4-BE49-F238E27FC236}">
                <a16:creationId xmlns:a16="http://schemas.microsoft.com/office/drawing/2014/main" id="{99A0CFD0-2768-4209-8935-EF5BBAC4079C}"/>
              </a:ext>
            </a:extLst>
          </p:cNvPr>
          <p:cNvGrpSpPr/>
          <p:nvPr/>
        </p:nvGrpSpPr>
        <p:grpSpPr>
          <a:xfrm>
            <a:off x="7491658" y="1569810"/>
            <a:ext cx="756857" cy="830997"/>
            <a:chOff x="2979068" y="2181479"/>
            <a:chExt cx="1015200" cy="1110467"/>
          </a:xfrm>
          <a:solidFill>
            <a:srgbClr val="42C4E3"/>
          </a:solidFill>
        </p:grpSpPr>
        <p:sp>
          <p:nvSpPr>
            <p:cNvPr id="24" name="Numéro 1">
              <a:extLst>
                <a:ext uri="{FF2B5EF4-FFF2-40B4-BE49-F238E27FC236}">
                  <a16:creationId xmlns:a16="http://schemas.microsoft.com/office/drawing/2014/main" id="{0D786DCA-5935-482F-9D1A-73742186C5D4}"/>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957A6704-5AF1-440F-80B9-ED1586ABB7F8}"/>
                </a:ext>
              </a:extLst>
            </p:cNvPr>
            <p:cNvSpPr>
              <a:spLocks noChangeArrowheads="1"/>
            </p:cNvSpPr>
            <p:nvPr/>
          </p:nvSpPr>
          <p:spPr bwMode="auto">
            <a:xfrm>
              <a:off x="3185084" y="2181479"/>
              <a:ext cx="308226" cy="111046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6" name="num3">
            <a:extLst>
              <a:ext uri="{FF2B5EF4-FFF2-40B4-BE49-F238E27FC236}">
                <a16:creationId xmlns:a16="http://schemas.microsoft.com/office/drawing/2014/main" id="{B72C3F91-8461-46DD-B7B0-64AE87528555}"/>
              </a:ext>
            </a:extLst>
          </p:cNvPr>
          <p:cNvGrpSpPr/>
          <p:nvPr/>
        </p:nvGrpSpPr>
        <p:grpSpPr>
          <a:xfrm>
            <a:off x="7532568" y="3565764"/>
            <a:ext cx="756857" cy="773326"/>
            <a:chOff x="9725308" y="2275738"/>
            <a:chExt cx="1015200" cy="1033400"/>
          </a:xfrm>
        </p:grpSpPr>
        <p:sp>
          <p:nvSpPr>
            <p:cNvPr id="27" name="Numéro 3">
              <a:extLst>
                <a:ext uri="{FF2B5EF4-FFF2-40B4-BE49-F238E27FC236}">
                  <a16:creationId xmlns:a16="http://schemas.microsoft.com/office/drawing/2014/main" id="{1975EE09-606D-4659-AC09-43B1160A19CC}"/>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6E0A20A1-C3E6-454A-A19F-2EE5387979C5}"/>
                </a:ext>
              </a:extLst>
            </p:cNvPr>
            <p:cNvSpPr>
              <a:spLocks noChangeArrowheads="1"/>
            </p:cNvSpPr>
            <p:nvPr/>
          </p:nvSpPr>
          <p:spPr bwMode="auto">
            <a:xfrm>
              <a:off x="9919362" y="2275738"/>
              <a:ext cx="356488" cy="83168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9" name="num2">
            <a:extLst>
              <a:ext uri="{FF2B5EF4-FFF2-40B4-BE49-F238E27FC236}">
                <a16:creationId xmlns:a16="http://schemas.microsoft.com/office/drawing/2014/main" id="{C053E5B7-B30C-4D63-AF3D-EF04423496A7}"/>
              </a:ext>
            </a:extLst>
          </p:cNvPr>
          <p:cNvGrpSpPr/>
          <p:nvPr/>
        </p:nvGrpSpPr>
        <p:grpSpPr>
          <a:xfrm>
            <a:off x="7508435" y="2532142"/>
            <a:ext cx="756857" cy="830997"/>
            <a:chOff x="6353822" y="2275219"/>
            <a:chExt cx="1015200" cy="1110467"/>
          </a:xfrm>
        </p:grpSpPr>
        <p:sp>
          <p:nvSpPr>
            <p:cNvPr id="30" name="Numéro 2">
              <a:extLst>
                <a:ext uri="{FF2B5EF4-FFF2-40B4-BE49-F238E27FC236}">
                  <a16:creationId xmlns:a16="http://schemas.microsoft.com/office/drawing/2014/main" id="{46E332C9-B695-46C2-B397-7E920A4EBC10}"/>
                </a:ext>
              </a:extLst>
            </p:cNvPr>
            <p:cNvSpPr/>
            <p:nvPr/>
          </p:nvSpPr>
          <p:spPr bwMode="auto">
            <a:xfrm>
              <a:off x="6353822"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1" name="? bleu">
              <a:extLst>
                <a:ext uri="{FF2B5EF4-FFF2-40B4-BE49-F238E27FC236}">
                  <a16:creationId xmlns:a16="http://schemas.microsoft.com/office/drawing/2014/main" id="{80DCB550-30EC-435B-B6D5-CCABABCC6FDA}"/>
                </a:ext>
              </a:extLst>
            </p:cNvPr>
            <p:cNvSpPr>
              <a:spLocks noChangeArrowheads="1"/>
            </p:cNvSpPr>
            <p:nvPr/>
          </p:nvSpPr>
          <p:spPr bwMode="auto">
            <a:xfrm>
              <a:off x="6537333" y="2275219"/>
              <a:ext cx="712922" cy="111046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3" name="Rectangle 2">
            <a:extLst>
              <a:ext uri="{FF2B5EF4-FFF2-40B4-BE49-F238E27FC236}">
                <a16:creationId xmlns:a16="http://schemas.microsoft.com/office/drawing/2014/main" id="{0540154E-119E-40B8-9E15-7382169CB12E}"/>
              </a:ext>
            </a:extLst>
          </p:cNvPr>
          <p:cNvSpPr/>
          <p:nvPr/>
        </p:nvSpPr>
        <p:spPr>
          <a:xfrm>
            <a:off x="8441672" y="3749874"/>
            <a:ext cx="1495430" cy="707886"/>
          </a:xfrm>
          <a:prstGeom prst="rect">
            <a:avLst/>
          </a:prstGeom>
          <a:noFill/>
          <a:ln w="47625">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2" name="Image 31">
            <a:extLst>
              <a:ext uri="{FF2B5EF4-FFF2-40B4-BE49-F238E27FC236}">
                <a16:creationId xmlns:a16="http://schemas.microsoft.com/office/drawing/2014/main" id="{E2A2150B-16BB-F951-1EED-50623F7E9B0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0" name="Picture 5">
            <a:extLst>
              <a:ext uri="{FF2B5EF4-FFF2-40B4-BE49-F238E27FC236}">
                <a16:creationId xmlns:a16="http://schemas.microsoft.com/office/drawing/2014/main" id="{474CDB53-227A-45A1-974D-B5EF48F3C58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7520629" y="3483555"/>
            <a:ext cx="842212" cy="885374"/>
          </a:xfrm>
          <a:prstGeom prst="rect">
            <a:avLst/>
          </a:prstGeom>
        </p:spPr>
      </p:pic>
      <p:pic>
        <p:nvPicPr>
          <p:cNvPr id="13" name="Picture 6">
            <a:extLst>
              <a:ext uri="{FF2B5EF4-FFF2-40B4-BE49-F238E27FC236}">
                <a16:creationId xmlns:a16="http://schemas.microsoft.com/office/drawing/2014/main" id="{96F2CFD7-A973-40CC-9478-C7E3C279AC7E}"/>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550169" y="1637841"/>
            <a:ext cx="756857" cy="759706"/>
          </a:xfrm>
          <a:prstGeom prst="rect">
            <a:avLst/>
          </a:prstGeom>
        </p:spPr>
      </p:pic>
      <p:pic>
        <p:nvPicPr>
          <p:cNvPr id="21" name="Picture 6">
            <a:extLst>
              <a:ext uri="{FF2B5EF4-FFF2-40B4-BE49-F238E27FC236}">
                <a16:creationId xmlns:a16="http://schemas.microsoft.com/office/drawing/2014/main" id="{4189F4F3-0B9B-4EBD-9428-5C64FF567563}"/>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7488940" y="2570855"/>
            <a:ext cx="756857" cy="759706"/>
          </a:xfrm>
          <a:prstGeom prst="rect">
            <a:avLst/>
          </a:prstGeom>
        </p:spPr>
      </p:pic>
      <p:sp>
        <p:nvSpPr>
          <p:cNvPr id="33" name="Espace réservé du numéro de diapositive 1">
            <a:extLst>
              <a:ext uri="{FF2B5EF4-FFF2-40B4-BE49-F238E27FC236}">
                <a16:creationId xmlns:a16="http://schemas.microsoft.com/office/drawing/2014/main" id="{9715856C-D92F-860E-8FE2-618A961CA0C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54</a:t>
            </a:fld>
            <a:endParaRPr lang="fr-FR" altLang="fr-FR" sz="1800" b="1" dirty="0"/>
          </a:p>
        </p:txBody>
      </p:sp>
    </p:spTree>
    <p:extLst>
      <p:ext uri="{BB962C8B-B14F-4D97-AF65-F5344CB8AC3E}">
        <p14:creationId xmlns:p14="http://schemas.microsoft.com/office/powerpoint/2010/main" val="393080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3"/>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6" restart="whenNotActive" fill="hold" evtFilter="cancelBubble" nodeType="interactiveSeq">
                <p:stCondLst>
                  <p:cond evt="onClick" delay="0">
                    <p:tgtEl>
                      <p:spTgt spid="29"/>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29"/>
                                        </p:tgtEl>
                                        <p:attrNameLst>
                                          <p:attrName>style.visibility</p:attrName>
                                        </p:attrNameLst>
                                      </p:cBhvr>
                                      <p:to>
                                        <p:strVal val="hidden"/>
                                      </p:to>
                                    </p:set>
                                  </p:childTnLst>
                                </p:cTn>
                              </p:par>
                              <p:par>
                                <p:cTn id="21" presetID="3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1000" fill="hold"/>
                                        <p:tgtEl>
                                          <p:spTgt spid="21"/>
                                        </p:tgtEl>
                                        <p:attrNameLst>
                                          <p:attrName>ppt_w</p:attrName>
                                        </p:attrNameLst>
                                      </p:cBhvr>
                                      <p:tavLst>
                                        <p:tav tm="0">
                                          <p:val>
                                            <p:fltVal val="0"/>
                                          </p:val>
                                        </p:tav>
                                        <p:tav tm="100000">
                                          <p:val>
                                            <p:strVal val="#ppt_w"/>
                                          </p:val>
                                        </p:tav>
                                      </p:tavLst>
                                    </p:anim>
                                    <p:anim calcmode="lin" valueType="num">
                                      <p:cBhvr>
                                        <p:cTn id="24" dur="1000" fill="hold"/>
                                        <p:tgtEl>
                                          <p:spTgt spid="21"/>
                                        </p:tgtEl>
                                        <p:attrNameLst>
                                          <p:attrName>ppt_h</p:attrName>
                                        </p:attrNameLst>
                                      </p:cBhvr>
                                      <p:tavLst>
                                        <p:tav tm="0">
                                          <p:val>
                                            <p:fltVal val="0"/>
                                          </p:val>
                                        </p:tav>
                                        <p:tav tm="100000">
                                          <p:val>
                                            <p:strVal val="#ppt_h"/>
                                          </p:val>
                                        </p:tav>
                                      </p:tavLst>
                                    </p:anim>
                                    <p:anim calcmode="lin" valueType="num">
                                      <p:cBhvr>
                                        <p:cTn id="25" dur="1000" fill="hold"/>
                                        <p:tgtEl>
                                          <p:spTgt spid="21"/>
                                        </p:tgtEl>
                                        <p:attrNameLst>
                                          <p:attrName>style.rotation</p:attrName>
                                        </p:attrNameLst>
                                      </p:cBhvr>
                                      <p:tavLst>
                                        <p:tav tm="0">
                                          <p:val>
                                            <p:fltVal val="90"/>
                                          </p:val>
                                        </p:tav>
                                        <p:tav tm="100000">
                                          <p:val>
                                            <p:fltVal val="0"/>
                                          </p:val>
                                        </p:tav>
                                      </p:tavLst>
                                    </p:anim>
                                    <p:animEffect transition="in" filter="fade">
                                      <p:cBhvr>
                                        <p:cTn id="26" dur="1000"/>
                                        <p:tgtEl>
                                          <p:spTgt spid="21"/>
                                        </p:tgtEl>
                                      </p:cBhvr>
                                    </p:animEffect>
                                  </p:childTnLst>
                                </p:cTn>
                              </p:par>
                            </p:childTnLst>
                          </p:cTn>
                        </p:par>
                      </p:childTnLst>
                    </p:cTn>
                  </p:par>
                </p:childTnLst>
              </p:cTn>
              <p:nextCondLst>
                <p:cond evt="onClick" delay="0">
                  <p:tgtEl>
                    <p:spTgt spid="29"/>
                  </p:tgtEl>
                </p:cond>
              </p:nextCondLst>
            </p:seq>
            <p:seq concurrent="1" nextAc="seek">
              <p:cTn id="27" restart="whenNotActive" fill="hold" evtFilter="cancelBubble" nodeType="interactiveSeq">
                <p:stCondLst>
                  <p:cond evt="onClick" delay="0">
                    <p:tgtEl>
                      <p:spTgt spid="26"/>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withEffect">
                                  <p:stCondLst>
                                    <p:cond delay="0"/>
                                  </p:stCondLst>
                                  <p:childTnLst>
                                    <p:set>
                                      <p:cBhvr>
                                        <p:cTn id="31" dur="1" fill="hold">
                                          <p:stCondLst>
                                            <p:cond delay="0"/>
                                          </p:stCondLst>
                                        </p:cTn>
                                        <p:tgtEl>
                                          <p:spTgt spid="26"/>
                                        </p:tgtEl>
                                        <p:attrNameLst>
                                          <p:attrName>style.visibility</p:attrName>
                                        </p:attrNameLst>
                                      </p:cBhvr>
                                      <p:to>
                                        <p:strVal val="hidden"/>
                                      </p:to>
                                    </p:set>
                                  </p:childTnLst>
                                </p:cTn>
                              </p:par>
                              <p:par>
                                <p:cTn id="32" presetID="26"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80">
                                          <p:stCondLst>
                                            <p:cond delay="0"/>
                                          </p:stCondLst>
                                        </p:cTn>
                                        <p:tgtEl>
                                          <p:spTgt spid="10"/>
                                        </p:tgtEl>
                                      </p:cBhvr>
                                    </p:animEffect>
                                    <p:anim calcmode="lin" valueType="num">
                                      <p:cBhvr>
                                        <p:cTn id="35"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6"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7"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8"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9"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0" dur="26">
                                          <p:stCondLst>
                                            <p:cond delay="650"/>
                                          </p:stCondLst>
                                        </p:cTn>
                                        <p:tgtEl>
                                          <p:spTgt spid="10"/>
                                        </p:tgtEl>
                                      </p:cBhvr>
                                      <p:to x="100000" y="60000"/>
                                    </p:animScale>
                                    <p:animScale>
                                      <p:cBhvr>
                                        <p:cTn id="41" dur="166" decel="50000">
                                          <p:stCondLst>
                                            <p:cond delay="676"/>
                                          </p:stCondLst>
                                        </p:cTn>
                                        <p:tgtEl>
                                          <p:spTgt spid="10"/>
                                        </p:tgtEl>
                                      </p:cBhvr>
                                      <p:to x="100000" y="100000"/>
                                    </p:animScale>
                                    <p:animScale>
                                      <p:cBhvr>
                                        <p:cTn id="42" dur="26">
                                          <p:stCondLst>
                                            <p:cond delay="1312"/>
                                          </p:stCondLst>
                                        </p:cTn>
                                        <p:tgtEl>
                                          <p:spTgt spid="10"/>
                                        </p:tgtEl>
                                      </p:cBhvr>
                                      <p:to x="100000" y="80000"/>
                                    </p:animScale>
                                    <p:animScale>
                                      <p:cBhvr>
                                        <p:cTn id="43" dur="166" decel="50000">
                                          <p:stCondLst>
                                            <p:cond delay="1338"/>
                                          </p:stCondLst>
                                        </p:cTn>
                                        <p:tgtEl>
                                          <p:spTgt spid="10"/>
                                        </p:tgtEl>
                                      </p:cBhvr>
                                      <p:to x="100000" y="100000"/>
                                    </p:animScale>
                                    <p:animScale>
                                      <p:cBhvr>
                                        <p:cTn id="44" dur="26">
                                          <p:stCondLst>
                                            <p:cond delay="1642"/>
                                          </p:stCondLst>
                                        </p:cTn>
                                        <p:tgtEl>
                                          <p:spTgt spid="10"/>
                                        </p:tgtEl>
                                      </p:cBhvr>
                                      <p:to x="100000" y="90000"/>
                                    </p:animScale>
                                    <p:animScale>
                                      <p:cBhvr>
                                        <p:cTn id="45" dur="166" decel="50000">
                                          <p:stCondLst>
                                            <p:cond delay="1668"/>
                                          </p:stCondLst>
                                        </p:cTn>
                                        <p:tgtEl>
                                          <p:spTgt spid="10"/>
                                        </p:tgtEl>
                                      </p:cBhvr>
                                      <p:to x="100000" y="100000"/>
                                    </p:animScale>
                                    <p:animScale>
                                      <p:cBhvr>
                                        <p:cTn id="46" dur="26">
                                          <p:stCondLst>
                                            <p:cond delay="1808"/>
                                          </p:stCondLst>
                                        </p:cTn>
                                        <p:tgtEl>
                                          <p:spTgt spid="10"/>
                                        </p:tgtEl>
                                      </p:cBhvr>
                                      <p:to x="100000" y="95000"/>
                                    </p:animScale>
                                    <p:animScale>
                                      <p:cBhvr>
                                        <p:cTn id="47" dur="166" decel="50000">
                                          <p:stCondLst>
                                            <p:cond delay="1834"/>
                                          </p:stCondLst>
                                        </p:cTn>
                                        <p:tgtEl>
                                          <p:spTgt spid="10"/>
                                        </p:tgtEl>
                                      </p:cBhvr>
                                      <p:to x="100000" y="100000"/>
                                    </p:animScale>
                                  </p:childTnLst>
                                </p:cTn>
                              </p:par>
                              <p:par>
                                <p:cTn id="48" presetID="1" presetClass="entr" presetSubtype="0" fill="hold" grpId="0" nodeType="withEffect">
                                  <p:stCondLst>
                                    <p:cond delay="0"/>
                                  </p:stCondLst>
                                  <p:childTnLst>
                                    <p:set>
                                      <p:cBhvr>
                                        <p:cTn id="49" dur="1" fill="hold">
                                          <p:stCondLst>
                                            <p:cond delay="0"/>
                                          </p:stCondLst>
                                        </p:cTn>
                                        <p:tgtEl>
                                          <p:spTgt spid="4">
                                            <p:txEl>
                                              <p:pRg st="0" end="0"/>
                                            </p:txEl>
                                          </p:spTgt>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nextCondLst>
                <p:cond evt="onClick" delay="0">
                  <p:tgtEl>
                    <p:spTgt spid="26"/>
                  </p:tgtEl>
                </p:cond>
              </p:nextCondLst>
            </p:seq>
          </p:childTnLst>
        </p:cTn>
      </p:par>
    </p:tnLst>
    <p:bldLst>
      <p:bldP spid="4"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7AA08419-0ACC-0CC5-094A-5F73EF0FBD32}"/>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Aft>
                <a:spcPts val="0"/>
              </a:spcAft>
            </a:pPr>
            <a:r>
              <a:rPr lang="fr-FR" altLang="fr-FR" sz="3200" b="1" dirty="0">
                <a:solidFill>
                  <a:schemeClr val="accent5">
                    <a:lumMod val="75000"/>
                  </a:schemeClr>
                </a:solidFill>
                <a:cs typeface="Arial" charset="0"/>
              </a:rPr>
              <a:t>Quelles sont les principales causes naturelles de </a:t>
            </a:r>
          </a:p>
          <a:p>
            <a:pPr algn="ctr" fontAlgn="auto">
              <a:spcAft>
                <a:spcPts val="0"/>
              </a:spcAft>
            </a:pPr>
            <a:r>
              <a:rPr lang="fr-FR" altLang="fr-FR" sz="3200" b="1" dirty="0">
                <a:solidFill>
                  <a:schemeClr val="accent5">
                    <a:lumMod val="75000"/>
                  </a:schemeClr>
                </a:solidFill>
                <a:cs typeface="Arial" charset="0"/>
              </a:rPr>
              <a:t>pollution de l’air ? </a:t>
            </a:r>
            <a:endParaRPr lang="fr-FR" sz="3200" dirty="0">
              <a:solidFill>
                <a:schemeClr val="accent5">
                  <a:lumMod val="75000"/>
                </a:schemeClr>
              </a:solidFill>
            </a:endParaRPr>
          </a:p>
        </p:txBody>
      </p:sp>
      <p:sp>
        <p:nvSpPr>
          <p:cNvPr id="6" name="Rectangle 1">
            <a:extLst>
              <a:ext uri="{FF2B5EF4-FFF2-40B4-BE49-F238E27FC236}">
                <a16:creationId xmlns:a16="http://schemas.microsoft.com/office/drawing/2014/main" id="{90FDA6D6-8580-790A-8044-D74310BBF37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B3BF1D3C-9EFC-2763-4BF2-E383AB3BAE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96EE2BC1-C577-A3DB-9276-09946B9EB1E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6F920FEA-9BD6-EF86-1960-1DDD1193FD0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2A5B6AA2-1D13-1D9B-A435-9D89FC72A89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FD0031E4-9CD2-FC3D-EB4C-48C37C2D463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0675482A-3BDF-20F5-E3D3-85D244958DA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99CD274F-F8A6-EC91-C365-ED48F492ECD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C32FF236-0081-36AD-A794-BE14DF6228B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 name="Titre 2"/>
          <p:cNvSpPr txBox="1">
            <a:spLocks/>
          </p:cNvSpPr>
          <p:nvPr/>
        </p:nvSpPr>
        <p:spPr>
          <a:xfrm>
            <a:off x="1674662" y="365125"/>
            <a:ext cx="10166356"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endParaRPr lang="fr-FR" sz="3600" dirty="0"/>
          </a:p>
        </p:txBody>
      </p:sp>
      <p:grpSp>
        <p:nvGrpSpPr>
          <p:cNvPr id="75" name="Groupe 6"/>
          <p:cNvGrpSpPr>
            <a:grpSpLocks/>
          </p:cNvGrpSpPr>
          <p:nvPr/>
        </p:nvGrpSpPr>
        <p:grpSpPr bwMode="auto">
          <a:xfrm>
            <a:off x="7539292" y="4460817"/>
            <a:ext cx="3075215" cy="2183403"/>
            <a:chOff x="7067528" y="4305266"/>
            <a:chExt cx="3076696" cy="2183747"/>
          </a:xfrm>
        </p:grpSpPr>
        <p:pic>
          <p:nvPicPr>
            <p:cNvPr id="77" name="Image 2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7067528" y="4964524"/>
              <a:ext cx="1161644"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Bulle ronde"/>
            <p:cNvSpPr/>
            <p:nvPr/>
          </p:nvSpPr>
          <p:spPr bwMode="auto">
            <a:xfrm>
              <a:off x="7804966" y="4305266"/>
              <a:ext cx="2339258" cy="1060580"/>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79" name="ZoneTexte 14"/>
            <p:cNvSpPr txBox="1">
              <a:spLocks noChangeArrowheads="1"/>
            </p:cNvSpPr>
            <p:nvPr/>
          </p:nvSpPr>
          <p:spPr bwMode="auto">
            <a:xfrm>
              <a:off x="7972327" y="4489223"/>
              <a:ext cx="2092165" cy="738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400" dirty="0">
                  <a:cs typeface="Calibri" panose="020F0502020204030204" pitchFamily="34" charset="0"/>
                </a:rPr>
                <a:t>Et d’autres encore comme les sables du désert, les marécages, le radon…</a:t>
              </a:r>
            </a:p>
          </p:txBody>
        </p:sp>
      </p:grpSp>
      <p:grpSp>
        <p:nvGrpSpPr>
          <p:cNvPr id="9" name="Groupe 8"/>
          <p:cNvGrpSpPr/>
          <p:nvPr/>
        </p:nvGrpSpPr>
        <p:grpSpPr>
          <a:xfrm>
            <a:off x="4326842" y="4217233"/>
            <a:ext cx="2536791" cy="2571764"/>
            <a:chOff x="1387287" y="4204475"/>
            <a:chExt cx="2536791" cy="2571764"/>
          </a:xfrm>
        </p:grpSpPr>
        <p:pic>
          <p:nvPicPr>
            <p:cNvPr id="16" name="Imag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1565604" y="4204475"/>
              <a:ext cx="2358474" cy="2325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2"/>
            <p:cNvSpPr>
              <a:spLocks noChangeArrowheads="1"/>
            </p:cNvSpPr>
            <p:nvPr/>
          </p:nvSpPr>
          <p:spPr bwMode="auto">
            <a:xfrm>
              <a:off x="1387287" y="6379364"/>
              <a:ext cx="20970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incendies</a:t>
              </a:r>
            </a:p>
          </p:txBody>
        </p:sp>
      </p:grpSp>
      <p:pic>
        <p:nvPicPr>
          <p:cNvPr id="6146" name="Imag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5912563" y="1689437"/>
            <a:ext cx="2212851" cy="2181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32"/>
          <p:cNvSpPr>
            <a:spLocks noChangeArrowheads="1"/>
          </p:cNvSpPr>
          <p:nvPr/>
        </p:nvSpPr>
        <p:spPr bwMode="auto">
          <a:xfrm>
            <a:off x="4919210" y="3899934"/>
            <a:ext cx="39083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pollens</a:t>
            </a:r>
          </a:p>
        </p:txBody>
      </p:sp>
      <p:pic>
        <p:nvPicPr>
          <p:cNvPr id="15" name="Image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2010142" y="245806"/>
            <a:ext cx="2442803" cy="3664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2"/>
          <p:cNvSpPr>
            <a:spLocks noChangeArrowheads="1"/>
          </p:cNvSpPr>
          <p:nvPr/>
        </p:nvSpPr>
        <p:spPr bwMode="auto">
          <a:xfrm>
            <a:off x="1577494" y="3855155"/>
            <a:ext cx="3170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éruptions</a:t>
            </a:r>
          </a:p>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volcaniques</a:t>
            </a:r>
          </a:p>
        </p:txBody>
      </p:sp>
      <p:pic>
        <p:nvPicPr>
          <p:cNvPr id="6153" name="Image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auto">
          <a:xfrm>
            <a:off x="8993464" y="1613377"/>
            <a:ext cx="2546908" cy="251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Rectangle 32"/>
          <p:cNvSpPr>
            <a:spLocks noChangeArrowheads="1"/>
          </p:cNvSpPr>
          <p:nvPr/>
        </p:nvSpPr>
        <p:spPr bwMode="auto">
          <a:xfrm>
            <a:off x="8661622" y="3899934"/>
            <a:ext cx="31321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ruminants</a:t>
            </a:r>
          </a:p>
        </p:txBody>
      </p:sp>
      <p:pic>
        <p:nvPicPr>
          <p:cNvPr id="80" name="Image 10">
            <a:hlinkClick r:id="rId12" action="ppaction://hlinksldjump"/>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auto">
          <a:xfrm>
            <a:off x="3874680" y="4099989"/>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 name="Image 10">
            <a:hlinkClick r:id="rId14" action="ppaction://hlinksldjump"/>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auto">
          <a:xfrm>
            <a:off x="6226560" y="6350061"/>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oneTexte 18"/>
          <p:cNvSpPr txBox="1"/>
          <p:nvPr/>
        </p:nvSpPr>
        <p:spPr>
          <a:xfrm>
            <a:off x="0" y="6572237"/>
            <a:ext cx="662489" cy="307777"/>
          </a:xfrm>
          <a:prstGeom prst="rect">
            <a:avLst/>
          </a:prstGeom>
          <a:noFill/>
        </p:spPr>
        <p:txBody>
          <a:bodyPr wrap="none" rtlCol="0">
            <a:spAutoFit/>
          </a:bodyPr>
          <a:lstStyle/>
          <a:p>
            <a:r>
              <a:rPr lang="fr-FR" sz="1400" dirty="0"/>
              <a:t>V.P.R.I.</a:t>
            </a:r>
          </a:p>
        </p:txBody>
      </p:sp>
      <p:grpSp>
        <p:nvGrpSpPr>
          <p:cNvPr id="82" name="Groupe 81"/>
          <p:cNvGrpSpPr/>
          <p:nvPr/>
        </p:nvGrpSpPr>
        <p:grpSpPr>
          <a:xfrm>
            <a:off x="2996013" y="2310982"/>
            <a:ext cx="1015200" cy="1015200"/>
            <a:chOff x="2979068" y="2181479"/>
            <a:chExt cx="1015200" cy="1015200"/>
          </a:xfrm>
          <a:solidFill>
            <a:srgbClr val="42C4E3"/>
          </a:solidFill>
        </p:grpSpPr>
        <p:sp>
          <p:nvSpPr>
            <p:cNvPr id="84"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85"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86" name="Groupe 85"/>
          <p:cNvGrpSpPr/>
          <p:nvPr/>
        </p:nvGrpSpPr>
        <p:grpSpPr>
          <a:xfrm>
            <a:off x="9725308" y="2310982"/>
            <a:ext cx="1015200" cy="1015200"/>
            <a:chOff x="9725308" y="2293938"/>
            <a:chExt cx="1015200" cy="1015200"/>
          </a:xfrm>
        </p:grpSpPr>
        <p:sp>
          <p:nvSpPr>
            <p:cNvPr id="87"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88"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89" name="Groupe 88"/>
          <p:cNvGrpSpPr/>
          <p:nvPr/>
        </p:nvGrpSpPr>
        <p:grpSpPr>
          <a:xfrm>
            <a:off x="8338190" y="5139066"/>
            <a:ext cx="1015200" cy="1015200"/>
            <a:chOff x="6250282" y="5007328"/>
            <a:chExt cx="1015200" cy="1015200"/>
          </a:xfrm>
        </p:grpSpPr>
        <p:sp>
          <p:nvSpPr>
            <p:cNvPr id="90"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1"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92" name="Groupe 91"/>
          <p:cNvGrpSpPr/>
          <p:nvPr/>
        </p:nvGrpSpPr>
        <p:grpSpPr>
          <a:xfrm>
            <a:off x="4867786" y="5139066"/>
            <a:ext cx="1015200" cy="1015200"/>
            <a:chOff x="3027027" y="5047015"/>
            <a:chExt cx="1015200" cy="1015200"/>
          </a:xfrm>
        </p:grpSpPr>
        <p:sp>
          <p:nvSpPr>
            <p:cNvPr id="93"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4"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95" name="Groupe 94"/>
          <p:cNvGrpSpPr/>
          <p:nvPr/>
        </p:nvGrpSpPr>
        <p:grpSpPr>
          <a:xfrm>
            <a:off x="6459653" y="2310982"/>
            <a:ext cx="1015200" cy="1015200"/>
            <a:chOff x="6429109" y="2275219"/>
            <a:chExt cx="1015200" cy="1015200"/>
          </a:xfrm>
        </p:grpSpPr>
        <p:sp>
          <p:nvSpPr>
            <p:cNvPr id="96"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97"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46" name="Image 10">
            <a:hlinkClick r:id="rId15" action="ppaction://hlinksldjump"/>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auto">
          <a:xfrm>
            <a:off x="11019618" y="3855360"/>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7">
            <a:extLst>
              <a:ext uri="{FF2B5EF4-FFF2-40B4-BE49-F238E27FC236}">
                <a16:creationId xmlns:a16="http://schemas.microsoft.com/office/drawing/2014/main" id="{62AEE9A5-1F8B-FA78-BE44-C9261929073E}"/>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0" name="Espace réservé du numéro de diapositive 1">
            <a:extLst>
              <a:ext uri="{FF2B5EF4-FFF2-40B4-BE49-F238E27FC236}">
                <a16:creationId xmlns:a16="http://schemas.microsoft.com/office/drawing/2014/main" id="{1C391079-098A-295C-3ECF-724F95263AA4}"/>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55</a:t>
            </a:fld>
            <a:endParaRPr lang="fr-FR" altLang="fr-FR" sz="1800" b="1" dirty="0"/>
          </a:p>
        </p:txBody>
      </p:sp>
      <p:pic>
        <p:nvPicPr>
          <p:cNvPr id="21" name="Image 20">
            <a:hlinkClick r:id="rId17" action="ppaction://hlinksldjump"/>
            <a:extLst>
              <a:ext uri="{FF2B5EF4-FFF2-40B4-BE49-F238E27FC236}">
                <a16:creationId xmlns:a16="http://schemas.microsoft.com/office/drawing/2014/main" id="{20197A23-5D39-5EE3-1AC9-2BE67146DC3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955499" y="2189522"/>
            <a:ext cx="596233" cy="546968"/>
          </a:xfrm>
          <a:prstGeom prst="rect">
            <a:avLst/>
          </a:prstGeom>
        </p:spPr>
      </p:pic>
      <p:pic>
        <p:nvPicPr>
          <p:cNvPr id="22" name="Image 21">
            <a:hlinkClick r:id="rId19" action="ppaction://hlinksldjump"/>
            <a:extLst>
              <a:ext uri="{FF2B5EF4-FFF2-40B4-BE49-F238E27FC236}">
                <a16:creationId xmlns:a16="http://schemas.microsoft.com/office/drawing/2014/main" id="{3FA58A7E-DA87-B42B-6C0E-BBA223A30B85}"/>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415826" y="1841205"/>
            <a:ext cx="596233" cy="546968"/>
          </a:xfrm>
          <a:prstGeom prst="rect">
            <a:avLst/>
          </a:prstGeom>
        </p:spPr>
      </p:pic>
      <p:pic>
        <p:nvPicPr>
          <p:cNvPr id="23" name="Image 22">
            <a:hlinkClick r:id="rId20" action="ppaction://hlinksldjump"/>
            <a:extLst>
              <a:ext uri="{FF2B5EF4-FFF2-40B4-BE49-F238E27FC236}">
                <a16:creationId xmlns:a16="http://schemas.microsoft.com/office/drawing/2014/main" id="{FA730AA9-3740-E4C3-3703-7C3C64F85DB3}"/>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177134" y="2020454"/>
            <a:ext cx="596233" cy="546968"/>
          </a:xfrm>
          <a:prstGeom prst="rect">
            <a:avLst/>
          </a:prstGeom>
        </p:spPr>
      </p:pic>
    </p:spTree>
    <p:extLst>
      <p:ext uri="{BB962C8B-B14F-4D97-AF65-F5344CB8AC3E}">
        <p14:creationId xmlns:p14="http://schemas.microsoft.com/office/powerpoint/2010/main" val="146899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82"/>
                    </p:tgtEl>
                  </p:cond>
                </p:stCondLst>
                <p:endSync evt="end" delay="0">
                  <p:rtn val="all"/>
                </p:endSync>
                <p:childTnLst>
                  <p:par>
                    <p:cTn id="12" fill="hold">
                      <p:stCondLst>
                        <p:cond delay="0"/>
                      </p:stCondLst>
                      <p:childTnLst>
                        <p:par>
                          <p:cTn id="13" fill="hold">
                            <p:stCondLst>
                              <p:cond delay="0"/>
                            </p:stCondLst>
                            <p:childTnLst>
                              <p:par>
                                <p:cTn id="14" presetID="1" presetClass="exit" presetSubtype="0" fill="hold" nodeType="withEffect">
                                  <p:stCondLst>
                                    <p:cond delay="0"/>
                                  </p:stCondLst>
                                  <p:childTnLst>
                                    <p:set>
                                      <p:cBhvr>
                                        <p:cTn id="15" dur="1" fill="hold">
                                          <p:stCondLst>
                                            <p:cond delay="0"/>
                                          </p:stCondLst>
                                        </p:cTn>
                                        <p:tgtEl>
                                          <p:spTgt spid="82"/>
                                        </p:tgtEl>
                                        <p:attrNameLst>
                                          <p:attrName>style.visibility</p:attrName>
                                        </p:attrNameLst>
                                      </p:cBhvr>
                                      <p:to>
                                        <p:strVal val="hidden"/>
                                      </p:to>
                                    </p:set>
                                  </p:childTnLst>
                                </p:cTn>
                              </p:par>
                              <p:par>
                                <p:cTn id="16" presetID="1"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80"/>
                                        </p:tgtEl>
                                        <p:attrNameLst>
                                          <p:attrName>style.visibility</p:attrName>
                                        </p:attrNameLst>
                                      </p:cBhvr>
                                      <p:to>
                                        <p:strVal val="visible"/>
                                      </p:to>
                                    </p:set>
                                  </p:childTnLst>
                                </p:cTn>
                              </p:par>
                            </p:childTnLst>
                          </p:cTn>
                        </p:par>
                      </p:childTnLst>
                    </p:cTn>
                  </p:par>
                </p:childTnLst>
              </p:cTn>
              <p:nextCondLst>
                <p:cond evt="onClick" delay="0">
                  <p:tgtEl>
                    <p:spTgt spid="82"/>
                  </p:tgtEl>
                </p:cond>
              </p:nextCondLst>
            </p:seq>
            <p:seq concurrent="1" nextAc="seek">
              <p:cTn id="22" restart="whenNotActive" fill="hold" evtFilter="cancelBubble" nodeType="interactiveSeq">
                <p:stCondLst>
                  <p:cond evt="onClick" delay="0">
                    <p:tgtEl>
                      <p:spTgt spid="95"/>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nodeType="withEffect">
                                  <p:stCondLst>
                                    <p:cond delay="0"/>
                                  </p:stCondLst>
                                  <p:childTnLst>
                                    <p:set>
                                      <p:cBhvr>
                                        <p:cTn id="26" dur="1" fill="hold">
                                          <p:stCondLst>
                                            <p:cond delay="0"/>
                                          </p:stCondLst>
                                        </p:cTn>
                                        <p:tgtEl>
                                          <p:spTgt spid="95"/>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614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nextCondLst>
                <p:cond evt="onClick" delay="0">
                  <p:tgtEl>
                    <p:spTgt spid="95"/>
                  </p:tgtEl>
                </p:cond>
              </p:nextCondLst>
            </p:seq>
            <p:seq concurrent="1" nextAc="seek">
              <p:cTn id="31" restart="whenNotActive" fill="hold" evtFilter="cancelBubble" nodeType="interactiveSeq">
                <p:stCondLst>
                  <p:cond evt="onClick" delay="0">
                    <p:tgtEl>
                      <p:spTgt spid="86"/>
                    </p:tgtEl>
                  </p:cond>
                </p:stCondLst>
                <p:endSync evt="end" delay="0">
                  <p:rtn val="all"/>
                </p:endSync>
                <p:childTnLst>
                  <p:par>
                    <p:cTn id="32" fill="hold">
                      <p:stCondLst>
                        <p:cond delay="0"/>
                      </p:stCondLst>
                      <p:childTnLst>
                        <p:par>
                          <p:cTn id="33" fill="hold">
                            <p:stCondLst>
                              <p:cond delay="0"/>
                            </p:stCondLst>
                            <p:childTnLst>
                              <p:par>
                                <p:cTn id="34" presetID="1" presetClass="exit" presetSubtype="0" fill="hold" nodeType="withEffect">
                                  <p:stCondLst>
                                    <p:cond delay="0"/>
                                  </p:stCondLst>
                                  <p:childTnLst>
                                    <p:set>
                                      <p:cBhvr>
                                        <p:cTn id="35" dur="1" fill="hold">
                                          <p:stCondLst>
                                            <p:cond delay="0"/>
                                          </p:stCondLst>
                                        </p:cTn>
                                        <p:tgtEl>
                                          <p:spTgt spid="86"/>
                                        </p:tgtEl>
                                        <p:attrNameLst>
                                          <p:attrName>style.visibility</p:attrName>
                                        </p:attrNameLst>
                                      </p:cBhvr>
                                      <p:to>
                                        <p:strVal val="hidden"/>
                                      </p:to>
                                    </p:set>
                                  </p:childTnLst>
                                </p:cTn>
                              </p:par>
                              <p:par>
                                <p:cTn id="36" presetID="1" presetClass="entr" presetSubtype="0" fill="hold" grpId="0" nodeType="withEffect">
                                  <p:stCondLst>
                                    <p:cond delay="0"/>
                                  </p:stCondLst>
                                  <p:childTnLst>
                                    <p:set>
                                      <p:cBhvr>
                                        <p:cTn id="37" dur="1" fill="hold">
                                          <p:stCondLst>
                                            <p:cond delay="0"/>
                                          </p:stCondLst>
                                        </p:cTn>
                                        <p:tgtEl>
                                          <p:spTgt spid="6151"/>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6153"/>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6"/>
                                        </p:tgtEl>
                                        <p:attrNameLst>
                                          <p:attrName>style.visibility</p:attrName>
                                        </p:attrNameLst>
                                      </p:cBhvr>
                                      <p:to>
                                        <p:strVal val="visible"/>
                                      </p:to>
                                    </p:set>
                                  </p:childTnLst>
                                </p:cTn>
                              </p:par>
                            </p:childTnLst>
                          </p:cTn>
                        </p:par>
                      </p:childTnLst>
                    </p:cTn>
                  </p:par>
                </p:childTnLst>
              </p:cTn>
              <p:nextCondLst>
                <p:cond evt="onClick" delay="0">
                  <p:tgtEl>
                    <p:spTgt spid="86"/>
                  </p:tgtEl>
                </p:cond>
              </p:nextCondLst>
            </p:seq>
            <p:seq concurrent="1" nextAc="seek">
              <p:cTn id="42" restart="whenNotActive" fill="hold" evtFilter="cancelBubble" nodeType="interactiveSeq">
                <p:stCondLst>
                  <p:cond evt="onClick" delay="0">
                    <p:tgtEl>
                      <p:spTgt spid="89"/>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nodeType="withEffect">
                                  <p:stCondLst>
                                    <p:cond delay="0"/>
                                  </p:stCondLst>
                                  <p:childTnLst>
                                    <p:set>
                                      <p:cBhvr>
                                        <p:cTn id="46" dur="1" fill="hold">
                                          <p:stCondLst>
                                            <p:cond delay="0"/>
                                          </p:stCondLst>
                                        </p:cTn>
                                        <p:tgtEl>
                                          <p:spTgt spid="89"/>
                                        </p:tgtEl>
                                        <p:attrNameLst>
                                          <p:attrName>style.visibility</p:attrName>
                                        </p:attrNameLst>
                                      </p:cBhvr>
                                      <p:to>
                                        <p:strVal val="hidden"/>
                                      </p:to>
                                    </p:set>
                                  </p:childTnLst>
                                </p:cTn>
                              </p:par>
                              <p:par>
                                <p:cTn id="47" presetID="1" presetClass="entr" presetSubtype="0" fill="hold" nodeType="withEffect">
                                  <p:stCondLst>
                                    <p:cond delay="0"/>
                                  </p:stCondLst>
                                  <p:childTnLst>
                                    <p:set>
                                      <p:cBhvr>
                                        <p:cTn id="48" dur="1" fill="hold">
                                          <p:stCondLst>
                                            <p:cond delay="0"/>
                                          </p:stCondLst>
                                        </p:cTn>
                                        <p:tgtEl>
                                          <p:spTgt spid="75"/>
                                        </p:tgtEl>
                                        <p:attrNameLst>
                                          <p:attrName>style.visibility</p:attrName>
                                        </p:attrNameLst>
                                      </p:cBhvr>
                                      <p:to>
                                        <p:strVal val="visible"/>
                                      </p:to>
                                    </p:set>
                                  </p:childTnLst>
                                </p:cTn>
                              </p:par>
                            </p:childTnLst>
                          </p:cTn>
                        </p:par>
                      </p:childTnLst>
                    </p:cTn>
                  </p:par>
                </p:childTnLst>
              </p:cTn>
              <p:nextCondLst>
                <p:cond evt="onClick" delay="0">
                  <p:tgtEl>
                    <p:spTgt spid="89"/>
                  </p:tgtEl>
                </p:cond>
              </p:nextCondLst>
            </p:seq>
            <p:seq concurrent="1" nextAc="seek">
              <p:cTn id="49" restart="whenNotActive" fill="hold" evtFilter="cancelBubble" nodeType="interactiveSeq">
                <p:stCondLst>
                  <p:cond evt="onClick" delay="0">
                    <p:tgtEl>
                      <p:spTgt spid="92"/>
                    </p:tgtEl>
                  </p:cond>
                </p:stCondLst>
                <p:endSync evt="end" delay="0">
                  <p:rtn val="all"/>
                </p:endSync>
                <p:childTnLst>
                  <p:par>
                    <p:cTn id="50" fill="hold">
                      <p:stCondLst>
                        <p:cond delay="0"/>
                      </p:stCondLst>
                      <p:childTnLst>
                        <p:par>
                          <p:cTn id="51" fill="hold">
                            <p:stCondLst>
                              <p:cond delay="0"/>
                            </p:stCondLst>
                            <p:childTnLst>
                              <p:par>
                                <p:cTn id="52" presetID="1" presetClass="exit" presetSubtype="0" fill="hold" nodeType="withEffect">
                                  <p:stCondLst>
                                    <p:cond delay="0"/>
                                  </p:stCondLst>
                                  <p:childTnLst>
                                    <p:set>
                                      <p:cBhvr>
                                        <p:cTn id="53" dur="1" fill="hold">
                                          <p:stCondLst>
                                            <p:cond delay="0"/>
                                          </p:stCondLst>
                                        </p:cTn>
                                        <p:tgtEl>
                                          <p:spTgt spid="92"/>
                                        </p:tgtEl>
                                        <p:attrNameLst>
                                          <p:attrName>style.visibility</p:attrName>
                                        </p:attrNameLst>
                                      </p:cBhvr>
                                      <p:to>
                                        <p:strVal val="hidden"/>
                                      </p:to>
                                    </p:set>
                                  </p:childTnLst>
                                </p:cTn>
                              </p:par>
                              <p:par>
                                <p:cTn id="54" presetID="1" presetClass="entr" presetSubtype="0" fill="hold" nodeType="withEffect">
                                  <p:stCondLst>
                                    <p:cond delay="0"/>
                                  </p:stCondLst>
                                  <p:childTnLst>
                                    <p:set>
                                      <p:cBhvr>
                                        <p:cTn id="55" dur="1" fill="hold">
                                          <p:stCondLst>
                                            <p:cond delay="0"/>
                                          </p:stCondLst>
                                        </p:cTn>
                                        <p:tgtEl>
                                          <p:spTgt spid="9"/>
                                        </p:tgtEl>
                                        <p:attrNameLst>
                                          <p:attrName>style.visibility</p:attrName>
                                        </p:attrNameLst>
                                      </p:cBhvr>
                                      <p:to>
                                        <p:strVal val="visible"/>
                                      </p:to>
                                    </p:set>
                                  </p:childTnLst>
                                </p:cTn>
                              </p:par>
                              <p:par>
                                <p:cTn id="56" presetID="1" presetClass="entr" presetSubtype="0" fill="hold" nodeType="withEffect">
                                  <p:stCondLst>
                                    <p:cond delay="0"/>
                                  </p:stCondLst>
                                  <p:childTnLst>
                                    <p:set>
                                      <p:cBhvr>
                                        <p:cTn id="57" dur="1" fill="hold">
                                          <p:stCondLst>
                                            <p:cond delay="0"/>
                                          </p:stCondLst>
                                        </p:cTn>
                                        <p:tgtEl>
                                          <p:spTgt spid="83"/>
                                        </p:tgtEl>
                                        <p:attrNameLst>
                                          <p:attrName>style.visibility</p:attrName>
                                        </p:attrNameLst>
                                      </p:cBhvr>
                                      <p:to>
                                        <p:strVal val="visible"/>
                                      </p:to>
                                    </p:set>
                                  </p:childTnLst>
                                </p:cTn>
                              </p:par>
                            </p:childTnLst>
                          </p:cTn>
                        </p:par>
                      </p:childTnLst>
                    </p:cTn>
                  </p:par>
                </p:childTnLst>
              </p:cTn>
              <p:nextCondLst>
                <p:cond evt="onClick" delay="0">
                  <p:tgtEl>
                    <p:spTgt spid="92"/>
                  </p:tgtEl>
                </p:cond>
              </p:nextCondLst>
            </p:seq>
          </p:childTnLst>
        </p:cTn>
      </p:par>
    </p:tnLst>
    <p:bldLst>
      <p:bldP spid="2" grpId="0"/>
      <p:bldP spid="3" grpId="0"/>
      <p:bldP spid="6151" grpId="0"/>
    </p:bld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Image 2">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r="7236" b="1274"/>
          <a:stretch/>
        </p:blipFill>
        <p:spPr bwMode="auto">
          <a:xfrm>
            <a:off x="1484313" y="-164311"/>
            <a:ext cx="10707688" cy="702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hlinkClick r:id="rId3" action="ppaction://hlinksldjump"/>
            <a:extLst>
              <a:ext uri="{FF2B5EF4-FFF2-40B4-BE49-F238E27FC236}">
                <a16:creationId xmlns:a16="http://schemas.microsoft.com/office/drawing/2014/main" id="{39F73F92-8E5B-4D36-B9C9-F3DA489F4F10}"/>
              </a:ext>
            </a:extLst>
          </p:cNvPr>
          <p:cNvSpPr/>
          <p:nvPr/>
        </p:nvSpPr>
        <p:spPr>
          <a:xfrm>
            <a:off x="1514476" y="-87312"/>
            <a:ext cx="10849337"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1">
            <a:extLst>
              <a:ext uri="{FF2B5EF4-FFF2-40B4-BE49-F238E27FC236}">
                <a16:creationId xmlns:a16="http://schemas.microsoft.com/office/drawing/2014/main" id="{81560517-A68B-F770-91ED-E51A36399F3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8704CAB7-ACF9-FAB5-226F-38A28406E42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A40D2964-302C-D61A-9643-8B1DE86CD67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D97879DD-4ED9-31B5-5347-F047D92A032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A37CA6D2-1914-73BA-923D-442D1441207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96D85767-25EA-FB2E-0E74-80AA0D4EF29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8D0546C8-7E74-41A1-7E85-6593D10FBAD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3C214EAD-B8CC-C94B-CFB9-81B863EE822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B9588A23-BDDE-CB0C-009E-BD2541A70C4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rot="16200000">
            <a:off x="11289859" y="4876284"/>
            <a:ext cx="130548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800" dirty="0">
                <a:solidFill>
                  <a:schemeClr val="bg1"/>
                </a:solidFill>
                <a:latin typeface="+mn-lt"/>
              </a:rPr>
              <a:t>David </a:t>
            </a:r>
            <a:r>
              <a:rPr lang="fr-FR" altLang="fr-FR" sz="1800" dirty="0" err="1">
                <a:solidFill>
                  <a:schemeClr val="bg1"/>
                </a:solidFill>
                <a:latin typeface="+mn-lt"/>
              </a:rPr>
              <a:t>Karnå</a:t>
            </a:r>
            <a:endParaRPr lang="fr-FR" altLang="fr-FR" sz="1800" dirty="0">
              <a:solidFill>
                <a:schemeClr val="bg1"/>
              </a:solidFill>
              <a:latin typeface="+mn-lt"/>
            </a:endParaRPr>
          </a:p>
        </p:txBody>
      </p:sp>
      <p:sp>
        <p:nvSpPr>
          <p:cNvPr id="2" name="Espace réservé du numéro de diapositive 1">
            <a:extLst>
              <a:ext uri="{FF2B5EF4-FFF2-40B4-BE49-F238E27FC236}">
                <a16:creationId xmlns:a16="http://schemas.microsoft.com/office/drawing/2014/main" id="{4D8E1350-22BD-D344-8FCC-7BBB0E2AE494}"/>
              </a:ext>
            </a:extLst>
          </p:cNvPr>
          <p:cNvSpPr>
            <a:spLocks noGrp="1"/>
          </p:cNvSpPr>
          <p:nvPr>
            <p:ph type="sldNum" sz="quarter" idx="12"/>
          </p:nvPr>
        </p:nvSpPr>
        <p:spPr/>
        <p:txBody>
          <a:bodyPr/>
          <a:lstStyle/>
          <a:p>
            <a:pPr>
              <a:defRPr/>
            </a:pPr>
            <a:fld id="{1B8BAF23-E3EA-4B7A-8B25-C6E0FCF3B388}" type="slidenum">
              <a:rPr lang="fr-FR" altLang="fr-FR" smtClean="0"/>
              <a:pPr>
                <a:defRPr/>
              </a:pPr>
              <a:t>56</a:t>
            </a:fld>
            <a:endParaRPr lang="fr-FR" altLang="fr-FR"/>
          </a:p>
        </p:txBody>
      </p:sp>
      <p:pic>
        <p:nvPicPr>
          <p:cNvPr id="28"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77546" y="5581972"/>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24C70E41-384C-CC51-C9BA-1278F41FE83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A417FFB6-B7AB-A259-F74A-84004F3E6C0D}"/>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56</a:t>
            </a:fld>
            <a:endParaRPr lang="fr-FR" altLang="fr-FR" sz="1800" b="1" dirty="0"/>
          </a:p>
        </p:txBody>
      </p:sp>
    </p:spTree>
    <p:extLst>
      <p:ext uri="{BB962C8B-B14F-4D97-AF65-F5344CB8AC3E}">
        <p14:creationId xmlns:p14="http://schemas.microsoft.com/office/powerpoint/2010/main" val="843917491"/>
      </p:ext>
    </p:extLst>
  </p:cSld>
  <p:clrMapOvr>
    <a:masterClrMapping/>
  </p:clrMapOvr>
  <p:transition spd="slow" advClick="0"/>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mage 2">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r="6151"/>
          <a:stretch/>
        </p:blipFill>
        <p:spPr bwMode="auto">
          <a:xfrm>
            <a:off x="1493838" y="-137204"/>
            <a:ext cx="10698162" cy="700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F77668D0-C2CA-A288-373A-2EA4599EFAE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59C5FCC7-988A-A9BB-0F7B-F99BDBF4C87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FD49143D-F4D6-F6D2-54A9-4CFA8C13FE8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005E3117-D04D-9F4F-8F69-EAF73EAD5A7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14AD0E90-1A9D-6437-1782-ADC3C05DC53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6D715054-39A9-848B-AE7A-8AB6FAE40F8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91252580-115C-FFD8-7E1D-DEF33CE26E9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3700AF58-880C-F7D3-89BD-28519437E46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D565D55A-9B2A-AEB7-3E05-B9DE9BDBD0F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4D8E1350-22BD-D344-8FCC-7BBB0E2AE494}"/>
              </a:ext>
            </a:extLst>
          </p:cNvPr>
          <p:cNvSpPr>
            <a:spLocks noGrp="1"/>
          </p:cNvSpPr>
          <p:nvPr>
            <p:ph type="sldNum" sz="quarter" idx="12"/>
          </p:nvPr>
        </p:nvSpPr>
        <p:spPr/>
        <p:txBody>
          <a:bodyPr/>
          <a:lstStyle/>
          <a:p>
            <a:pPr>
              <a:defRPr/>
            </a:pPr>
            <a:fld id="{1B8BAF23-E3EA-4B7A-8B25-C6E0FCF3B388}" type="slidenum">
              <a:rPr lang="fr-FR" altLang="fr-FR" smtClean="0"/>
              <a:pPr>
                <a:defRPr/>
              </a:pPr>
              <a:t>57</a:t>
            </a:fld>
            <a:endParaRPr lang="fr-FR" altLang="fr-FR"/>
          </a:p>
        </p:txBody>
      </p:sp>
      <p:sp>
        <p:nvSpPr>
          <p:cNvPr id="10" name="Rectangle 9"/>
          <p:cNvSpPr>
            <a:spLocks noChangeArrowheads="1"/>
          </p:cNvSpPr>
          <p:nvPr/>
        </p:nvSpPr>
        <p:spPr bwMode="auto">
          <a:xfrm rot="16200000">
            <a:off x="11310314" y="4883757"/>
            <a:ext cx="126457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fr-FR" altLang="fr-FR" sz="1800" dirty="0" err="1">
                <a:solidFill>
                  <a:schemeClr val="bg1"/>
                </a:solidFill>
                <a:latin typeface="+mn-lt"/>
              </a:rPr>
              <a:t>Simonprodl</a:t>
            </a:r>
            <a:endParaRPr lang="fr-FR" altLang="fr-FR" sz="1800" dirty="0">
              <a:solidFill>
                <a:schemeClr val="bg1"/>
              </a:solidFill>
              <a:latin typeface="+mn-lt"/>
            </a:endParaRPr>
          </a:p>
        </p:txBody>
      </p:sp>
      <p:pic>
        <p:nvPicPr>
          <p:cNvPr id="6" name="clic retour">
            <a:hlinkClick r:id="rId3" action="ppaction://hlinksldjump"/>
            <a:extLst>
              <a:ext uri="{FF2B5EF4-FFF2-40B4-BE49-F238E27FC236}">
                <a16:creationId xmlns:a16="http://schemas.microsoft.com/office/drawing/2014/main" id="{FEF5EE27-7B10-43A0-B128-8A6A8504E06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77546" y="5618885"/>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724215B8-C576-2995-70D3-6A0BC23E107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ECE9A436-2D00-E3DE-E793-01857880E0F7}"/>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57</a:t>
            </a:fld>
            <a:endParaRPr lang="fr-FR" altLang="fr-FR" sz="1800" b="1" dirty="0"/>
          </a:p>
        </p:txBody>
      </p:sp>
    </p:spTree>
    <p:extLst>
      <p:ext uri="{BB962C8B-B14F-4D97-AF65-F5344CB8AC3E}">
        <p14:creationId xmlns:p14="http://schemas.microsoft.com/office/powerpoint/2010/main" val="3266211443"/>
      </p:ext>
    </p:extLst>
  </p:cSld>
  <p:clrMapOvr>
    <a:masterClrMapping/>
  </p:clrMapOvr>
  <p:transition spd="slow" advClick="0"/>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8BFACF7-C2F2-D5A7-4732-3F70278A0F6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La pollution de l’air liée à l’élevage des ruminants</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F7ECCBB5-D479-6BC3-5CF4-0C03F1726FF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9FD27DE5-A31D-FD1F-B7BE-D808B8B2069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CF05A976-E2F5-59ED-94D5-D25CFF46D69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DF172F71-EE1E-CEDD-42B9-16C71F204A6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233DC207-48D0-B567-977C-E1D58BE075C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Guide">
            <a:extLst>
              <a:ext uri="{FF2B5EF4-FFF2-40B4-BE49-F238E27FC236}">
                <a16:creationId xmlns:a16="http://schemas.microsoft.com/office/drawing/2014/main" id="{BF7B0CB7-7496-C12A-EC80-7788678D1D1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9" name="ZtxtP-Video">
            <a:extLst>
              <a:ext uri="{FF2B5EF4-FFF2-40B4-BE49-F238E27FC236}">
                <a16:creationId xmlns:a16="http://schemas.microsoft.com/office/drawing/2014/main" id="{DC648EC1-A18B-E7C1-D34F-2B590C0B220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0" name="Image 42">
            <a:extLst>
              <a:ext uri="{FF2B5EF4-FFF2-40B4-BE49-F238E27FC236}">
                <a16:creationId xmlns:a16="http://schemas.microsoft.com/office/drawing/2014/main" id="{15633A47-8408-1867-E72D-ECA8843DDC6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oVideo">
            <a:extLst>
              <a:ext uri="{FF2B5EF4-FFF2-40B4-BE49-F238E27FC236}">
                <a16:creationId xmlns:a16="http://schemas.microsoft.com/office/drawing/2014/main" id="{94F712B4-BBF5-89B4-F6DC-9BBF2146C79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184854" y="727864"/>
            <a:ext cx="5225212" cy="515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6773863" y="2068513"/>
            <a:ext cx="5418137" cy="4121150"/>
          </a:xfrm>
        </p:spPr>
        <p:txBody>
          <a:bodyPr/>
          <a:lstStyle/>
          <a:p>
            <a:pPr marL="0" indent="0">
              <a:buNone/>
            </a:pPr>
            <a:r>
              <a:rPr lang="fr-FR" sz="2000" dirty="0">
                <a:solidFill>
                  <a:schemeClr val="accent1">
                    <a:lumMod val="75000"/>
                  </a:schemeClr>
                </a:solidFill>
                <a:ea typeface="Times New Roman" panose="02020603050405020304" pitchFamily="18" charset="0"/>
              </a:rPr>
              <a:t>L’élevage joue un </a:t>
            </a:r>
            <a:r>
              <a:rPr lang="fr-FR" sz="2000" b="1" dirty="0">
                <a:solidFill>
                  <a:schemeClr val="accent1">
                    <a:lumMod val="75000"/>
                  </a:schemeClr>
                </a:solidFill>
                <a:ea typeface="Times New Roman" panose="02020603050405020304" pitchFamily="18" charset="0"/>
              </a:rPr>
              <a:t>rôle clé dans le cycle du carbone</a:t>
            </a:r>
            <a:r>
              <a:rPr lang="fr-FR" sz="2000" dirty="0">
                <a:solidFill>
                  <a:schemeClr val="accent1">
                    <a:lumMod val="75000"/>
                  </a:schemeClr>
                </a:solidFill>
                <a:ea typeface="Times New Roman" panose="02020603050405020304" pitchFamily="18" charset="0"/>
              </a:rPr>
              <a:t> et dans les flux de gaz à effet de serre (GES).</a:t>
            </a:r>
          </a:p>
          <a:p>
            <a:pPr marL="0" indent="0">
              <a:buNone/>
            </a:pPr>
            <a:r>
              <a:rPr lang="fr-FR" sz="2000" dirty="0">
                <a:solidFill>
                  <a:schemeClr val="accent1">
                    <a:lumMod val="75000"/>
                  </a:schemeClr>
                </a:solidFill>
                <a:ea typeface="Times New Roman" panose="02020603050405020304" pitchFamily="18" charset="0"/>
              </a:rPr>
              <a:t>La </a:t>
            </a:r>
            <a:r>
              <a:rPr lang="fr-FR" sz="2000" b="1" dirty="0">
                <a:solidFill>
                  <a:schemeClr val="accent1">
                    <a:lumMod val="75000"/>
                  </a:schemeClr>
                </a:solidFill>
                <a:ea typeface="Times New Roman" panose="02020603050405020304" pitchFamily="18" charset="0"/>
              </a:rPr>
              <a:t>majorité des émissions de GES ont lieu dans l’exploitation</a:t>
            </a:r>
            <a:r>
              <a:rPr lang="fr-FR" sz="2000" dirty="0">
                <a:solidFill>
                  <a:schemeClr val="accent1">
                    <a:lumMod val="75000"/>
                  </a:schemeClr>
                </a:solidFill>
                <a:ea typeface="Times New Roman" panose="02020603050405020304" pitchFamily="18" charset="0"/>
              </a:rPr>
              <a:t>. La transformation des produits, le transport et le commerce de détail y ont des rôles mineurs.</a:t>
            </a:r>
          </a:p>
          <a:p>
            <a:pPr marL="0" indent="0">
              <a:buNone/>
            </a:pPr>
            <a:r>
              <a:rPr lang="fr-FR" sz="2000" dirty="0">
                <a:solidFill>
                  <a:schemeClr val="accent1">
                    <a:lumMod val="75000"/>
                  </a:schemeClr>
                </a:solidFill>
                <a:ea typeface="Times New Roman" panose="02020603050405020304" pitchFamily="18" charset="0"/>
              </a:rPr>
              <a:t>Les émissions dans les exploitations sont majoritairement liées aux engrais de ferme et à la production de </a:t>
            </a:r>
            <a:r>
              <a:rPr lang="fr-FR" sz="2000" b="1" dirty="0">
                <a:solidFill>
                  <a:schemeClr val="accent1">
                    <a:lumMod val="75000"/>
                  </a:schemeClr>
                </a:solidFill>
                <a:ea typeface="Times New Roman" panose="02020603050405020304" pitchFamily="18" charset="0"/>
              </a:rPr>
              <a:t>méthane entérique </a:t>
            </a:r>
            <a:r>
              <a:rPr lang="fr-FR" sz="2000" dirty="0">
                <a:solidFill>
                  <a:schemeClr val="accent1">
                    <a:lumMod val="75000"/>
                  </a:schemeClr>
                </a:solidFill>
                <a:ea typeface="Times New Roman" panose="02020603050405020304" pitchFamily="18" charset="0"/>
              </a:rPr>
              <a:t>par les ruminants dans le cas de l’élevage bovin.</a:t>
            </a:r>
          </a:p>
          <a:p>
            <a:pPr marL="0" indent="0">
              <a:buNone/>
            </a:pPr>
            <a:endParaRPr lang="fr-FR" sz="2000" dirty="0">
              <a:solidFill>
                <a:schemeClr val="accent1">
                  <a:lumMod val="75000"/>
                </a:schemeClr>
              </a:solidFill>
            </a:endParaRPr>
          </a:p>
        </p:txBody>
      </p:sp>
      <p:grpSp>
        <p:nvGrpSpPr>
          <p:cNvPr id="16" name="Groupe 15">
            <a:extLst>
              <a:ext uri="{FF2B5EF4-FFF2-40B4-BE49-F238E27FC236}">
                <a16:creationId xmlns:a16="http://schemas.microsoft.com/office/drawing/2014/main" id="{10749A04-4768-1A48-A419-D16F32A0EB25}"/>
              </a:ext>
            </a:extLst>
          </p:cNvPr>
          <p:cNvGrpSpPr>
            <a:grpSpLocks/>
          </p:cNvGrpSpPr>
          <p:nvPr/>
        </p:nvGrpSpPr>
        <p:grpSpPr bwMode="auto">
          <a:xfrm>
            <a:off x="1184854" y="5468735"/>
            <a:ext cx="5138012" cy="1323439"/>
            <a:chOff x="9018886" y="3230487"/>
            <a:chExt cx="3543269" cy="733177"/>
          </a:xfrm>
        </p:grpSpPr>
        <p:sp>
          <p:nvSpPr>
            <p:cNvPr id="17" name="Ellipse 3">
              <a:extLst>
                <a:ext uri="{FF2B5EF4-FFF2-40B4-BE49-F238E27FC236}">
                  <a16:creationId xmlns:a16="http://schemas.microsoft.com/office/drawing/2014/main" id="{179336AE-C532-1C4C-997F-A61E861E8D21}"/>
                </a:ext>
              </a:extLst>
            </p:cNvPr>
            <p:cNvSpPr/>
            <p:nvPr/>
          </p:nvSpPr>
          <p:spPr>
            <a:xfrm>
              <a:off x="9018886" y="3230487"/>
              <a:ext cx="3543269" cy="69979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8"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9151770" y="3230487"/>
              <a:ext cx="3350250" cy="733177"/>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spcAft>
                  <a:spcPts val="0"/>
                </a:spcAft>
                <a:buNone/>
              </a:pPr>
              <a:r>
                <a:rPr lang="fr-FR" sz="1600" dirty="0">
                  <a:solidFill>
                    <a:schemeClr val="bg1"/>
                  </a:solidFill>
                  <a:latin typeface="+mn-lt"/>
                  <a:ea typeface="Times New Roman" panose="02020603050405020304" pitchFamily="18" charset="0"/>
                </a:rPr>
                <a:t>Le savais-tu ?</a:t>
              </a:r>
            </a:p>
            <a:p>
              <a:pPr algn="ctr">
                <a:lnSpc>
                  <a:spcPct val="100000"/>
                </a:lnSpc>
                <a:spcBef>
                  <a:spcPts val="0"/>
                </a:spcBef>
                <a:spcAft>
                  <a:spcPts val="0"/>
                </a:spcAft>
                <a:buNone/>
              </a:pPr>
              <a:r>
                <a:rPr lang="fr-FR" sz="1600" dirty="0">
                  <a:solidFill>
                    <a:schemeClr val="bg1"/>
                  </a:solidFill>
                  <a:latin typeface="+mn-lt"/>
                  <a:ea typeface="Times New Roman" panose="02020603050405020304" pitchFamily="18" charset="0"/>
                </a:rPr>
                <a:t>La </a:t>
              </a:r>
              <a:r>
                <a:rPr lang="fr-FR" sz="1600" b="1" dirty="0">
                  <a:solidFill>
                    <a:schemeClr val="bg1"/>
                  </a:solidFill>
                  <a:latin typeface="+mn-lt"/>
                  <a:ea typeface="Times New Roman" panose="02020603050405020304" pitchFamily="18" charset="0"/>
                </a:rPr>
                <a:t>fermentation entérique</a:t>
              </a:r>
              <a:r>
                <a:rPr lang="fr-FR" sz="1600" dirty="0">
                  <a:solidFill>
                    <a:schemeClr val="bg1"/>
                  </a:solidFill>
                  <a:latin typeface="+mn-lt"/>
                  <a:ea typeface="Times New Roman" panose="02020603050405020304" pitchFamily="18" charset="0"/>
                </a:rPr>
                <a:t> est un processus digestif : les micro-organismes décomposent les substrats en molécules plus simples, permettant leur absorption dans la circulation sanguine de l’animal. </a:t>
              </a:r>
            </a:p>
          </p:txBody>
        </p:sp>
      </p:grpSp>
      <p:pic>
        <p:nvPicPr>
          <p:cNvPr id="11"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38567" y="5620472"/>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Image 21">
            <a:extLst>
              <a:ext uri="{FF2B5EF4-FFF2-40B4-BE49-F238E27FC236}">
                <a16:creationId xmlns:a16="http://schemas.microsoft.com/office/drawing/2014/main" id="{E69418CE-1148-2F89-8BBE-80C3EED8116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3" name="Image 22">
            <a:hlinkClick r:id="rId11" action="ppaction://hlinksldjump"/>
            <a:extLst>
              <a:ext uri="{FF2B5EF4-FFF2-40B4-BE49-F238E27FC236}">
                <a16:creationId xmlns:a16="http://schemas.microsoft.com/office/drawing/2014/main" id="{54719EF3-9A20-F02A-8EB8-E11759334E0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1138567" y="4815607"/>
            <a:ext cx="596233" cy="546968"/>
          </a:xfrm>
          <a:prstGeom prst="rect">
            <a:avLst/>
          </a:prstGeom>
        </p:spPr>
      </p:pic>
      <p:pic>
        <p:nvPicPr>
          <p:cNvPr id="24" name="Plus 3">
            <a:extLst>
              <a:ext uri="{FF2B5EF4-FFF2-40B4-BE49-F238E27FC236}">
                <a16:creationId xmlns:a16="http://schemas.microsoft.com/office/drawing/2014/main" id="{710AC33C-29A0-39E7-D9B6-8F89AEFE6D8A}"/>
              </a:ext>
            </a:extLst>
          </p:cNvPr>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4510924" y="4152396"/>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A7216814-429A-F71D-292D-7BF45688844D}"/>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58</a:t>
            </a:fld>
            <a:endParaRPr lang="fr-FR" altLang="fr-FR" sz="1800" b="1" dirty="0"/>
          </a:p>
        </p:txBody>
      </p:sp>
    </p:spTree>
    <p:extLst>
      <p:ext uri="{BB962C8B-B14F-4D97-AF65-F5344CB8AC3E}">
        <p14:creationId xmlns:p14="http://schemas.microsoft.com/office/powerpoint/2010/main" val="3127870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nodeType="clickEffect">
                                  <p:stCondLst>
                                    <p:cond delay="0"/>
                                  </p:stCondLst>
                                  <p:childTnLst>
                                    <p:set>
                                      <p:cBhvr>
                                        <p:cTn id="15"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F9E70E7-3706-9639-4B42-4262A6AB7C4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méthane</a:t>
            </a:r>
            <a:endParaRPr lang="fr-FR" sz="3600" b="1" dirty="0">
              <a:solidFill>
                <a:schemeClr val="accent5">
                  <a:lumMod val="75000"/>
                </a:schemeClr>
              </a:solidFill>
              <a:cs typeface="Arial" panose="020B0604020202020204" pitchFamily="34" charset="0"/>
            </a:endParaRPr>
          </a:p>
        </p:txBody>
      </p:sp>
      <p:sp>
        <p:nvSpPr>
          <p:cNvPr id="9" name="Rectangle 1">
            <a:extLst>
              <a:ext uri="{FF2B5EF4-FFF2-40B4-BE49-F238E27FC236}">
                <a16:creationId xmlns:a16="http://schemas.microsoft.com/office/drawing/2014/main" id="{48721326-1E57-19C6-9713-1D23F9D0A72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 name="PictoVideo">
            <a:extLst>
              <a:ext uri="{FF2B5EF4-FFF2-40B4-BE49-F238E27FC236}">
                <a16:creationId xmlns:a16="http://schemas.microsoft.com/office/drawing/2014/main" id="{308AA5C5-8C8D-1920-4C1B-FDBD2430C9D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99D84C4D-2A37-1821-6933-AC56AC0CFEB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775EACC2-767E-6F03-CB64-8A93F134D819}"/>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057299B0-F939-FAE0-9ABA-240C81C492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4E3E74EC-FC68-7F82-B1FC-F050BFDD4853}"/>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AB1015CD-CB1A-318D-1EB3-D4D031C3AA3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5E393C96-C562-D1EA-F4A7-3A63D2662DC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C96A63E9-02AA-6E0D-A92F-5B4FD296BF0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184854" y="1329747"/>
            <a:ext cx="5225212" cy="515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sz="quarter" idx="4294967295"/>
          </p:nvPr>
        </p:nvSpPr>
        <p:spPr>
          <a:xfrm>
            <a:off x="6956082" y="2208472"/>
            <a:ext cx="5032375" cy="4121150"/>
          </a:xfrm>
        </p:spPr>
        <p:txBody>
          <a:bodyPr/>
          <a:lstStyle/>
          <a:p>
            <a:pPr marL="0" indent="0">
              <a:lnSpc>
                <a:spcPct val="100000"/>
              </a:lnSpc>
              <a:buNone/>
            </a:pPr>
            <a:r>
              <a:rPr lang="fr-FR" sz="2000" dirty="0">
                <a:solidFill>
                  <a:schemeClr val="accent1">
                    <a:lumMod val="75000"/>
                  </a:schemeClr>
                </a:solidFill>
                <a:ea typeface="Times New Roman" panose="02020603050405020304" pitchFamily="18" charset="0"/>
              </a:rPr>
              <a:t>Le </a:t>
            </a:r>
            <a:r>
              <a:rPr lang="fr-FR" sz="2000" b="1" dirty="0">
                <a:solidFill>
                  <a:schemeClr val="accent1">
                    <a:lumMod val="75000"/>
                  </a:schemeClr>
                </a:solidFill>
                <a:ea typeface="Times New Roman" panose="02020603050405020304" pitchFamily="18" charset="0"/>
              </a:rPr>
              <a:t>méthane</a:t>
            </a:r>
            <a:r>
              <a:rPr lang="fr-FR" sz="2000" dirty="0">
                <a:solidFill>
                  <a:schemeClr val="accent1">
                    <a:lumMod val="75000"/>
                  </a:schemeClr>
                </a:solidFill>
                <a:ea typeface="Times New Roman" panose="02020603050405020304" pitchFamily="18" charset="0"/>
              </a:rPr>
              <a:t> (CH</a:t>
            </a:r>
            <a:r>
              <a:rPr lang="fr-FR" sz="2000" baseline="-25000" dirty="0">
                <a:solidFill>
                  <a:schemeClr val="accent1">
                    <a:lumMod val="75000"/>
                  </a:schemeClr>
                </a:solidFill>
                <a:ea typeface="Times New Roman" panose="02020603050405020304" pitchFamily="18" charset="0"/>
              </a:rPr>
              <a:t>4</a:t>
            </a:r>
            <a:r>
              <a:rPr lang="fr-FR" sz="2000" dirty="0">
                <a:solidFill>
                  <a:schemeClr val="accent1">
                    <a:lumMod val="75000"/>
                  </a:schemeClr>
                </a:solidFill>
                <a:ea typeface="Times New Roman" panose="02020603050405020304" pitchFamily="18" charset="0"/>
              </a:rPr>
              <a:t>) est un gaz.</a:t>
            </a:r>
          </a:p>
          <a:p>
            <a:pPr marL="0" indent="0">
              <a:lnSpc>
                <a:spcPct val="100000"/>
              </a:lnSpc>
              <a:buNone/>
            </a:pPr>
            <a:r>
              <a:rPr lang="fr-FR" sz="2000" dirty="0">
                <a:solidFill>
                  <a:schemeClr val="accent1">
                    <a:lumMod val="75000"/>
                  </a:schemeClr>
                </a:solidFill>
                <a:ea typeface="Times New Roman" panose="02020603050405020304" pitchFamily="18" charset="0"/>
              </a:rPr>
              <a:t>Il est le principal gaz à effet de serre émis par les élevages, avec un potentiel de réchauffement global à 100 ans, 21 fois supérieur à celui du dioxyde de carbone.</a:t>
            </a:r>
          </a:p>
          <a:p>
            <a:pPr marL="0" lvl="0" indent="0">
              <a:lnSpc>
                <a:spcPct val="100000"/>
              </a:lnSpc>
              <a:spcAft>
                <a:spcPts val="0"/>
              </a:spcAft>
              <a:buNone/>
            </a:pPr>
            <a:r>
              <a:rPr lang="fr-FR" sz="2000" dirty="0">
                <a:solidFill>
                  <a:schemeClr val="accent1">
                    <a:lumMod val="75000"/>
                  </a:schemeClr>
                </a:solidFill>
                <a:ea typeface="Times New Roman" panose="02020603050405020304" pitchFamily="18" charset="0"/>
              </a:rPr>
              <a:t>En 2013, les productions animales étaient responsables de </a:t>
            </a:r>
            <a:r>
              <a:rPr lang="fr-FR" sz="2000" b="1" dirty="0">
                <a:solidFill>
                  <a:schemeClr val="accent1">
                    <a:lumMod val="75000"/>
                  </a:schemeClr>
                </a:solidFill>
                <a:ea typeface="Times New Roman" panose="02020603050405020304" pitchFamily="18" charset="0"/>
              </a:rPr>
              <a:t>67%</a:t>
            </a:r>
            <a:r>
              <a:rPr lang="fr-FR" sz="2000" dirty="0">
                <a:solidFill>
                  <a:schemeClr val="accent1">
                    <a:lumMod val="75000"/>
                  </a:schemeClr>
                </a:solidFill>
                <a:ea typeface="Times New Roman" panose="02020603050405020304" pitchFamily="18" charset="0"/>
              </a:rPr>
              <a:t> des émissions de méthane (fermentation entérique et gestion des déjections).</a:t>
            </a:r>
          </a:p>
        </p:txBody>
      </p:sp>
      <p:pic>
        <p:nvPicPr>
          <p:cNvPr id="7"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223615"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 17">
            <a:extLst>
              <a:ext uri="{FF2B5EF4-FFF2-40B4-BE49-F238E27FC236}">
                <a16:creationId xmlns:a16="http://schemas.microsoft.com/office/drawing/2014/main" id="{8F95ABAF-3BF0-F96E-7B6F-218EC732189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4" name="Espace réservé du numéro de diapositive 1">
            <a:extLst>
              <a:ext uri="{FF2B5EF4-FFF2-40B4-BE49-F238E27FC236}">
                <a16:creationId xmlns:a16="http://schemas.microsoft.com/office/drawing/2014/main" id="{EA1F6A08-2190-AE0C-A307-3BBD14FC1812}"/>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59</a:t>
            </a:fld>
            <a:endParaRPr lang="fr-FR" altLang="fr-FR" sz="1800" b="1" dirty="0"/>
          </a:p>
        </p:txBody>
      </p:sp>
    </p:spTree>
    <p:extLst>
      <p:ext uri="{BB962C8B-B14F-4D97-AF65-F5344CB8AC3E}">
        <p14:creationId xmlns:p14="http://schemas.microsoft.com/office/powerpoint/2010/main" val="3489216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7E1C3A40-C16D-E4C8-E904-17444F336C7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Quand je vide ma bouteille de l’eau qu’elle contient, que reste-t-il dedans ?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2F675964-E369-7626-6427-B56D7E9EF59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3" name="PictoVideo">
            <a:extLst>
              <a:ext uri="{FF2B5EF4-FFF2-40B4-BE49-F238E27FC236}">
                <a16:creationId xmlns:a16="http://schemas.microsoft.com/office/drawing/2014/main" id="{3ADA734B-D9E9-BB0D-70F7-BB836EEA1A6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Info">
            <a:extLst>
              <a:ext uri="{FF2B5EF4-FFF2-40B4-BE49-F238E27FC236}">
                <a16:creationId xmlns:a16="http://schemas.microsoft.com/office/drawing/2014/main" id="{7B88B5F2-377B-DDD8-54FD-48FE4FE7493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6" name="ZtxtP-Video">
            <a:extLst>
              <a:ext uri="{FF2B5EF4-FFF2-40B4-BE49-F238E27FC236}">
                <a16:creationId xmlns:a16="http://schemas.microsoft.com/office/drawing/2014/main" id="{54DB7791-4A57-C1E8-D986-3228A98F5C2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7" name="PictoGuide">
            <a:extLst>
              <a:ext uri="{FF2B5EF4-FFF2-40B4-BE49-F238E27FC236}">
                <a16:creationId xmlns:a16="http://schemas.microsoft.com/office/drawing/2014/main" id="{2CA7EEE9-548C-8CED-4126-07FC52EDB7B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txtP-Guide">
            <a:extLst>
              <a:ext uri="{FF2B5EF4-FFF2-40B4-BE49-F238E27FC236}">
                <a16:creationId xmlns:a16="http://schemas.microsoft.com/office/drawing/2014/main" id="{F21692FF-0197-2AAE-362A-30ACA79ADFD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9" name="ZtxtP-Video">
            <a:extLst>
              <a:ext uri="{FF2B5EF4-FFF2-40B4-BE49-F238E27FC236}">
                <a16:creationId xmlns:a16="http://schemas.microsoft.com/office/drawing/2014/main" id="{5C51E6CB-0505-6BA9-F807-CEFA044F5E4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0" name="Image 42">
            <a:extLst>
              <a:ext uri="{FF2B5EF4-FFF2-40B4-BE49-F238E27FC236}">
                <a16:creationId xmlns:a16="http://schemas.microsoft.com/office/drawing/2014/main" id="{0037229C-4FC8-664D-FDC0-878A19BE73E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oVideo">
            <a:extLst>
              <a:ext uri="{FF2B5EF4-FFF2-40B4-BE49-F238E27FC236}">
                <a16:creationId xmlns:a16="http://schemas.microsoft.com/office/drawing/2014/main" id="{1ABE61E5-0003-7F50-BF78-4166BCAEF3D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4"/>
          <p:cNvSpPr>
            <a:spLocks noGrp="1"/>
          </p:cNvSpPr>
          <p:nvPr>
            <p:ph sz="quarter" idx="4294967295"/>
          </p:nvPr>
        </p:nvSpPr>
        <p:spPr>
          <a:xfrm>
            <a:off x="6613364" y="2415673"/>
            <a:ext cx="5450048" cy="1665789"/>
          </a:xfrm>
        </p:spPr>
        <p:txBody>
          <a:bodyPr>
            <a:noAutofit/>
          </a:bodyPr>
          <a:lstStyle/>
          <a:p>
            <a:pPr marL="0" indent="0">
              <a:lnSpc>
                <a:spcPct val="100000"/>
              </a:lnSpc>
              <a:spcBef>
                <a:spcPct val="0"/>
              </a:spcBef>
              <a:spcAft>
                <a:spcPts val="600"/>
              </a:spcAft>
              <a:buNone/>
            </a:pPr>
            <a:r>
              <a:rPr lang="fr-FR" altLang="fr-FR" sz="2200" dirty="0">
                <a:solidFill>
                  <a:schemeClr val="accent1">
                    <a:lumMod val="75000"/>
                  </a:schemeClr>
                </a:solidFill>
                <a:cs typeface="Calibri" panose="020F0502020204030204" pitchFamily="34" charset="0"/>
              </a:rPr>
              <a:t>Quand je vide ma bouteille*, </a:t>
            </a:r>
            <a:r>
              <a:rPr lang="fr-FR" altLang="fr-FR" sz="2200" b="1" dirty="0">
                <a:solidFill>
                  <a:schemeClr val="accent1">
                    <a:lumMod val="75000"/>
                  </a:schemeClr>
                </a:solidFill>
                <a:cs typeface="Calibri" panose="020F0502020204030204" pitchFamily="34" charset="0"/>
              </a:rPr>
              <a:t>il y reste de l’air.</a:t>
            </a:r>
          </a:p>
          <a:p>
            <a:pPr marL="0" indent="0">
              <a:lnSpc>
                <a:spcPct val="100000"/>
              </a:lnSpc>
              <a:spcBef>
                <a:spcPct val="0"/>
              </a:spcBef>
              <a:spcAft>
                <a:spcPts val="600"/>
              </a:spcAft>
              <a:buNone/>
            </a:pPr>
            <a:r>
              <a:rPr lang="fr-FR" altLang="fr-FR" sz="2200" dirty="0">
                <a:solidFill>
                  <a:schemeClr val="accent1">
                    <a:lumMod val="75000"/>
                  </a:schemeClr>
                </a:solidFill>
                <a:cs typeface="Calibri" panose="020F0502020204030204" pitchFamily="34" charset="0"/>
              </a:rPr>
              <a:t>S’il y avait un litre d’eau dans ma bouteille, il y a maintenant un litre d’air dedans.</a:t>
            </a:r>
          </a:p>
          <a:p>
            <a:pPr>
              <a:spcBef>
                <a:spcPct val="0"/>
              </a:spcBef>
              <a:spcAft>
                <a:spcPts val="600"/>
              </a:spcAft>
            </a:pPr>
            <a:endParaRPr lang="fr-FR" altLang="fr-FR" sz="2000" b="1" dirty="0">
              <a:solidFill>
                <a:schemeClr val="accent1">
                  <a:lumMod val="75000"/>
                </a:schemeClr>
              </a:solidFill>
              <a:cs typeface="Calibri" panose="020F0502020204030204" pitchFamily="34" charset="0"/>
            </a:endParaRPr>
          </a:p>
          <a:p>
            <a:pPr marL="0" indent="0">
              <a:lnSpc>
                <a:spcPct val="100000"/>
              </a:lnSpc>
              <a:spcBef>
                <a:spcPct val="0"/>
              </a:spcBef>
              <a:spcAft>
                <a:spcPts val="600"/>
              </a:spcAft>
              <a:buNone/>
            </a:pPr>
            <a:endParaRPr lang="fr-FR" altLang="fr-FR" sz="2000" dirty="0">
              <a:solidFill>
                <a:schemeClr val="accent1">
                  <a:lumMod val="75000"/>
                </a:schemeClr>
              </a:solidFill>
              <a:cs typeface="Calibri" panose="020F0502020204030204" pitchFamily="34" charset="0"/>
            </a:endParaRPr>
          </a:p>
          <a:p>
            <a:pPr marL="0" indent="0">
              <a:lnSpc>
                <a:spcPct val="100000"/>
              </a:lnSpc>
              <a:spcBef>
                <a:spcPct val="0"/>
              </a:spcBef>
              <a:spcAft>
                <a:spcPts val="600"/>
              </a:spcAft>
              <a:buNone/>
            </a:pPr>
            <a:endParaRPr lang="fr-FR" altLang="fr-FR" sz="2000" dirty="0">
              <a:solidFill>
                <a:schemeClr val="accent1">
                  <a:lumMod val="75000"/>
                </a:schemeClr>
              </a:solidFill>
              <a:cs typeface="Calibri" panose="020F0502020204030204" pitchFamily="34" charset="0"/>
            </a:endParaRPr>
          </a:p>
          <a:p>
            <a:pPr marL="0" indent="0">
              <a:lnSpc>
                <a:spcPct val="100000"/>
              </a:lnSpc>
              <a:spcBef>
                <a:spcPct val="0"/>
              </a:spcBef>
              <a:spcAft>
                <a:spcPts val="600"/>
              </a:spcAft>
              <a:buNone/>
            </a:pPr>
            <a:endParaRPr lang="fr-FR" altLang="fr-FR" sz="2000" dirty="0">
              <a:solidFill>
                <a:schemeClr val="accent1">
                  <a:lumMod val="75000"/>
                </a:schemeClr>
              </a:solidFill>
              <a:cs typeface="Calibri" panose="020F0502020204030204" pitchFamily="34" charset="0"/>
            </a:endParaRPr>
          </a:p>
          <a:p>
            <a:endParaRPr lang="fr-FR" sz="2000" dirty="0">
              <a:solidFill>
                <a:schemeClr val="accent1">
                  <a:lumMod val="75000"/>
                </a:schemeClr>
              </a:solidFill>
            </a:endParaRPr>
          </a:p>
        </p:txBody>
      </p:sp>
      <p:pic>
        <p:nvPicPr>
          <p:cNvPr id="4" name="Imag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07864" y="1274409"/>
            <a:ext cx="3379943" cy="4437128"/>
          </a:xfrm>
          <a:prstGeom prst="rect">
            <a:avLst/>
          </a:prstGeom>
        </p:spPr>
      </p:pic>
      <p:grpSp>
        <p:nvGrpSpPr>
          <p:cNvPr id="8" name="Groupe 7"/>
          <p:cNvGrpSpPr>
            <a:grpSpLocks/>
          </p:cNvGrpSpPr>
          <p:nvPr/>
        </p:nvGrpSpPr>
        <p:grpSpPr bwMode="auto">
          <a:xfrm>
            <a:off x="1498938" y="5639865"/>
            <a:ext cx="2667114" cy="1099596"/>
            <a:chOff x="8883422" y="2612803"/>
            <a:chExt cx="2322016" cy="1648960"/>
          </a:xfrm>
          <a:solidFill>
            <a:schemeClr val="accent5">
              <a:lumMod val="75000"/>
            </a:schemeClr>
          </a:solidFill>
        </p:grpSpPr>
        <p:sp>
          <p:nvSpPr>
            <p:cNvPr id="9" name="Ellipse 3"/>
            <p:cNvSpPr/>
            <p:nvPr/>
          </p:nvSpPr>
          <p:spPr>
            <a:xfrm>
              <a:off x="8883422" y="2612803"/>
              <a:ext cx="2322016" cy="164896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grp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0" name="l'épaisseur de la zone respirable"/>
            <p:cNvSpPr txBox="1">
              <a:spLocks noChangeArrowheads="1"/>
            </p:cNvSpPr>
            <p:nvPr/>
          </p:nvSpPr>
          <p:spPr bwMode="auto">
            <a:xfrm>
              <a:off x="9032608" y="2651238"/>
              <a:ext cx="2172829" cy="832905"/>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eaLnBrk="1" hangingPunct="1">
                <a:lnSpc>
                  <a:spcPct val="100000"/>
                </a:lnSpc>
                <a:spcBef>
                  <a:spcPct val="0"/>
                </a:spcBef>
                <a:buNone/>
              </a:pPr>
              <a:r>
                <a:rPr lang="fr-FR" altLang="fr-FR" sz="1600" dirty="0">
                  <a:solidFill>
                    <a:schemeClr val="bg1"/>
                  </a:solidFill>
                  <a:cs typeface="Calibri" panose="020F0502020204030204" pitchFamily="34" charset="0"/>
                </a:rPr>
                <a:t>Le savais-tu ? </a:t>
              </a:r>
            </a:p>
            <a:p>
              <a:pPr marL="0" indent="0" algn="ctr" eaLnBrk="1" hangingPunct="1">
                <a:lnSpc>
                  <a:spcPct val="100000"/>
                </a:lnSpc>
                <a:spcBef>
                  <a:spcPct val="0"/>
                </a:spcBef>
                <a:buNone/>
              </a:pPr>
              <a:r>
                <a:rPr lang="fr-FR" altLang="fr-FR" sz="1600" dirty="0">
                  <a:solidFill>
                    <a:schemeClr val="bg1"/>
                  </a:solidFill>
                  <a:cs typeface="Calibri" panose="020F0502020204030204" pitchFamily="34" charset="0"/>
                </a:rPr>
                <a:t>Si l’on mesure précisément un mètre cube d’air sec, on obtient 1,204 kg.</a:t>
              </a:r>
            </a:p>
          </p:txBody>
        </p:sp>
      </p:grpSp>
      <p:pic>
        <p:nvPicPr>
          <p:cNvPr id="11"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8">
            <a:alphaModFix/>
          </a:blip>
          <a:srcRect/>
          <a:stretch/>
        </p:blipFill>
        <p:spPr>
          <a:xfrm>
            <a:off x="1215205" y="1274409"/>
            <a:ext cx="1504224" cy="1589653"/>
          </a:xfrm>
          <a:prstGeom prst="rect">
            <a:avLst/>
          </a:prstGeom>
          <a:noFill/>
          <a:ln>
            <a:noFill/>
          </a:ln>
        </p:spPr>
      </p:pic>
      <p:pic>
        <p:nvPicPr>
          <p:cNvPr id="22" name="Image 21">
            <a:extLst>
              <a:ext uri="{FF2B5EF4-FFF2-40B4-BE49-F238E27FC236}">
                <a16:creationId xmlns:a16="http://schemas.microsoft.com/office/drawing/2014/main" id="{F320D5D7-46D4-F772-4C29-BF7D475C0EA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4" name="ZoneTexte 23">
            <a:extLst>
              <a:ext uri="{FF2B5EF4-FFF2-40B4-BE49-F238E27FC236}">
                <a16:creationId xmlns:a16="http://schemas.microsoft.com/office/drawing/2014/main" id="{6D26ADAE-4556-5FA0-7A26-40B4CDB6E85A}"/>
              </a:ext>
            </a:extLst>
          </p:cNvPr>
          <p:cNvSpPr txBox="1"/>
          <p:nvPr/>
        </p:nvSpPr>
        <p:spPr>
          <a:xfrm>
            <a:off x="6613364" y="4643720"/>
            <a:ext cx="5450048" cy="707886"/>
          </a:xfrm>
          <a:prstGeom prst="rect">
            <a:avLst/>
          </a:prstGeom>
          <a:noFill/>
        </p:spPr>
        <p:txBody>
          <a:bodyPr wrap="square">
            <a:spAutoFit/>
          </a:bodyPr>
          <a:lstStyle/>
          <a:p>
            <a:pPr marL="0" indent="0">
              <a:spcBef>
                <a:spcPct val="0"/>
              </a:spcBef>
              <a:spcAft>
                <a:spcPts val="600"/>
              </a:spcAft>
              <a:buNone/>
            </a:pPr>
            <a:r>
              <a:rPr lang="fr-FR" altLang="fr-FR" sz="2000" dirty="0">
                <a:solidFill>
                  <a:schemeClr val="accent1">
                    <a:lumMod val="75000"/>
                  </a:schemeClr>
                </a:solidFill>
                <a:cs typeface="Calibri" panose="020F0502020204030204" pitchFamily="34" charset="0"/>
              </a:rPr>
              <a:t>*Attention, l’eau est une ressource précieuse qu’il ne faut pas la pas gaspiller, de préserver.</a:t>
            </a:r>
          </a:p>
        </p:txBody>
      </p:sp>
      <p:sp>
        <p:nvSpPr>
          <p:cNvPr id="25" name="Espace réservé du numéro de diapositive 1">
            <a:extLst>
              <a:ext uri="{FF2B5EF4-FFF2-40B4-BE49-F238E27FC236}">
                <a16:creationId xmlns:a16="http://schemas.microsoft.com/office/drawing/2014/main" id="{4F50F541-DAC9-D501-3687-4C5510519202}"/>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a:t>
            </a:fld>
            <a:endParaRPr lang="fr-FR" altLang="fr-FR" sz="1800" b="1" dirty="0"/>
          </a:p>
        </p:txBody>
      </p:sp>
      <p:pic>
        <p:nvPicPr>
          <p:cNvPr id="2" name="+">
            <a:extLst>
              <a:ext uri="{FF2B5EF4-FFF2-40B4-BE49-F238E27FC236}">
                <a16:creationId xmlns:a16="http://schemas.microsoft.com/office/drawing/2014/main" id="{66C4AF12-0B4D-8AFA-F5B2-172259918A08}"/>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10576912" y="3429000"/>
            <a:ext cx="600913" cy="510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bldLst>
      <p:bldP spid="5" grpId="0" build="p"/>
    </p:bld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Image 2">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r="5682"/>
          <a:stretch/>
        </p:blipFill>
        <p:spPr bwMode="auto">
          <a:xfrm>
            <a:off x="1440307" y="-124108"/>
            <a:ext cx="10751693" cy="7030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hlinkClick r:id="rId5" action="ppaction://hlinksldjump"/>
            <a:extLst>
              <a:ext uri="{FF2B5EF4-FFF2-40B4-BE49-F238E27FC236}">
                <a16:creationId xmlns:a16="http://schemas.microsoft.com/office/drawing/2014/main" id="{D4BAF6DB-B73B-4E5E-A806-0B0E07182828}"/>
              </a:ext>
            </a:extLst>
          </p:cNvPr>
          <p:cNvSpPr/>
          <p:nvPr/>
        </p:nvSpPr>
        <p:spPr>
          <a:xfrm>
            <a:off x="1514476" y="674089"/>
            <a:ext cx="10849337"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1">
            <a:extLst>
              <a:ext uri="{FF2B5EF4-FFF2-40B4-BE49-F238E27FC236}">
                <a16:creationId xmlns:a16="http://schemas.microsoft.com/office/drawing/2014/main" id="{9DAC9499-50CE-7515-0D20-4FED42E24C2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0562814E-5DA5-FDFC-C0FE-01E84D23B46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82265AF6-A1C4-A969-1A62-7D822FA8283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3A47647D-F3C5-88DF-A321-305D9BDCDC8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542B41AD-5DB4-274E-0EFD-9DE0D77212E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80BCCD4E-E9B6-164C-05DD-7AFD1B286F3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DC14A7A2-E7A7-EC70-FDF5-90FF1CA4A59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0F2BDB86-2FC3-AA3C-F8B5-370B1D6E810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106F5614-168B-A474-06E7-087962A7D54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4D8E1350-22BD-D344-8FCC-7BBB0E2AE494}"/>
              </a:ext>
            </a:extLst>
          </p:cNvPr>
          <p:cNvSpPr>
            <a:spLocks noGrp="1"/>
          </p:cNvSpPr>
          <p:nvPr>
            <p:ph type="sldNum" sz="quarter" idx="12"/>
          </p:nvPr>
        </p:nvSpPr>
        <p:spPr/>
        <p:txBody>
          <a:bodyPr/>
          <a:lstStyle/>
          <a:p>
            <a:pPr>
              <a:defRPr/>
            </a:pPr>
            <a:fld id="{1B8BAF23-E3EA-4B7A-8B25-C6E0FCF3B388}" type="slidenum">
              <a:rPr lang="fr-FR" altLang="fr-FR" smtClean="0"/>
              <a:pPr>
                <a:defRPr/>
              </a:pPr>
              <a:t>60</a:t>
            </a:fld>
            <a:endParaRPr lang="fr-FR" altLang="fr-FR"/>
          </a:p>
        </p:txBody>
      </p:sp>
      <p:sp>
        <p:nvSpPr>
          <p:cNvPr id="8" name="Rectangle 14"/>
          <p:cNvSpPr>
            <a:spLocks noChangeArrowheads="1"/>
          </p:cNvSpPr>
          <p:nvPr/>
        </p:nvSpPr>
        <p:spPr bwMode="auto">
          <a:xfrm rot="-5400000">
            <a:off x="11381518" y="5097687"/>
            <a:ext cx="11221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fr-FR" altLang="fr-FR" sz="1800" dirty="0">
                <a:solidFill>
                  <a:schemeClr val="bg1"/>
                </a:solidFill>
                <a:latin typeface="+mn-lt"/>
              </a:rPr>
              <a:t>AtmoSud </a:t>
            </a:r>
          </a:p>
        </p:txBody>
      </p:sp>
      <p:pic>
        <p:nvPicPr>
          <p:cNvPr id="10" name="clic retour">
            <a:hlinkClick r:id="rId5"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1141035"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 17">
            <a:extLst>
              <a:ext uri="{FF2B5EF4-FFF2-40B4-BE49-F238E27FC236}">
                <a16:creationId xmlns:a16="http://schemas.microsoft.com/office/drawing/2014/main" id="{924473DC-89BE-ED02-04BF-B3501267909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7407A653-9A4E-5121-B2A8-7E64E36C5D5E}"/>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60</a:t>
            </a:fld>
            <a:endParaRPr lang="fr-FR" altLang="fr-FR" sz="1800" b="1" dirty="0"/>
          </a:p>
        </p:txBody>
      </p:sp>
    </p:spTree>
    <p:extLst>
      <p:ext uri="{BB962C8B-B14F-4D97-AF65-F5344CB8AC3E}">
        <p14:creationId xmlns:p14="http://schemas.microsoft.com/office/powerpoint/2010/main" val="278799584"/>
      </p:ext>
    </p:extLst>
  </p:cSld>
  <p:clrMapOvr>
    <a:masterClrMapping/>
  </p:clrMapOvr>
  <p:transition spd="slow" advClick="0"/>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78FBA03-5DFA-C80A-E76D-EB542F19425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La pollution de l’air liée aux </a:t>
            </a:r>
          </a:p>
          <a:p>
            <a:pPr algn="ctr" eaLnBrk="1" hangingPunct="1">
              <a:defRPr/>
            </a:pPr>
            <a:r>
              <a:rPr lang="fr-FR" sz="3600" b="1" dirty="0">
                <a:solidFill>
                  <a:schemeClr val="accent1">
                    <a:lumMod val="75000"/>
                  </a:schemeClr>
                </a:solidFill>
              </a:rPr>
              <a:t>éruptions volcaniques</a:t>
            </a:r>
            <a:endParaRPr lang="fr-FR" sz="3600" b="1" dirty="0">
              <a:solidFill>
                <a:schemeClr val="accent1">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884D38FB-F2FC-5CF4-8F00-74B887BD7EF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B61D8435-5C47-9ACE-5B2E-454E3A9D40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00B5D387-631A-8003-B133-BE77F1D64DE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CB24848B-9CF7-9941-07F4-3AE822466FA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101ABE42-FA0F-24A9-5F0A-FE651D43D4D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4DB34229-F711-8C61-2E06-25D9E49AE02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2995B094-2776-D796-0231-C4D5770AB57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94CB418B-66E2-10F8-7A0E-30E194383E2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0368CE5B-4252-3391-54AF-7456F095402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884074" y="-550444"/>
            <a:ext cx="3985061" cy="5977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e 27">
            <a:extLst>
              <a:ext uri="{FF2B5EF4-FFF2-40B4-BE49-F238E27FC236}">
                <a16:creationId xmlns:a16="http://schemas.microsoft.com/office/drawing/2014/main" id="{10749A04-4768-1A48-A419-D16F32A0EB25}"/>
              </a:ext>
            </a:extLst>
          </p:cNvPr>
          <p:cNvGrpSpPr>
            <a:grpSpLocks/>
          </p:cNvGrpSpPr>
          <p:nvPr/>
        </p:nvGrpSpPr>
        <p:grpSpPr bwMode="auto">
          <a:xfrm>
            <a:off x="1331675" y="5254907"/>
            <a:ext cx="4895502" cy="1603095"/>
            <a:chOff x="8901591" y="2962049"/>
            <a:chExt cx="3496528" cy="935524"/>
          </a:xfrm>
        </p:grpSpPr>
        <p:sp>
          <p:nvSpPr>
            <p:cNvPr id="29" name="Ellipse 3">
              <a:extLst>
                <a:ext uri="{FF2B5EF4-FFF2-40B4-BE49-F238E27FC236}">
                  <a16:creationId xmlns:a16="http://schemas.microsoft.com/office/drawing/2014/main" id="{179336AE-C532-1C4C-997F-A61E861E8D21}"/>
                </a:ext>
              </a:extLst>
            </p:cNvPr>
            <p:cNvSpPr/>
            <p:nvPr/>
          </p:nvSpPr>
          <p:spPr>
            <a:xfrm>
              <a:off x="8901591" y="2962049"/>
              <a:ext cx="3496528" cy="935524"/>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sz="1600"/>
            </a:p>
          </p:txBody>
        </p:sp>
        <p:sp>
          <p:nvSpPr>
            <p:cNvPr id="30"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8976839" y="3030183"/>
              <a:ext cx="3346032" cy="772324"/>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ts val="0"/>
                </a:spcBef>
                <a:spcAft>
                  <a:spcPts val="0"/>
                </a:spcAft>
                <a:buNone/>
              </a:pPr>
              <a:r>
                <a:rPr lang="fr-FR" sz="1600" b="1" dirty="0">
                  <a:solidFill>
                    <a:schemeClr val="bg1"/>
                  </a:solidFill>
                  <a:latin typeface="+mn-lt"/>
                  <a:ea typeface="Times New Roman" panose="02020603050405020304" pitchFamily="18" charset="0"/>
                </a:rPr>
                <a:t>Le savais-tu ? </a:t>
              </a:r>
            </a:p>
            <a:p>
              <a:pPr algn="ctr">
                <a:lnSpc>
                  <a:spcPct val="100000"/>
                </a:lnSpc>
                <a:spcBef>
                  <a:spcPts val="0"/>
                </a:spcBef>
                <a:spcAft>
                  <a:spcPts val="0"/>
                </a:spcAft>
                <a:buNone/>
              </a:pPr>
              <a:r>
                <a:rPr lang="fr-FR" sz="1600" dirty="0">
                  <a:solidFill>
                    <a:schemeClr val="bg1"/>
                  </a:solidFill>
                  <a:latin typeface="+mn-lt"/>
                  <a:ea typeface="Times New Roman" panose="02020603050405020304" pitchFamily="18" charset="0"/>
                </a:rPr>
                <a:t>Les volcans seraient responsables de l’émission de 130 à 230 millions de tonnes/an de CO</a:t>
              </a:r>
              <a:r>
                <a:rPr lang="fr-FR" sz="1600" baseline="-25000" dirty="0">
                  <a:solidFill>
                    <a:schemeClr val="bg1"/>
                  </a:solidFill>
                  <a:latin typeface="+mn-lt"/>
                  <a:ea typeface="Times New Roman" panose="02020603050405020304" pitchFamily="18" charset="0"/>
                </a:rPr>
                <a:t>2</a:t>
              </a:r>
              <a:r>
                <a:rPr lang="fr-FR" sz="1600" dirty="0">
                  <a:solidFill>
                    <a:schemeClr val="bg1"/>
                  </a:solidFill>
                  <a:latin typeface="+mn-lt"/>
                  <a:ea typeface="Times New Roman" panose="02020603050405020304" pitchFamily="18" charset="0"/>
                </a:rPr>
                <a:t>. L’homme en rejette 27 milliards de tonnes, soit 130 fois plus que l’intégralité des volcans présents sur la Terre.</a:t>
              </a:r>
            </a:p>
          </p:txBody>
        </p:sp>
      </p:grpSp>
      <p:sp>
        <p:nvSpPr>
          <p:cNvPr id="4" name="Espace réservé du contenu 3"/>
          <p:cNvSpPr>
            <a:spLocks noGrp="1"/>
          </p:cNvSpPr>
          <p:nvPr>
            <p:ph sz="quarter" idx="4294967295"/>
          </p:nvPr>
        </p:nvSpPr>
        <p:spPr>
          <a:xfrm>
            <a:off x="7067550" y="2068513"/>
            <a:ext cx="5124450" cy="4121150"/>
          </a:xfrm>
        </p:spPr>
        <p:txBody>
          <a:bodyPr>
            <a:normAutofit/>
          </a:bodyPr>
          <a:lstStyle/>
          <a:p>
            <a:pPr marL="0" indent="0">
              <a:lnSpc>
                <a:spcPct val="100000"/>
              </a:lnSpc>
              <a:spcAft>
                <a:spcPts val="0"/>
              </a:spcAft>
              <a:buNone/>
            </a:pPr>
            <a:r>
              <a:rPr lang="fr-FR" sz="2000" dirty="0">
                <a:solidFill>
                  <a:schemeClr val="accent1">
                    <a:lumMod val="75000"/>
                  </a:schemeClr>
                </a:solidFill>
                <a:ea typeface="Times New Roman" panose="02020603050405020304" pitchFamily="18" charset="0"/>
              </a:rPr>
              <a:t>Les éruptions volcaniques </a:t>
            </a:r>
            <a:r>
              <a:rPr lang="fr-FR" sz="2000" b="1" dirty="0">
                <a:solidFill>
                  <a:schemeClr val="accent1">
                    <a:lumMod val="75000"/>
                  </a:schemeClr>
                </a:solidFill>
                <a:ea typeface="Times New Roman" panose="02020603050405020304" pitchFamily="18" charset="0"/>
              </a:rPr>
              <a:t>liées à une montée de magma</a:t>
            </a:r>
            <a:r>
              <a:rPr lang="fr-FR" sz="2000" dirty="0">
                <a:solidFill>
                  <a:schemeClr val="accent1">
                    <a:lumMod val="75000"/>
                  </a:schemeClr>
                </a:solidFill>
                <a:ea typeface="Times New Roman" panose="02020603050405020304" pitchFamily="18" charset="0"/>
              </a:rPr>
              <a:t> sont responsables de rejets de cendres, de poussières et de gaz (soufre, dont le dioxyde de soufre, gaz halogènes, vapeur d’eau et dioxyde de carbone).</a:t>
            </a:r>
          </a:p>
          <a:p>
            <a:pPr marL="0" indent="0">
              <a:lnSpc>
                <a:spcPct val="100000"/>
              </a:lnSpc>
              <a:buNone/>
            </a:pPr>
            <a:r>
              <a:rPr lang="fr-FR" sz="2000" dirty="0">
                <a:solidFill>
                  <a:schemeClr val="accent1">
                    <a:lumMod val="75000"/>
                  </a:schemeClr>
                </a:solidFill>
                <a:ea typeface="Calibri" panose="020F0502020204030204" pitchFamily="34" charset="0"/>
                <a:cs typeface="Times New Roman" panose="02020603050405020304" pitchFamily="18" charset="0"/>
              </a:rPr>
              <a:t>Au contact de l’atmosphère, le </a:t>
            </a:r>
            <a:r>
              <a:rPr lang="fr-FR" sz="2000" b="1" dirty="0">
                <a:solidFill>
                  <a:schemeClr val="accent1">
                    <a:lumMod val="75000"/>
                  </a:schemeClr>
                </a:solidFill>
                <a:ea typeface="Calibri" panose="020F0502020204030204" pitchFamily="34" charset="0"/>
                <a:cs typeface="Times New Roman" panose="02020603050405020304" pitchFamily="18" charset="0"/>
              </a:rPr>
              <a:t>dioxyde de soufre</a:t>
            </a:r>
            <a:r>
              <a:rPr lang="fr-FR" sz="2000" dirty="0">
                <a:solidFill>
                  <a:schemeClr val="accent1">
                    <a:lumMod val="75000"/>
                  </a:schemeClr>
                </a:solidFill>
                <a:ea typeface="Calibri" panose="020F0502020204030204" pitchFamily="34" charset="0"/>
                <a:cs typeface="Times New Roman" panose="02020603050405020304" pitchFamily="18" charset="0"/>
              </a:rPr>
              <a:t> se transforme par oxydation en fines particules appelées </a:t>
            </a:r>
            <a:r>
              <a:rPr lang="fr-FR" sz="2000" b="1" dirty="0">
                <a:solidFill>
                  <a:schemeClr val="accent1">
                    <a:lumMod val="75000"/>
                  </a:schemeClr>
                </a:solidFill>
                <a:ea typeface="Calibri" panose="020F0502020204030204" pitchFamily="34" charset="0"/>
                <a:cs typeface="Times New Roman" panose="02020603050405020304" pitchFamily="18" charset="0"/>
              </a:rPr>
              <a:t>aérosols sulfatés</a:t>
            </a:r>
            <a:r>
              <a:rPr lang="fr-FR" sz="2000" dirty="0">
                <a:solidFill>
                  <a:schemeClr val="accent1">
                    <a:lumMod val="75000"/>
                  </a:schemeClr>
                </a:solidFill>
                <a:ea typeface="Calibri" panose="020F0502020204030204" pitchFamily="34" charset="0"/>
                <a:cs typeface="Times New Roman" panose="02020603050405020304" pitchFamily="18" charset="0"/>
              </a:rPr>
              <a:t>. Ces particules sont étroitement surveillées pour leur impact sur la santé.</a:t>
            </a:r>
            <a:endParaRPr lang="fr-FR" sz="2000" dirty="0">
              <a:solidFill>
                <a:schemeClr val="accent1">
                  <a:lumMod val="75000"/>
                </a:schemeClr>
              </a:solidFill>
              <a:ea typeface="Times New Roman" panose="02020603050405020304" pitchFamily="18" charset="0"/>
            </a:endParaRPr>
          </a:p>
          <a:p>
            <a:pPr marL="0" indent="0">
              <a:buNone/>
            </a:pPr>
            <a:endParaRPr lang="fr-FR" sz="2000" dirty="0">
              <a:solidFill>
                <a:schemeClr val="accent1">
                  <a:lumMod val="75000"/>
                </a:schemeClr>
              </a:solidFill>
            </a:endParaRPr>
          </a:p>
        </p:txBody>
      </p:sp>
      <p:pic>
        <p:nvPicPr>
          <p:cNvPr id="12"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04116"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Image 17">
            <a:extLst>
              <a:ext uri="{FF2B5EF4-FFF2-40B4-BE49-F238E27FC236}">
                <a16:creationId xmlns:a16="http://schemas.microsoft.com/office/drawing/2014/main" id="{BCBD7DE4-A5DC-3FF3-4ADA-3A63686C577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9" name="Plus 3">
            <a:extLst>
              <a:ext uri="{FF2B5EF4-FFF2-40B4-BE49-F238E27FC236}">
                <a16:creationId xmlns:a16="http://schemas.microsoft.com/office/drawing/2014/main" id="{80CC0564-3AB2-BAFB-24AE-2F63E274FB16}"/>
              </a:ext>
            </a:extLst>
          </p:cNvPr>
          <p:cNvPicPr preferRelativeResize="0">
            <a:picLocks/>
          </p:cNvPicPr>
          <p:nvPr/>
        </p:nvPicPr>
        <p:blipFill>
          <a:blip r:embed="rId11" cstate="print">
            <a:extLst>
              <a:ext uri="{28A0092B-C50C-407E-A947-70E740481C1C}">
                <a14:useLocalDpi xmlns:a14="http://schemas.microsoft.com/office/drawing/2010/main" val="0"/>
              </a:ext>
            </a:extLst>
          </a:blip>
          <a:stretch>
            <a:fillRect/>
          </a:stretch>
        </p:blipFill>
        <p:spPr bwMode="auto">
          <a:xfrm>
            <a:off x="5067491" y="3452227"/>
            <a:ext cx="629957" cy="534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BE84DB94-3896-E688-A014-17A7CB88C84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61</a:t>
            </a:fld>
            <a:endParaRPr lang="fr-FR" altLang="fr-FR" sz="1800" b="1" dirty="0"/>
          </a:p>
        </p:txBody>
      </p:sp>
    </p:spTree>
    <p:extLst>
      <p:ext uri="{BB962C8B-B14F-4D97-AF65-F5344CB8AC3E}">
        <p14:creationId xmlns:p14="http://schemas.microsoft.com/office/powerpoint/2010/main" val="35178341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19"/>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42364B-9D4B-BF26-DE56-A3C813D8CE41}"/>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La pollution de l’air liée aux pollens</a:t>
            </a:r>
            <a:endParaRPr lang="fr-FR" sz="3600" b="1" dirty="0">
              <a:solidFill>
                <a:schemeClr val="accent1">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48A0A109-DF64-CB0C-2995-CFE1CD6A979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1B32E10E-6FD4-FD59-E3B3-2CC695CA822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455184CE-455C-A58C-FD89-CAE077DC3CD2}"/>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883C2A48-0CBC-6A07-8B84-91C75DF3EDD4}"/>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21DAFE3E-F6B2-2289-4829-3AF4EBD056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47B66907-A3D3-C953-3DA9-3DA648E7F92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1F503F99-14F2-E2D3-C5FE-C4883300A35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D3F64DA7-39E9-C2A0-552E-6F847CDD688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D23ED21E-3185-5E94-DAD2-5DFCF0357E9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4"/>
          <p:cNvSpPr>
            <a:spLocks noGrp="1"/>
          </p:cNvSpPr>
          <p:nvPr>
            <p:ph sz="quarter" idx="4294967295"/>
          </p:nvPr>
        </p:nvSpPr>
        <p:spPr>
          <a:xfrm>
            <a:off x="5570538" y="2068513"/>
            <a:ext cx="6621462" cy="4121150"/>
          </a:xfrm>
        </p:spPr>
        <p:txBody>
          <a:bodyPr>
            <a:normAutofit/>
          </a:bodyPr>
          <a:lstStyle/>
          <a:p>
            <a:pPr marL="0" indent="0">
              <a:lnSpc>
                <a:spcPct val="100000"/>
              </a:lnSpc>
              <a:buNone/>
            </a:pPr>
            <a:r>
              <a:rPr lang="fr-FR" sz="2000" b="1" dirty="0">
                <a:solidFill>
                  <a:schemeClr val="accent1">
                    <a:lumMod val="75000"/>
                  </a:schemeClr>
                </a:solidFill>
                <a:ea typeface="Calibri" panose="020F0502020204030204" pitchFamily="34" charset="0"/>
                <a:cs typeface="Times New Roman" panose="02020603050405020304" pitchFamily="18" charset="0"/>
              </a:rPr>
              <a:t>Certains </a:t>
            </a:r>
            <a:r>
              <a:rPr lang="fr-FR" sz="2000" b="1" dirty="0">
                <a:solidFill>
                  <a:schemeClr val="accent1">
                    <a:lumMod val="75000"/>
                  </a:schemeClr>
                </a:solidFill>
                <a:cs typeface="Times New Roman" panose="02020603050405020304" pitchFamily="18" charset="0"/>
              </a:rPr>
              <a:t>polluants chimiques de l’air </a:t>
            </a:r>
            <a:r>
              <a:rPr lang="fr-FR" sz="2000" dirty="0">
                <a:solidFill>
                  <a:schemeClr val="accent1">
                    <a:lumMod val="75000"/>
                  </a:schemeClr>
                </a:solidFill>
                <a:ea typeface="Calibri" panose="020F0502020204030204" pitchFamily="34" charset="0"/>
                <a:cs typeface="Times New Roman" panose="02020603050405020304" pitchFamily="18" charset="0"/>
              </a:rPr>
              <a:t>peuvent modifier la réaction allergique en agissant soit sur les grains de pollen, soit directement sur les sujets sensibilisés. Les polluants sont, dans leur majorité, des </a:t>
            </a:r>
            <a:r>
              <a:rPr lang="fr-FR" sz="2000" b="1" dirty="0">
                <a:solidFill>
                  <a:schemeClr val="accent1">
                    <a:lumMod val="75000"/>
                  </a:schemeClr>
                </a:solidFill>
                <a:ea typeface="Calibri" panose="020F0502020204030204" pitchFamily="34" charset="0"/>
                <a:cs typeface="Times New Roman" panose="02020603050405020304" pitchFamily="18" charset="0"/>
              </a:rPr>
              <a:t>irritants. </a:t>
            </a:r>
            <a:r>
              <a:rPr lang="fr-FR" sz="2000" dirty="0">
                <a:solidFill>
                  <a:schemeClr val="accent1">
                    <a:lumMod val="75000"/>
                  </a:schemeClr>
                </a:solidFill>
                <a:ea typeface="Calibri" panose="020F0502020204030204" pitchFamily="34" charset="0"/>
                <a:cs typeface="Times New Roman" panose="02020603050405020304" pitchFamily="18" charset="0"/>
              </a:rPr>
              <a:t>Par exemple, l’ozone altère les muqueuses respiratoires, ce qui va engendrer une réaction allergique à des concentrations de pollen généralement plus faibles qu’en l’absence d’ozone.</a:t>
            </a:r>
          </a:p>
          <a:p>
            <a:pPr marL="0" indent="0">
              <a:lnSpc>
                <a:spcPct val="100000"/>
              </a:lnSpc>
              <a:buNone/>
            </a:pPr>
            <a:r>
              <a:rPr lang="fr-FR" sz="2000" b="1" dirty="0">
                <a:solidFill>
                  <a:schemeClr val="accent1">
                    <a:lumMod val="75000"/>
                  </a:schemeClr>
                </a:solidFill>
                <a:ea typeface="Calibri" panose="020F0502020204030204" pitchFamily="34" charset="0"/>
                <a:cs typeface="Times New Roman" panose="02020603050405020304" pitchFamily="18" charset="0"/>
              </a:rPr>
              <a:t>Le changement climatique </a:t>
            </a:r>
            <a:r>
              <a:rPr lang="fr-FR" sz="2000" dirty="0">
                <a:solidFill>
                  <a:schemeClr val="accent1">
                    <a:lumMod val="75000"/>
                  </a:schemeClr>
                </a:solidFill>
                <a:ea typeface="Calibri" panose="020F0502020204030204" pitchFamily="34" charset="0"/>
                <a:cs typeface="Times New Roman" panose="02020603050405020304" pitchFamily="18" charset="0"/>
              </a:rPr>
              <a:t>a un effet sur certains pollens : précocité de la date de début de pollinisation, quantité de pollens produite, translation de certaines espèces du sud vers le nord, quantités de pollen produit…</a:t>
            </a:r>
          </a:p>
          <a:p>
            <a:pPr marL="0" indent="0">
              <a:lnSpc>
                <a:spcPct val="100000"/>
              </a:lnSpc>
              <a:buNone/>
            </a:pPr>
            <a:endParaRPr lang="fr-FR" sz="2000" dirty="0">
              <a:solidFill>
                <a:schemeClr val="accent1">
                  <a:lumMod val="75000"/>
                </a:schemeClr>
              </a:solidFill>
            </a:endParaRPr>
          </a:p>
        </p:txBody>
      </p:sp>
      <p:pic>
        <p:nvPicPr>
          <p:cNvPr id="4" name="Imag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74662" y="1703859"/>
            <a:ext cx="3579911" cy="4485804"/>
          </a:xfrm>
          <a:prstGeom prst="rect">
            <a:avLst/>
          </a:prstGeom>
        </p:spPr>
      </p:pic>
      <p:pic>
        <p:nvPicPr>
          <p:cNvPr id="6"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78133" y="5537128"/>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BC2DFD2F-4A20-746D-A8EF-22302E95B83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7" name="Espace réservé du numéro de diapositive 1">
            <a:extLst>
              <a:ext uri="{FF2B5EF4-FFF2-40B4-BE49-F238E27FC236}">
                <a16:creationId xmlns:a16="http://schemas.microsoft.com/office/drawing/2014/main" id="{3FFC897D-5026-A789-B348-AC33AF2D45B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62</a:t>
            </a:fld>
            <a:endParaRPr lang="fr-FR" altLang="fr-FR" sz="1800" b="1" dirty="0"/>
          </a:p>
        </p:txBody>
      </p:sp>
    </p:spTree>
    <p:extLst>
      <p:ext uri="{BB962C8B-B14F-4D97-AF65-F5344CB8AC3E}">
        <p14:creationId xmlns:p14="http://schemas.microsoft.com/office/powerpoint/2010/main" val="14291777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6" name="Espace réservé du contenu 5" descr="Une image contenant texte&#10;&#10;Description générée automatiquement">
            <a:extLst>
              <a:ext uri="{FF2B5EF4-FFF2-40B4-BE49-F238E27FC236}">
                <a16:creationId xmlns:a16="http://schemas.microsoft.com/office/drawing/2014/main" id="{FBF96741-7303-4DAB-8DFA-231EF8B5FC4B}"/>
              </a:ext>
            </a:extLst>
          </p:cNvPr>
          <p:cNvPicPr>
            <a:picLocks noGrp="1" noChangeAspect="1"/>
          </p:cNvPicPr>
          <p:nvPr>
            <p:ph sz="quarter" idx="4294967295"/>
          </p:nvPr>
        </p:nvPicPr>
        <p:blipFill rotWithShape="1">
          <a:blip r:embed="rId3">
            <a:extLst>
              <a:ext uri="{28A0092B-C50C-407E-A947-70E740481C1C}">
                <a14:useLocalDpi xmlns:a14="http://schemas.microsoft.com/office/drawing/2010/main" val="0"/>
              </a:ext>
            </a:extLst>
          </a:blip>
          <a:srcRect l="3310" t="8592" r="6114" b="3752"/>
          <a:stretch/>
        </p:blipFill>
        <p:spPr>
          <a:xfrm>
            <a:off x="2" y="-1"/>
            <a:ext cx="12191998" cy="6858001"/>
          </a:xfrm>
        </p:spPr>
      </p:pic>
      <p:pic>
        <p:nvPicPr>
          <p:cNvPr id="15" name="Image 14">
            <a:extLst>
              <a:ext uri="{FF2B5EF4-FFF2-40B4-BE49-F238E27FC236}">
                <a16:creationId xmlns:a16="http://schemas.microsoft.com/office/drawing/2014/main" id="{DD0092CD-45F9-7CB5-00E5-ABD770CFC26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6" name="Rectangle 15">
            <a:extLst>
              <a:ext uri="{FF2B5EF4-FFF2-40B4-BE49-F238E27FC236}">
                <a16:creationId xmlns:a16="http://schemas.microsoft.com/office/drawing/2014/main" id="{C193C204-9D57-78DD-1CE2-87FC469C06F0}"/>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4294967295"/>
          </p:nvPr>
        </p:nvSpPr>
        <p:spPr>
          <a:xfrm>
            <a:off x="7809722" y="1612463"/>
            <a:ext cx="3649663" cy="703262"/>
          </a:xfrm>
        </p:spPr>
        <p:txBody>
          <a:bodyPr>
            <a:normAutofit/>
          </a:bodyPr>
          <a:lstStyle/>
          <a:p>
            <a:pPr marL="0" indent="0">
              <a:buNone/>
            </a:pPr>
            <a:r>
              <a:rPr lang="fr-FR" sz="4000" b="1" dirty="0">
                <a:solidFill>
                  <a:schemeClr val="bg1"/>
                </a:solidFill>
              </a:rPr>
              <a:t>Les transports</a:t>
            </a:r>
          </a:p>
        </p:txBody>
      </p:sp>
      <p:sp>
        <p:nvSpPr>
          <p:cNvPr id="2" name="Espace réservé du numéro de diapositive 1">
            <a:extLst>
              <a:ext uri="{FF2B5EF4-FFF2-40B4-BE49-F238E27FC236}">
                <a16:creationId xmlns:a16="http://schemas.microsoft.com/office/drawing/2014/main" id="{AE0599CB-4552-A8FF-4EDA-19BA7906CAE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63</a:t>
            </a:fld>
            <a:endParaRPr lang="fr-FR" altLang="fr-FR" sz="1800" b="1" dirty="0"/>
          </a:p>
        </p:txBody>
      </p:sp>
    </p:spTree>
    <p:extLst>
      <p:ext uri="{BB962C8B-B14F-4D97-AF65-F5344CB8AC3E}">
        <p14:creationId xmlns:p14="http://schemas.microsoft.com/office/powerpoint/2010/main" val="37505444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C463D065-379D-B7DC-182E-E7FF583D50C0}"/>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Les transports</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79E5416B-5A43-2540-D15E-34FB3F2BA4F0}"/>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304076D1-08BC-C977-CFB3-6E744DEF9A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6A3B7C2F-CA0C-CA87-9448-F7E6533A723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524C6667-803B-B6C4-B4F1-55E71CC4A90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D23D8426-CAC9-B027-B392-81046C392E9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F6C393CC-A3BC-2E1B-EBC6-2B960D339DA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BD91B988-9444-4FC8-70E1-ACBA43BE16A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EAAEDED3-A3C7-F2E2-F577-99E17E31419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B52322C0-2E42-AD85-2083-A6D29C082E6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627813" y="1597475"/>
            <a:ext cx="5259387" cy="4649788"/>
          </a:xfrm>
        </p:spPr>
        <p:txBody>
          <a:bodyPr>
            <a:noAutofit/>
          </a:bodyPr>
          <a:lstStyle/>
          <a:p>
            <a:pPr marL="0" indent="0">
              <a:lnSpc>
                <a:spcPct val="100000"/>
              </a:lnSpc>
              <a:spcAft>
                <a:spcPts val="0"/>
              </a:spcAft>
              <a:buNone/>
            </a:pPr>
            <a:r>
              <a:rPr lang="fr-FR" sz="2000" dirty="0">
                <a:solidFill>
                  <a:schemeClr val="accent1">
                    <a:lumMod val="75000"/>
                  </a:schemeClr>
                </a:solidFill>
                <a:ea typeface="Times New Roman" panose="02020603050405020304" pitchFamily="18" charset="0"/>
              </a:rPr>
              <a:t>Le transport routier est la </a:t>
            </a:r>
            <a:r>
              <a:rPr lang="fr-FR" sz="2000" b="1" dirty="0">
                <a:solidFill>
                  <a:schemeClr val="accent1">
                    <a:lumMod val="75000"/>
                  </a:schemeClr>
                </a:solidFill>
                <a:ea typeface="Times New Roman" panose="02020603050405020304" pitchFamily="18" charset="0"/>
              </a:rPr>
              <a:t>principale</a:t>
            </a:r>
            <a:r>
              <a:rPr lang="fr-FR" sz="2000" dirty="0">
                <a:solidFill>
                  <a:schemeClr val="accent1">
                    <a:lumMod val="75000"/>
                  </a:schemeClr>
                </a:solidFill>
                <a:ea typeface="Times New Roman" panose="02020603050405020304" pitchFamily="18" charset="0"/>
              </a:rPr>
              <a:t> </a:t>
            </a:r>
            <a:r>
              <a:rPr lang="fr-FR" sz="2000" b="1" dirty="0">
                <a:solidFill>
                  <a:schemeClr val="accent1">
                    <a:lumMod val="75000"/>
                  </a:schemeClr>
                </a:solidFill>
                <a:ea typeface="Times New Roman" panose="02020603050405020304" pitchFamily="18" charset="0"/>
              </a:rPr>
              <a:t>source d’émission de particules </a:t>
            </a:r>
            <a:r>
              <a:rPr lang="fr-FR" sz="2000" dirty="0">
                <a:solidFill>
                  <a:schemeClr val="accent1">
                    <a:lumMod val="75000"/>
                  </a:schemeClr>
                </a:solidFill>
                <a:ea typeface="Times New Roman" panose="02020603050405020304" pitchFamily="18" charset="0"/>
              </a:rPr>
              <a:t>issues de la combustion fossile.</a:t>
            </a:r>
          </a:p>
          <a:p>
            <a:pPr marL="0" indent="0">
              <a:lnSpc>
                <a:spcPct val="100000"/>
              </a:lnSpc>
              <a:buNone/>
            </a:pPr>
            <a:r>
              <a:rPr lang="fr-FR" sz="2000" dirty="0">
                <a:solidFill>
                  <a:schemeClr val="accent1">
                    <a:lumMod val="75000"/>
                  </a:schemeClr>
                </a:solidFill>
                <a:ea typeface="Times New Roman" panose="02020603050405020304" pitchFamily="18" charset="0"/>
              </a:rPr>
              <a:t>Il est à l’origine de 2 types de particules :</a:t>
            </a:r>
          </a:p>
          <a:p>
            <a:pPr marL="285750" indent="-285750">
              <a:lnSpc>
                <a:spcPct val="100000"/>
              </a:lnSpc>
              <a:buFont typeface="Arial" panose="020B0604020202020204" pitchFamily="34" charset="0"/>
              <a:buChar char="•"/>
            </a:pPr>
            <a:r>
              <a:rPr lang="fr-FR" sz="2000" dirty="0">
                <a:solidFill>
                  <a:schemeClr val="accent1">
                    <a:lumMod val="75000"/>
                  </a:schemeClr>
                </a:solidFill>
                <a:ea typeface="Times New Roman" panose="02020603050405020304" pitchFamily="18" charset="0"/>
              </a:rPr>
              <a:t>Les particules émises à l’échappement ;</a:t>
            </a:r>
          </a:p>
          <a:p>
            <a:pPr marL="285750" indent="-285750">
              <a:lnSpc>
                <a:spcPct val="100000"/>
              </a:lnSpc>
              <a:buFont typeface="Arial" panose="020B0604020202020204" pitchFamily="34" charset="0"/>
              <a:buChar char="•"/>
            </a:pPr>
            <a:r>
              <a:rPr lang="fr-FR" sz="2000" dirty="0">
                <a:solidFill>
                  <a:schemeClr val="accent1">
                    <a:lumMod val="75000"/>
                  </a:schemeClr>
                </a:solidFill>
                <a:ea typeface="Times New Roman" panose="02020603050405020304" pitchFamily="18" charset="0"/>
              </a:rPr>
              <a:t>Les particules émises hors échappement (érosion des routes, débris de plaquettes de freins, frottement des pneus, remise en suspension dans l’air des poussières lors du passage d’un véhicule…). </a:t>
            </a:r>
          </a:p>
          <a:p>
            <a:pPr marL="0" indent="0">
              <a:lnSpc>
                <a:spcPct val="100000"/>
              </a:lnSpc>
              <a:spcAft>
                <a:spcPts val="0"/>
              </a:spcAft>
              <a:buNone/>
            </a:pPr>
            <a:r>
              <a:rPr lang="fr-FR" sz="2000" dirty="0">
                <a:solidFill>
                  <a:schemeClr val="accent1">
                    <a:lumMod val="75000"/>
                  </a:schemeClr>
                </a:solidFill>
                <a:ea typeface="Times New Roman" panose="02020603050405020304" pitchFamily="18" charset="0"/>
              </a:rPr>
              <a:t>Ces particules sont composées de matière carbonée, de composés soufrés, d’ions solubles dans l’eau et de résidus métalliques.</a:t>
            </a:r>
            <a:endParaRPr lang="fr-FR" sz="2000" dirty="0">
              <a:solidFill>
                <a:schemeClr val="accent1">
                  <a:lumMod val="75000"/>
                </a:schemeClr>
              </a:solidFill>
            </a:endParaRPr>
          </a:p>
        </p:txBody>
      </p:sp>
      <p:pic>
        <p:nvPicPr>
          <p:cNvPr id="16" name="Image 15">
            <a:extLst>
              <a:ext uri="{FF2B5EF4-FFF2-40B4-BE49-F238E27FC236}">
                <a16:creationId xmlns:a16="http://schemas.microsoft.com/office/drawing/2014/main" id="{47E80CDB-1643-DCF7-35A0-845D060ECB4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0" name="Image 19">
            <a:extLst>
              <a:ext uri="{FF2B5EF4-FFF2-40B4-BE49-F238E27FC236}">
                <a16:creationId xmlns:a16="http://schemas.microsoft.com/office/drawing/2014/main" id="{C0045C12-1AE0-3B1A-8F25-72C829125E5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52203" y="401216"/>
            <a:ext cx="2820975" cy="2116329"/>
          </a:xfrm>
          <a:prstGeom prst="rect">
            <a:avLst/>
          </a:prstGeom>
        </p:spPr>
      </p:pic>
      <p:pic>
        <p:nvPicPr>
          <p:cNvPr id="22" name="Image 21">
            <a:extLst>
              <a:ext uri="{FF2B5EF4-FFF2-40B4-BE49-F238E27FC236}">
                <a16:creationId xmlns:a16="http://schemas.microsoft.com/office/drawing/2014/main" id="{321698F8-B6C9-38DF-2E36-7F57558CDA1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3937" y="3390900"/>
            <a:ext cx="4113395" cy="4113395"/>
          </a:xfrm>
          <a:prstGeom prst="rect">
            <a:avLst/>
          </a:prstGeom>
        </p:spPr>
      </p:pic>
      <p:pic>
        <p:nvPicPr>
          <p:cNvPr id="24" name="Image 23">
            <a:extLst>
              <a:ext uri="{FF2B5EF4-FFF2-40B4-BE49-F238E27FC236}">
                <a16:creationId xmlns:a16="http://schemas.microsoft.com/office/drawing/2014/main" id="{C78F500C-9F8C-514A-2358-1F1C2499F43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3255487" y="2216848"/>
            <a:ext cx="2699106" cy="2249679"/>
          </a:xfrm>
          <a:prstGeom prst="rect">
            <a:avLst/>
          </a:prstGeom>
        </p:spPr>
      </p:pic>
      <p:sp>
        <p:nvSpPr>
          <p:cNvPr id="2" name="Espace réservé du numéro de diapositive 1">
            <a:extLst>
              <a:ext uri="{FF2B5EF4-FFF2-40B4-BE49-F238E27FC236}">
                <a16:creationId xmlns:a16="http://schemas.microsoft.com/office/drawing/2014/main" id="{E32BB28C-E281-DCDE-7856-DAB0DDAA7AF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64</a:t>
            </a:fld>
            <a:endParaRPr lang="fr-FR" altLang="fr-FR" sz="1800" b="1"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62"/>
          <p:cNvGrpSpPr>
            <a:grpSpLocks/>
          </p:cNvGrpSpPr>
          <p:nvPr/>
        </p:nvGrpSpPr>
        <p:grpSpPr bwMode="auto">
          <a:xfrm>
            <a:off x="6673776" y="929276"/>
            <a:ext cx="2623309" cy="2132819"/>
            <a:chOff x="5275601" y="4800944"/>
            <a:chExt cx="2625206" cy="2132620"/>
          </a:xfrm>
        </p:grpSpPr>
        <p:pic>
          <p:nvPicPr>
            <p:cNvPr id="62528" name="Image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546768" y="4800944"/>
              <a:ext cx="2084259" cy="2082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6" name="Rectangle 95"/>
            <p:cNvSpPr>
              <a:spLocks noChangeArrowheads="1"/>
            </p:cNvSpPr>
            <p:nvPr/>
          </p:nvSpPr>
          <p:spPr bwMode="auto">
            <a:xfrm>
              <a:off x="5275601" y="6533491"/>
              <a:ext cx="2625206" cy="400073"/>
            </a:xfrm>
            <a:prstGeom prst="rect">
              <a:avLst/>
            </a:prstGeom>
            <a:noFill/>
            <a:ln w="9525">
              <a:noFill/>
              <a:miter lim="800000"/>
              <a:headEnd/>
              <a:tailEnd/>
            </a:ln>
          </p:spPr>
          <p:txBody>
            <a:bodyPr wrap="square">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Le bateau à moteur</a:t>
              </a:r>
            </a:p>
          </p:txBody>
        </p:sp>
      </p:grpSp>
      <p:sp>
        <p:nvSpPr>
          <p:cNvPr id="5" name="Rectangle 2">
            <a:extLst>
              <a:ext uri="{FF2B5EF4-FFF2-40B4-BE49-F238E27FC236}">
                <a16:creationId xmlns:a16="http://schemas.microsoft.com/office/drawing/2014/main" id="{30CD5703-E516-C15F-6C48-61D5E8C91DC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Calibri" panose="020F0502020204030204" pitchFamily="34" charset="0"/>
              </a:rPr>
              <a:t>Parmi les moyens de transport ci-dessous, quels sont les 5 qui polluent le moins l’air ?</a:t>
            </a:r>
            <a:endParaRPr lang="fr-FR" sz="3600" b="1" dirty="0">
              <a:solidFill>
                <a:schemeClr val="accent5">
                  <a:lumMod val="75000"/>
                </a:schemeClr>
              </a:solidFill>
              <a:cs typeface="Arial" panose="020B0604020202020204" pitchFamily="34" charset="0"/>
            </a:endParaRPr>
          </a:p>
        </p:txBody>
      </p:sp>
      <p:sp>
        <p:nvSpPr>
          <p:cNvPr id="9" name="Rectangle 1">
            <a:extLst>
              <a:ext uri="{FF2B5EF4-FFF2-40B4-BE49-F238E27FC236}">
                <a16:creationId xmlns:a16="http://schemas.microsoft.com/office/drawing/2014/main" id="{BEAE9193-47C5-0B6B-58B7-1287142BE6C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2" name="PictoVideo">
            <a:extLst>
              <a:ext uri="{FF2B5EF4-FFF2-40B4-BE49-F238E27FC236}">
                <a16:creationId xmlns:a16="http://schemas.microsoft.com/office/drawing/2014/main" id="{1B17430A-D441-1177-D773-BFE1EEF9C3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ZtxtP-Info">
            <a:extLst>
              <a:ext uri="{FF2B5EF4-FFF2-40B4-BE49-F238E27FC236}">
                <a16:creationId xmlns:a16="http://schemas.microsoft.com/office/drawing/2014/main" id="{5E0D5886-5D1E-CD88-D399-2719131F62A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20" name="ZtxtP-Video">
            <a:extLst>
              <a:ext uri="{FF2B5EF4-FFF2-40B4-BE49-F238E27FC236}">
                <a16:creationId xmlns:a16="http://schemas.microsoft.com/office/drawing/2014/main" id="{B5B2768C-9CEC-4409-75BD-2311AA2A3F2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21" name="PictoGuide">
            <a:extLst>
              <a:ext uri="{FF2B5EF4-FFF2-40B4-BE49-F238E27FC236}">
                <a16:creationId xmlns:a16="http://schemas.microsoft.com/office/drawing/2014/main" id="{8EF2C444-0A65-BAD1-4B78-4E593B2E456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ZtxtP-Guide">
            <a:extLst>
              <a:ext uri="{FF2B5EF4-FFF2-40B4-BE49-F238E27FC236}">
                <a16:creationId xmlns:a16="http://schemas.microsoft.com/office/drawing/2014/main" id="{39AA3D22-2DB1-E344-3170-84DC68867C4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23" name="ZtxtP-Video">
            <a:extLst>
              <a:ext uri="{FF2B5EF4-FFF2-40B4-BE49-F238E27FC236}">
                <a16:creationId xmlns:a16="http://schemas.microsoft.com/office/drawing/2014/main" id="{24306DD8-AE42-7397-3D83-191413ED4AC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4" name="Image 42">
            <a:extLst>
              <a:ext uri="{FF2B5EF4-FFF2-40B4-BE49-F238E27FC236}">
                <a16:creationId xmlns:a16="http://schemas.microsoft.com/office/drawing/2014/main" id="{0A44B99F-9565-46C2-897F-6E736D387529}"/>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oVideo">
            <a:extLst>
              <a:ext uri="{FF2B5EF4-FFF2-40B4-BE49-F238E27FC236}">
                <a16:creationId xmlns:a16="http://schemas.microsoft.com/office/drawing/2014/main" id="{03B73A57-37E2-C223-D4B1-4D72D361FAE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e 60"/>
          <p:cNvGrpSpPr>
            <a:grpSpLocks/>
          </p:cNvGrpSpPr>
          <p:nvPr/>
        </p:nvGrpSpPr>
        <p:grpSpPr bwMode="auto">
          <a:xfrm>
            <a:off x="9531813" y="1328356"/>
            <a:ext cx="2154408" cy="1734672"/>
            <a:chOff x="6955847" y="3185050"/>
            <a:chExt cx="2153091" cy="1733914"/>
          </a:xfrm>
        </p:grpSpPr>
        <p:pic>
          <p:nvPicPr>
            <p:cNvPr id="62535" name="Image 5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6955847" y="3185050"/>
              <a:ext cx="2153091" cy="1311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 name="Rectangle 30"/>
            <p:cNvSpPr>
              <a:spLocks noChangeArrowheads="1"/>
            </p:cNvSpPr>
            <p:nvPr/>
          </p:nvSpPr>
          <p:spPr bwMode="auto">
            <a:xfrm>
              <a:off x="7539957" y="4519029"/>
              <a:ext cx="1238351" cy="399935"/>
            </a:xfrm>
            <a:prstGeom prst="rect">
              <a:avLst/>
            </a:prstGeom>
            <a:noFill/>
            <a:ln w="9525">
              <a:noFill/>
              <a:miter lim="800000"/>
              <a:headEnd/>
              <a:tailEnd/>
            </a:ln>
          </p:spPr>
          <p:txBody>
            <a:bodyPr wrap="square">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Le bus</a:t>
              </a:r>
            </a:p>
          </p:txBody>
        </p:sp>
      </p:grpSp>
      <p:grpSp>
        <p:nvGrpSpPr>
          <p:cNvPr id="4" name="Groupe 63"/>
          <p:cNvGrpSpPr>
            <a:grpSpLocks/>
          </p:cNvGrpSpPr>
          <p:nvPr/>
        </p:nvGrpSpPr>
        <p:grpSpPr bwMode="auto">
          <a:xfrm>
            <a:off x="1543787" y="4995132"/>
            <a:ext cx="1816100" cy="1618621"/>
            <a:chOff x="497290" y="2084556"/>
            <a:chExt cx="1815378" cy="1619073"/>
          </a:xfrm>
        </p:grpSpPr>
        <p:sp>
          <p:nvSpPr>
            <p:cNvPr id="90" name="Rectangle 4"/>
            <p:cNvSpPr>
              <a:spLocks noChangeArrowheads="1"/>
            </p:cNvSpPr>
            <p:nvPr/>
          </p:nvSpPr>
          <p:spPr bwMode="auto">
            <a:xfrm>
              <a:off x="497290" y="3303407"/>
              <a:ext cx="1815378" cy="400222"/>
            </a:xfrm>
            <a:prstGeom prst="rect">
              <a:avLst/>
            </a:prstGeom>
            <a:noFill/>
            <a:ln w="9525">
              <a:noFill/>
              <a:miter lim="800000"/>
              <a:headEnd/>
              <a:tailEnd/>
            </a:ln>
          </p:spPr>
          <p:txBody>
            <a:bodyPr>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L’avion</a:t>
              </a:r>
            </a:p>
          </p:txBody>
        </p:sp>
        <p:pic>
          <p:nvPicPr>
            <p:cNvPr id="62532" name="Image 3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511564" y="2084556"/>
              <a:ext cx="1754319" cy="1317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e 65"/>
          <p:cNvGrpSpPr>
            <a:grpSpLocks/>
          </p:cNvGrpSpPr>
          <p:nvPr/>
        </p:nvGrpSpPr>
        <p:grpSpPr bwMode="auto">
          <a:xfrm>
            <a:off x="1644145" y="3279099"/>
            <a:ext cx="1615384" cy="1679011"/>
            <a:chOff x="664822" y="5407544"/>
            <a:chExt cx="1615540" cy="1680552"/>
          </a:xfrm>
        </p:grpSpPr>
        <p:sp>
          <p:nvSpPr>
            <p:cNvPr id="101" name="Rectangle 10"/>
            <p:cNvSpPr>
              <a:spLocks noChangeArrowheads="1"/>
            </p:cNvSpPr>
            <p:nvPr/>
          </p:nvSpPr>
          <p:spPr bwMode="auto">
            <a:xfrm>
              <a:off x="664822" y="6687619"/>
              <a:ext cx="1615540" cy="400477"/>
            </a:xfrm>
            <a:prstGeom prst="rect">
              <a:avLst/>
            </a:prstGeom>
            <a:noFill/>
            <a:ln w="9525">
              <a:noFill/>
              <a:miter lim="800000"/>
              <a:headEnd/>
              <a:tailEnd/>
            </a:ln>
          </p:spPr>
          <p:txBody>
            <a:bodyPr wrap="square">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Le camion</a:t>
              </a:r>
            </a:p>
          </p:txBody>
        </p:sp>
        <p:pic>
          <p:nvPicPr>
            <p:cNvPr id="62526" name="Image 4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27243" y="5407544"/>
              <a:ext cx="1415012" cy="1459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e 61"/>
          <p:cNvGrpSpPr>
            <a:grpSpLocks/>
          </p:cNvGrpSpPr>
          <p:nvPr/>
        </p:nvGrpSpPr>
        <p:grpSpPr bwMode="auto">
          <a:xfrm>
            <a:off x="4293663" y="3272808"/>
            <a:ext cx="1900243" cy="1691593"/>
            <a:chOff x="2327771" y="5408481"/>
            <a:chExt cx="1901465" cy="1691634"/>
          </a:xfrm>
        </p:grpSpPr>
        <p:pic>
          <p:nvPicPr>
            <p:cNvPr id="62524" name="Image 4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auto">
            <a:xfrm>
              <a:off x="2327771" y="5408481"/>
              <a:ext cx="1901465" cy="1583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 name="Rectangle 25"/>
            <p:cNvSpPr>
              <a:spLocks noChangeArrowheads="1"/>
            </p:cNvSpPr>
            <p:nvPr/>
          </p:nvSpPr>
          <p:spPr bwMode="auto">
            <a:xfrm>
              <a:off x="2531800" y="6699995"/>
              <a:ext cx="1544971" cy="400120"/>
            </a:xfrm>
            <a:prstGeom prst="rect">
              <a:avLst/>
            </a:prstGeom>
            <a:noFill/>
            <a:ln w="9525">
              <a:noFill/>
              <a:miter lim="800000"/>
              <a:headEnd/>
              <a:tailEnd/>
            </a:ln>
          </p:spPr>
          <p:txBody>
            <a:bodyPr wrap="square">
              <a:spAutoFit/>
            </a:bodyPr>
            <a:lstStyle/>
            <a:p>
              <a:pPr>
                <a:defRPr/>
              </a:pPr>
              <a:r>
                <a:rPr lang="fr-FR" sz="2000" b="1" dirty="0">
                  <a:solidFill>
                    <a:schemeClr val="accent1">
                      <a:lumMod val="75000"/>
                    </a:schemeClr>
                  </a:solidFill>
                  <a:latin typeface="+mn-lt"/>
                  <a:ea typeface="+mj-ea"/>
                  <a:cs typeface="Calibri" panose="020F0502020204030204" pitchFamily="34" charset="0"/>
                </a:rPr>
                <a:t>La voiture</a:t>
              </a:r>
            </a:p>
          </p:txBody>
        </p:sp>
      </p:grpSp>
      <p:grpSp>
        <p:nvGrpSpPr>
          <p:cNvPr id="10" name="Groupe 55"/>
          <p:cNvGrpSpPr>
            <a:grpSpLocks/>
          </p:cNvGrpSpPr>
          <p:nvPr/>
        </p:nvGrpSpPr>
        <p:grpSpPr bwMode="auto">
          <a:xfrm>
            <a:off x="6854588" y="5074301"/>
            <a:ext cx="2401356" cy="1580416"/>
            <a:chOff x="3066208" y="4335023"/>
            <a:chExt cx="1926402" cy="1074589"/>
          </a:xfrm>
        </p:grpSpPr>
        <p:sp>
          <p:nvSpPr>
            <p:cNvPr id="116" name="Rectangle 20"/>
            <p:cNvSpPr>
              <a:spLocks noChangeArrowheads="1"/>
            </p:cNvSpPr>
            <p:nvPr/>
          </p:nvSpPr>
          <p:spPr bwMode="auto">
            <a:xfrm>
              <a:off x="3464369" y="5137561"/>
              <a:ext cx="1126061" cy="272051"/>
            </a:xfrm>
            <a:prstGeom prst="rect">
              <a:avLst/>
            </a:prstGeom>
            <a:noFill/>
            <a:ln w="9525">
              <a:noFill/>
              <a:miter lim="800000"/>
              <a:headEnd/>
              <a:tailEnd/>
            </a:ln>
          </p:spPr>
          <p:txBody>
            <a:bodyPr>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Le TGV</a:t>
              </a:r>
            </a:p>
          </p:txBody>
        </p:sp>
        <p:pic>
          <p:nvPicPr>
            <p:cNvPr id="62520" name="Image 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3066208" y="4335023"/>
              <a:ext cx="1926402" cy="965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1" name="Groupe 54"/>
          <p:cNvGrpSpPr>
            <a:grpSpLocks/>
          </p:cNvGrpSpPr>
          <p:nvPr/>
        </p:nvGrpSpPr>
        <p:grpSpPr bwMode="auto">
          <a:xfrm>
            <a:off x="4321881" y="1423613"/>
            <a:ext cx="1843807" cy="1636929"/>
            <a:chOff x="1188428" y="3611826"/>
            <a:chExt cx="1843807" cy="1636276"/>
          </a:xfrm>
        </p:grpSpPr>
        <p:sp>
          <p:nvSpPr>
            <p:cNvPr id="119" name="Rectangle 23"/>
            <p:cNvSpPr>
              <a:spLocks noChangeArrowheads="1"/>
            </p:cNvSpPr>
            <p:nvPr/>
          </p:nvSpPr>
          <p:spPr bwMode="auto">
            <a:xfrm>
              <a:off x="1188428" y="4848152"/>
              <a:ext cx="1651918" cy="399950"/>
            </a:xfrm>
            <a:prstGeom prst="rect">
              <a:avLst/>
            </a:prstGeom>
            <a:noFill/>
            <a:ln w="9525">
              <a:noFill/>
              <a:miter lim="800000"/>
              <a:headEnd/>
              <a:tailEnd/>
            </a:ln>
          </p:spPr>
          <p:txBody>
            <a:bodyPr wrap="square">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Le tramway</a:t>
              </a:r>
            </a:p>
          </p:txBody>
        </p:sp>
        <p:pic>
          <p:nvPicPr>
            <p:cNvPr id="62518" name="Image 4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bwMode="auto">
            <a:xfrm>
              <a:off x="1307679" y="3611826"/>
              <a:ext cx="1724556" cy="1213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e 59"/>
          <p:cNvGrpSpPr>
            <a:grpSpLocks/>
          </p:cNvGrpSpPr>
          <p:nvPr/>
        </p:nvGrpSpPr>
        <p:grpSpPr bwMode="auto">
          <a:xfrm>
            <a:off x="9800014" y="3293727"/>
            <a:ext cx="1618007" cy="1664840"/>
            <a:chOff x="7706387" y="4693251"/>
            <a:chExt cx="1617531" cy="1663617"/>
          </a:xfrm>
        </p:grpSpPr>
        <p:sp>
          <p:nvSpPr>
            <p:cNvPr id="125" name="Rectangle 124"/>
            <p:cNvSpPr>
              <a:spLocks noChangeArrowheads="1"/>
            </p:cNvSpPr>
            <p:nvPr/>
          </p:nvSpPr>
          <p:spPr bwMode="auto">
            <a:xfrm>
              <a:off x="8022560" y="5957052"/>
              <a:ext cx="1214081" cy="399816"/>
            </a:xfrm>
            <a:prstGeom prst="rect">
              <a:avLst/>
            </a:prstGeom>
            <a:noFill/>
            <a:ln w="9525">
              <a:noFill/>
              <a:miter lim="800000"/>
              <a:headEnd/>
              <a:tailEnd/>
            </a:ln>
          </p:spPr>
          <p:txBody>
            <a:bodyPr>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La moto</a:t>
              </a:r>
            </a:p>
          </p:txBody>
        </p:sp>
        <p:pic>
          <p:nvPicPr>
            <p:cNvPr id="62514" name="Image 3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bwMode="auto">
            <a:xfrm>
              <a:off x="7706387" y="4693251"/>
              <a:ext cx="1617531" cy="1347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 name="Groupe 54"/>
          <p:cNvGrpSpPr>
            <a:grpSpLocks/>
          </p:cNvGrpSpPr>
          <p:nvPr/>
        </p:nvGrpSpPr>
        <p:grpSpPr bwMode="auto">
          <a:xfrm>
            <a:off x="7519363" y="3348747"/>
            <a:ext cx="1066801" cy="1612129"/>
            <a:chOff x="6230164" y="2565049"/>
            <a:chExt cx="1067378" cy="1612463"/>
          </a:xfrm>
        </p:grpSpPr>
        <p:sp>
          <p:nvSpPr>
            <p:cNvPr id="129" name="Rectangle 28"/>
            <p:cNvSpPr>
              <a:spLocks noChangeArrowheads="1"/>
            </p:cNvSpPr>
            <p:nvPr/>
          </p:nvSpPr>
          <p:spPr bwMode="auto">
            <a:xfrm>
              <a:off x="6230164" y="3777319"/>
              <a:ext cx="1067378" cy="400193"/>
            </a:xfrm>
            <a:prstGeom prst="rect">
              <a:avLst/>
            </a:prstGeom>
            <a:noFill/>
            <a:ln w="9525">
              <a:noFill/>
              <a:miter lim="800000"/>
              <a:headEnd/>
              <a:tailEnd/>
            </a:ln>
          </p:spPr>
          <p:txBody>
            <a:bodyPr>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Le vélo</a:t>
              </a:r>
            </a:p>
          </p:txBody>
        </p:sp>
        <p:pic>
          <p:nvPicPr>
            <p:cNvPr id="62512" name="Image 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bwMode="auto">
            <a:xfrm>
              <a:off x="6428451" y="2565049"/>
              <a:ext cx="703473" cy="126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e 57"/>
          <p:cNvGrpSpPr>
            <a:grpSpLocks/>
          </p:cNvGrpSpPr>
          <p:nvPr/>
        </p:nvGrpSpPr>
        <p:grpSpPr bwMode="auto">
          <a:xfrm>
            <a:off x="1738634" y="1426172"/>
            <a:ext cx="1426407" cy="1630434"/>
            <a:chOff x="121166" y="3301337"/>
            <a:chExt cx="1426380" cy="1631135"/>
          </a:xfrm>
        </p:grpSpPr>
        <p:pic>
          <p:nvPicPr>
            <p:cNvPr id="62507" name="Image 8"/>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bwMode="auto">
            <a:xfrm>
              <a:off x="368476" y="3301337"/>
              <a:ext cx="1051772" cy="135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9" name="Rectangle 28"/>
            <p:cNvSpPr>
              <a:spLocks noChangeArrowheads="1"/>
            </p:cNvSpPr>
            <p:nvPr/>
          </p:nvSpPr>
          <p:spPr bwMode="auto">
            <a:xfrm>
              <a:off x="121166" y="4532190"/>
              <a:ext cx="1426380" cy="400282"/>
            </a:xfrm>
            <a:prstGeom prst="rect">
              <a:avLst/>
            </a:prstGeom>
            <a:noFill/>
            <a:ln w="9525">
              <a:noFill/>
              <a:miter lim="800000"/>
              <a:headEnd/>
              <a:tailEnd/>
            </a:ln>
          </p:spPr>
          <p:txBody>
            <a:bodyPr wrap="square">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La marche</a:t>
              </a:r>
            </a:p>
          </p:txBody>
        </p:sp>
      </p:grpSp>
      <p:pic>
        <p:nvPicPr>
          <p:cNvPr id="63"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2163490" y="3665600"/>
            <a:ext cx="756857" cy="759706"/>
          </a:xfrm>
          <a:prstGeom prst="rect">
            <a:avLst/>
          </a:prstGeom>
        </p:spPr>
      </p:pic>
      <p:pic>
        <p:nvPicPr>
          <p:cNvPr id="64"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2163490" y="5390408"/>
            <a:ext cx="756857" cy="759706"/>
          </a:xfrm>
          <a:prstGeom prst="rect">
            <a:avLst/>
          </a:prstGeom>
        </p:spPr>
      </p:pic>
      <p:pic>
        <p:nvPicPr>
          <p:cNvPr id="65"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0558186" y="1822888"/>
            <a:ext cx="756857" cy="759706"/>
          </a:xfrm>
          <a:prstGeom prst="rect">
            <a:avLst/>
          </a:prstGeom>
        </p:spPr>
      </p:pic>
      <p:pic>
        <p:nvPicPr>
          <p:cNvPr id="66"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7660964" y="1822888"/>
            <a:ext cx="756857" cy="759706"/>
          </a:xfrm>
          <a:prstGeom prst="rect">
            <a:avLst/>
          </a:prstGeom>
        </p:spPr>
      </p:pic>
      <p:pic>
        <p:nvPicPr>
          <p:cNvPr id="67"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4953552" y="3665600"/>
            <a:ext cx="756857" cy="759706"/>
          </a:xfrm>
          <a:prstGeom prst="rect">
            <a:avLst/>
          </a:prstGeom>
        </p:spPr>
      </p:pic>
      <p:pic>
        <p:nvPicPr>
          <p:cNvPr id="68" name="Picture 6"/>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a:off x="10374193" y="3665600"/>
            <a:ext cx="756857" cy="759706"/>
          </a:xfrm>
          <a:prstGeom prst="rect">
            <a:avLst/>
          </a:prstGeom>
        </p:spPr>
      </p:pic>
      <p:sp>
        <p:nvSpPr>
          <p:cNvPr id="3" name="Ellipse 2">
            <a:extLst>
              <a:ext uri="{FF2B5EF4-FFF2-40B4-BE49-F238E27FC236}">
                <a16:creationId xmlns:a16="http://schemas.microsoft.com/office/drawing/2014/main" id="{C6FE74A9-1743-493A-B321-B96E49A15CC1}"/>
              </a:ext>
            </a:extLst>
          </p:cNvPr>
          <p:cNvSpPr/>
          <p:nvPr/>
        </p:nvSpPr>
        <p:spPr>
          <a:xfrm>
            <a:off x="4167056" y="1423613"/>
            <a:ext cx="1998632" cy="1196461"/>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a:extLst>
              <a:ext uri="{FF2B5EF4-FFF2-40B4-BE49-F238E27FC236}">
                <a16:creationId xmlns:a16="http://schemas.microsoft.com/office/drawing/2014/main" id="{17499DF9-2176-4B3F-ADA7-1ABA5EDA160E}"/>
              </a:ext>
            </a:extLst>
          </p:cNvPr>
          <p:cNvSpPr/>
          <p:nvPr/>
        </p:nvSpPr>
        <p:spPr>
          <a:xfrm>
            <a:off x="7111693" y="3332061"/>
            <a:ext cx="1998632" cy="1284859"/>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a:extLst>
              <a:ext uri="{FF2B5EF4-FFF2-40B4-BE49-F238E27FC236}">
                <a16:creationId xmlns:a16="http://schemas.microsoft.com/office/drawing/2014/main" id="{4CE07715-8252-4062-A398-63DA2738FD6B}"/>
              </a:ext>
            </a:extLst>
          </p:cNvPr>
          <p:cNvSpPr/>
          <p:nvPr/>
        </p:nvSpPr>
        <p:spPr>
          <a:xfrm>
            <a:off x="6819594" y="5188874"/>
            <a:ext cx="2394409" cy="1064041"/>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a:extLst>
              <a:ext uri="{FF2B5EF4-FFF2-40B4-BE49-F238E27FC236}">
                <a16:creationId xmlns:a16="http://schemas.microsoft.com/office/drawing/2014/main" id="{79C1968F-6F43-4A8D-9BB7-CDC7B6D9B204}"/>
              </a:ext>
            </a:extLst>
          </p:cNvPr>
          <p:cNvSpPr/>
          <p:nvPr/>
        </p:nvSpPr>
        <p:spPr>
          <a:xfrm>
            <a:off x="3998310" y="5043664"/>
            <a:ext cx="2394409" cy="1150959"/>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Ellipse 60">
            <a:extLst>
              <a:ext uri="{FF2B5EF4-FFF2-40B4-BE49-F238E27FC236}">
                <a16:creationId xmlns:a16="http://schemas.microsoft.com/office/drawing/2014/main" id="{FD242153-8B21-4E5F-911E-EDED143A6537}"/>
              </a:ext>
            </a:extLst>
          </p:cNvPr>
          <p:cNvSpPr/>
          <p:nvPr/>
        </p:nvSpPr>
        <p:spPr>
          <a:xfrm>
            <a:off x="1592999" y="1481208"/>
            <a:ext cx="1998632" cy="1064041"/>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6" name="Image 25">
            <a:extLst>
              <a:ext uri="{FF2B5EF4-FFF2-40B4-BE49-F238E27FC236}">
                <a16:creationId xmlns:a16="http://schemas.microsoft.com/office/drawing/2014/main" id="{9345956A-6D64-D21F-4A20-C55F2A1A54C7}"/>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29" name="métro">
            <a:extLst>
              <a:ext uri="{FF2B5EF4-FFF2-40B4-BE49-F238E27FC236}">
                <a16:creationId xmlns:a16="http://schemas.microsoft.com/office/drawing/2014/main" id="{25F48C5D-1FC9-9837-E942-E3C3A1318840}"/>
              </a:ext>
            </a:extLst>
          </p:cNvPr>
          <p:cNvGrpSpPr/>
          <p:nvPr/>
        </p:nvGrpSpPr>
        <p:grpSpPr>
          <a:xfrm>
            <a:off x="4127477" y="4907117"/>
            <a:ext cx="2247443" cy="1704196"/>
            <a:chOff x="4127477" y="4907117"/>
            <a:chExt cx="2247443" cy="1704196"/>
          </a:xfrm>
        </p:grpSpPr>
        <p:sp>
          <p:nvSpPr>
            <p:cNvPr id="133" name="Rectangle 23"/>
            <p:cNvSpPr>
              <a:spLocks noChangeArrowheads="1"/>
            </p:cNvSpPr>
            <p:nvPr/>
          </p:nvSpPr>
          <p:spPr bwMode="auto">
            <a:xfrm>
              <a:off x="4322778" y="6211203"/>
              <a:ext cx="1780255" cy="400110"/>
            </a:xfrm>
            <a:prstGeom prst="rect">
              <a:avLst/>
            </a:prstGeom>
            <a:noFill/>
            <a:ln w="9525">
              <a:noFill/>
              <a:miter lim="800000"/>
              <a:headEnd/>
              <a:tailEnd/>
            </a:ln>
          </p:spPr>
          <p:txBody>
            <a:bodyPr wrap="square">
              <a:spAutoFit/>
            </a:bodyPr>
            <a:lstStyle/>
            <a:p>
              <a:pPr algn="ctr">
                <a:defRPr/>
              </a:pPr>
              <a:r>
                <a:rPr lang="fr-FR" sz="2000" b="1" dirty="0">
                  <a:solidFill>
                    <a:schemeClr val="accent1">
                      <a:lumMod val="75000"/>
                    </a:schemeClr>
                  </a:solidFill>
                  <a:latin typeface="+mn-lt"/>
                  <a:ea typeface="+mj-ea"/>
                  <a:cs typeface="Calibri" panose="020F0502020204030204" pitchFamily="34" charset="0"/>
                </a:rPr>
                <a:t>Le métro</a:t>
              </a:r>
            </a:p>
          </p:txBody>
        </p:sp>
        <p:pic>
          <p:nvPicPr>
            <p:cNvPr id="28" name="Image 27">
              <a:extLst>
                <a:ext uri="{FF2B5EF4-FFF2-40B4-BE49-F238E27FC236}">
                  <a16:creationId xmlns:a16="http://schemas.microsoft.com/office/drawing/2014/main" id="{42DDE52D-DCEB-0A05-1F17-F8ABAB318C23}"/>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127477" y="4907117"/>
              <a:ext cx="2247443" cy="1404652"/>
            </a:xfrm>
            <a:prstGeom prst="rect">
              <a:avLst/>
            </a:prstGeom>
          </p:spPr>
        </p:pic>
      </p:grpSp>
      <p:pic>
        <p:nvPicPr>
          <p:cNvPr id="30" name="Image 29">
            <a:hlinkClick r:id="rId21" action="ppaction://hlinksldjump"/>
            <a:extLst>
              <a:ext uri="{FF2B5EF4-FFF2-40B4-BE49-F238E27FC236}">
                <a16:creationId xmlns:a16="http://schemas.microsoft.com/office/drawing/2014/main" id="{703141A8-7254-2C98-893E-4E7580753ED0}"/>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700425" y="2343418"/>
            <a:ext cx="438283" cy="402069"/>
          </a:xfrm>
          <a:prstGeom prst="rect">
            <a:avLst/>
          </a:prstGeom>
        </p:spPr>
      </p:pic>
      <p:pic>
        <p:nvPicPr>
          <p:cNvPr id="31" name="Image 30">
            <a:hlinkClick r:id="rId23" action="ppaction://hlinksldjump"/>
            <a:extLst>
              <a:ext uri="{FF2B5EF4-FFF2-40B4-BE49-F238E27FC236}">
                <a16:creationId xmlns:a16="http://schemas.microsoft.com/office/drawing/2014/main" id="{C273AADC-FA15-A3ED-1F02-733C2D664A8B}"/>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880923" y="2213592"/>
            <a:ext cx="438283" cy="402069"/>
          </a:xfrm>
          <a:prstGeom prst="rect">
            <a:avLst/>
          </a:prstGeom>
        </p:spPr>
      </p:pic>
      <p:pic>
        <p:nvPicPr>
          <p:cNvPr id="32" name="Image 31">
            <a:hlinkClick r:id="rId24" action="ppaction://hlinksldjump"/>
            <a:extLst>
              <a:ext uri="{FF2B5EF4-FFF2-40B4-BE49-F238E27FC236}">
                <a16:creationId xmlns:a16="http://schemas.microsoft.com/office/drawing/2014/main" id="{2FCD304B-CC0A-23DD-AA30-AA71C3237417}"/>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1326418" y="2383012"/>
            <a:ext cx="438283" cy="402069"/>
          </a:xfrm>
          <a:prstGeom prst="rect">
            <a:avLst/>
          </a:prstGeom>
        </p:spPr>
      </p:pic>
      <p:pic>
        <p:nvPicPr>
          <p:cNvPr id="33" name="Image 32">
            <a:hlinkClick r:id="rId25" action="ppaction://hlinksldjump"/>
            <a:extLst>
              <a:ext uri="{FF2B5EF4-FFF2-40B4-BE49-F238E27FC236}">
                <a16:creationId xmlns:a16="http://schemas.microsoft.com/office/drawing/2014/main" id="{766B7154-88FC-DC12-D096-F42BB634D953}"/>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417821" y="4298643"/>
            <a:ext cx="438283" cy="402069"/>
          </a:xfrm>
          <a:prstGeom prst="rect">
            <a:avLst/>
          </a:prstGeom>
        </p:spPr>
      </p:pic>
      <p:pic>
        <p:nvPicPr>
          <p:cNvPr id="34" name="Image 33">
            <a:hlinkClick r:id="rId26" action="ppaction://hlinksldjump"/>
            <a:extLst>
              <a:ext uri="{FF2B5EF4-FFF2-40B4-BE49-F238E27FC236}">
                <a16:creationId xmlns:a16="http://schemas.microsoft.com/office/drawing/2014/main" id="{968EC4CF-7DA0-D742-B46B-EF72246D6DF2}"/>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795762" y="4309671"/>
            <a:ext cx="438283" cy="402069"/>
          </a:xfrm>
          <a:prstGeom prst="rect">
            <a:avLst/>
          </a:prstGeom>
        </p:spPr>
      </p:pic>
      <p:pic>
        <p:nvPicPr>
          <p:cNvPr id="35" name="Image 34">
            <a:hlinkClick r:id="rId27" action="ppaction://hlinksldjump"/>
            <a:extLst>
              <a:ext uri="{FF2B5EF4-FFF2-40B4-BE49-F238E27FC236}">
                <a16:creationId xmlns:a16="http://schemas.microsoft.com/office/drawing/2014/main" id="{13EE9B2E-CDA1-EBE4-2EC5-E44D7E0E4F1D}"/>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965997" y="4273504"/>
            <a:ext cx="438283" cy="402069"/>
          </a:xfrm>
          <a:prstGeom prst="rect">
            <a:avLst/>
          </a:prstGeom>
        </p:spPr>
      </p:pic>
      <p:pic>
        <p:nvPicPr>
          <p:cNvPr id="36" name="Image 35">
            <a:hlinkClick r:id="rId28" action="ppaction://hlinksldjump"/>
            <a:extLst>
              <a:ext uri="{FF2B5EF4-FFF2-40B4-BE49-F238E27FC236}">
                <a16:creationId xmlns:a16="http://schemas.microsoft.com/office/drawing/2014/main" id="{2CE85716-CC7F-6062-8D9D-BF963147D3C4}"/>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835120" y="5937719"/>
            <a:ext cx="438283" cy="402069"/>
          </a:xfrm>
          <a:prstGeom prst="rect">
            <a:avLst/>
          </a:prstGeom>
        </p:spPr>
      </p:pic>
      <p:pic>
        <p:nvPicPr>
          <p:cNvPr id="37" name="Image 36">
            <a:hlinkClick r:id="rId29" action="ppaction://hlinksldjump"/>
            <a:extLst>
              <a:ext uri="{FF2B5EF4-FFF2-40B4-BE49-F238E27FC236}">
                <a16:creationId xmlns:a16="http://schemas.microsoft.com/office/drawing/2014/main" id="{C29C33AD-3393-EE69-7747-7F70228397B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5720237" y="5937719"/>
            <a:ext cx="438283" cy="402069"/>
          </a:xfrm>
          <a:prstGeom prst="rect">
            <a:avLst/>
          </a:prstGeom>
        </p:spPr>
      </p:pic>
      <p:pic>
        <p:nvPicPr>
          <p:cNvPr id="38" name="Image 37">
            <a:hlinkClick r:id="rId30" action="ppaction://hlinksldjump"/>
            <a:extLst>
              <a:ext uri="{FF2B5EF4-FFF2-40B4-BE49-F238E27FC236}">
                <a16:creationId xmlns:a16="http://schemas.microsoft.com/office/drawing/2014/main" id="{654E1C23-B06E-68EF-B8C8-B2BC55CF320F}"/>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8594556" y="6052727"/>
            <a:ext cx="438283" cy="402069"/>
          </a:xfrm>
          <a:prstGeom prst="rect">
            <a:avLst/>
          </a:prstGeom>
        </p:spPr>
      </p:pic>
      <p:sp>
        <p:nvSpPr>
          <p:cNvPr id="15" name="Espace réservé du numéro de diapositive 1">
            <a:extLst>
              <a:ext uri="{FF2B5EF4-FFF2-40B4-BE49-F238E27FC236}">
                <a16:creationId xmlns:a16="http://schemas.microsoft.com/office/drawing/2014/main" id="{BCCED6A2-692D-96DF-847B-574E67452603}"/>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65</a:t>
            </a:fld>
            <a:endParaRPr lang="fr-FR" altLang="fr-FR" sz="1800" b="1" dirty="0"/>
          </a:p>
        </p:txBody>
      </p:sp>
    </p:spTree>
    <p:extLst>
      <p:ext uri="{BB962C8B-B14F-4D97-AF65-F5344CB8AC3E}">
        <p14:creationId xmlns:p14="http://schemas.microsoft.com/office/powerpoint/2010/main" val="245648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10"/>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9"/>
                                        </p:tgtEl>
                                        <p:attrNameLst>
                                          <p:attrName>style.visibility</p:attrName>
                                        </p:attrNameLst>
                                      </p:cBhvr>
                                      <p:to>
                                        <p:strVal val="visible"/>
                                      </p:to>
                                    </p:set>
                                  </p:childTnLst>
                                </p:cTn>
                              </p:par>
                            </p:childTnLst>
                          </p:cTn>
                        </p:par>
                      </p:childTnLst>
                    </p:cTn>
                  </p:par>
                </p:childTnLst>
              </p:cTn>
              <p:nextCondLst>
                <p:cond evt="onClick" delay="0">
                  <p:tgtEl>
                    <p:spTgt spid="10"/>
                  </p:tgtEl>
                </p:cond>
              </p:nextCondLst>
            </p:seq>
            <p:seq concurrent="1" nextAc="seek">
              <p:cTn id="28" restart="whenNotActive" fill="hold" evtFilter="cancelBubble" nodeType="interactiveSeq">
                <p:stCondLst>
                  <p:cond evt="onClick" delay="0">
                    <p:tgtEl>
                      <p:spTgt spid="16"/>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1"/>
                                        </p:tgtEl>
                                        <p:attrNameLst>
                                          <p:attrName>style.visibility</p:attrName>
                                        </p:attrNameLst>
                                      </p:cBhvr>
                                      <p:to>
                                        <p:strVal val="visible"/>
                                      </p:to>
                                    </p:set>
                                  </p:childTnLst>
                                </p:cTn>
                              </p:par>
                            </p:childTnLst>
                          </p:cTn>
                        </p:par>
                      </p:childTnLst>
                    </p:cTn>
                  </p:par>
                </p:childTnLst>
              </p:cTn>
              <p:nextCondLst>
                <p:cond evt="onClick" delay="0">
                  <p:tgtEl>
                    <p:spTgt spid="16"/>
                  </p:tgtEl>
                </p:cond>
              </p:nextCondLst>
            </p:seq>
            <p:seq concurrent="1" nextAc="seek">
              <p:cTn id="33" restart="whenNotActive" fill="hold" evtFilter="cancelBubble" nodeType="interactiveSeq">
                <p:stCondLst>
                  <p:cond evt="onClick" delay="0">
                    <p:tgtEl>
                      <p:spTgt spid="14"/>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58"/>
                                        </p:tgtEl>
                                        <p:attrNameLst>
                                          <p:attrName>style.visibility</p:attrName>
                                        </p:attrNameLst>
                                      </p:cBhvr>
                                      <p:to>
                                        <p:strVal val="visible"/>
                                      </p:to>
                                    </p:set>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nextCondLst>
                <p:cond evt="onClick" delay="0">
                  <p:tgtEl>
                    <p:spTgt spid="11"/>
                  </p:tgtEl>
                </p:cond>
              </p:nextCondLst>
            </p:seq>
            <p:seq concurrent="1" nextAc="seek">
              <p:cTn id="43" restart="whenNotActive" fill="hold" evtFilter="cancelBubble" nodeType="interactiveSeq">
                <p:stCondLst>
                  <p:cond evt="onClick" delay="0">
                    <p:tgtEl>
                      <p:spTgt spid="6"/>
                    </p:tgtEl>
                  </p:cond>
                </p:stCondLst>
                <p:endSync evt="end" delay="0">
                  <p:rtn val="all"/>
                </p:endSync>
                <p:childTnLst>
                  <p:par>
                    <p:cTn id="44" fill="hold">
                      <p:stCondLst>
                        <p:cond delay="0"/>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66"/>
                                        </p:tgtEl>
                                        <p:attrNameLst>
                                          <p:attrName>style.visibility</p:attrName>
                                        </p:attrNameLst>
                                      </p:cBhvr>
                                      <p:to>
                                        <p:strVal val="visible"/>
                                      </p:to>
                                    </p:set>
                                    <p:anim calcmode="lin" valueType="num">
                                      <p:cBhvr>
                                        <p:cTn id="48" dur="1000" fill="hold"/>
                                        <p:tgtEl>
                                          <p:spTgt spid="66"/>
                                        </p:tgtEl>
                                        <p:attrNameLst>
                                          <p:attrName>ppt_w</p:attrName>
                                        </p:attrNameLst>
                                      </p:cBhvr>
                                      <p:tavLst>
                                        <p:tav tm="0">
                                          <p:val>
                                            <p:fltVal val="0"/>
                                          </p:val>
                                        </p:tav>
                                        <p:tav tm="100000">
                                          <p:val>
                                            <p:strVal val="#ppt_w"/>
                                          </p:val>
                                        </p:tav>
                                      </p:tavLst>
                                    </p:anim>
                                    <p:anim calcmode="lin" valueType="num">
                                      <p:cBhvr>
                                        <p:cTn id="49" dur="1000" fill="hold"/>
                                        <p:tgtEl>
                                          <p:spTgt spid="66"/>
                                        </p:tgtEl>
                                        <p:attrNameLst>
                                          <p:attrName>ppt_h</p:attrName>
                                        </p:attrNameLst>
                                      </p:cBhvr>
                                      <p:tavLst>
                                        <p:tav tm="0">
                                          <p:val>
                                            <p:fltVal val="0"/>
                                          </p:val>
                                        </p:tav>
                                        <p:tav tm="100000">
                                          <p:val>
                                            <p:strVal val="#ppt_h"/>
                                          </p:val>
                                        </p:tav>
                                      </p:tavLst>
                                    </p:anim>
                                    <p:anim calcmode="lin" valueType="num">
                                      <p:cBhvr>
                                        <p:cTn id="50" dur="1000" fill="hold"/>
                                        <p:tgtEl>
                                          <p:spTgt spid="66"/>
                                        </p:tgtEl>
                                        <p:attrNameLst>
                                          <p:attrName>style.rotation</p:attrName>
                                        </p:attrNameLst>
                                      </p:cBhvr>
                                      <p:tavLst>
                                        <p:tav tm="0">
                                          <p:val>
                                            <p:fltVal val="90"/>
                                          </p:val>
                                        </p:tav>
                                        <p:tav tm="100000">
                                          <p:val>
                                            <p:fltVal val="0"/>
                                          </p:val>
                                        </p:tav>
                                      </p:tavLst>
                                    </p:anim>
                                    <p:animEffect transition="in" filter="fade">
                                      <p:cBhvr>
                                        <p:cTn id="51" dur="1000"/>
                                        <p:tgtEl>
                                          <p:spTgt spid="66"/>
                                        </p:tgtEl>
                                      </p:cBhvr>
                                    </p:animEffect>
                                  </p:childTnLst>
                                </p:cTn>
                              </p:par>
                            </p:childTnLst>
                          </p:cTn>
                        </p:par>
                      </p:childTnLst>
                    </p:cTn>
                  </p:par>
                </p:childTnLst>
              </p:cTn>
              <p:nextCondLst>
                <p:cond evt="onClick" delay="0">
                  <p:tgtEl>
                    <p:spTgt spid="6"/>
                  </p:tgtEl>
                </p:cond>
              </p:nextCondLst>
            </p:seq>
            <p:seq concurrent="1" nextAc="seek">
              <p:cTn id="52" restart="whenNotActive" fill="hold" evtFilter="cancelBubble" nodeType="interactiveSeq">
                <p:stCondLst>
                  <p:cond evt="onClick" delay="0">
                    <p:tgtEl>
                      <p:spTgt spid="2"/>
                    </p:tgtEl>
                  </p:cond>
                </p:stCondLst>
                <p:endSync evt="end" delay="0">
                  <p:rtn val="all"/>
                </p:endSync>
                <p:childTnLst>
                  <p:par>
                    <p:cTn id="53" fill="hold">
                      <p:stCondLst>
                        <p:cond delay="0"/>
                      </p:stCondLst>
                      <p:childTnLst>
                        <p:par>
                          <p:cTn id="54" fill="hold">
                            <p:stCondLst>
                              <p:cond delay="0"/>
                            </p:stCondLst>
                            <p:childTnLst>
                              <p:par>
                                <p:cTn id="55" presetID="31" presetClass="entr" presetSubtype="0" fill="hold" nodeType="clickEffect">
                                  <p:stCondLst>
                                    <p:cond delay="0"/>
                                  </p:stCondLst>
                                  <p:childTnLst>
                                    <p:set>
                                      <p:cBhvr>
                                        <p:cTn id="56" dur="1" fill="hold">
                                          <p:stCondLst>
                                            <p:cond delay="0"/>
                                          </p:stCondLst>
                                        </p:cTn>
                                        <p:tgtEl>
                                          <p:spTgt spid="65"/>
                                        </p:tgtEl>
                                        <p:attrNameLst>
                                          <p:attrName>style.visibility</p:attrName>
                                        </p:attrNameLst>
                                      </p:cBhvr>
                                      <p:to>
                                        <p:strVal val="visible"/>
                                      </p:to>
                                    </p:set>
                                    <p:anim calcmode="lin" valueType="num">
                                      <p:cBhvr>
                                        <p:cTn id="57" dur="1000" fill="hold"/>
                                        <p:tgtEl>
                                          <p:spTgt spid="65"/>
                                        </p:tgtEl>
                                        <p:attrNameLst>
                                          <p:attrName>ppt_w</p:attrName>
                                        </p:attrNameLst>
                                      </p:cBhvr>
                                      <p:tavLst>
                                        <p:tav tm="0">
                                          <p:val>
                                            <p:fltVal val="0"/>
                                          </p:val>
                                        </p:tav>
                                        <p:tav tm="100000">
                                          <p:val>
                                            <p:strVal val="#ppt_w"/>
                                          </p:val>
                                        </p:tav>
                                      </p:tavLst>
                                    </p:anim>
                                    <p:anim calcmode="lin" valueType="num">
                                      <p:cBhvr>
                                        <p:cTn id="58" dur="1000" fill="hold"/>
                                        <p:tgtEl>
                                          <p:spTgt spid="65"/>
                                        </p:tgtEl>
                                        <p:attrNameLst>
                                          <p:attrName>ppt_h</p:attrName>
                                        </p:attrNameLst>
                                      </p:cBhvr>
                                      <p:tavLst>
                                        <p:tav tm="0">
                                          <p:val>
                                            <p:fltVal val="0"/>
                                          </p:val>
                                        </p:tav>
                                        <p:tav tm="100000">
                                          <p:val>
                                            <p:strVal val="#ppt_h"/>
                                          </p:val>
                                        </p:tav>
                                      </p:tavLst>
                                    </p:anim>
                                    <p:anim calcmode="lin" valueType="num">
                                      <p:cBhvr>
                                        <p:cTn id="59" dur="1000" fill="hold"/>
                                        <p:tgtEl>
                                          <p:spTgt spid="65"/>
                                        </p:tgtEl>
                                        <p:attrNameLst>
                                          <p:attrName>style.rotation</p:attrName>
                                        </p:attrNameLst>
                                      </p:cBhvr>
                                      <p:tavLst>
                                        <p:tav tm="0">
                                          <p:val>
                                            <p:fltVal val="90"/>
                                          </p:val>
                                        </p:tav>
                                        <p:tav tm="100000">
                                          <p:val>
                                            <p:fltVal val="0"/>
                                          </p:val>
                                        </p:tav>
                                      </p:tavLst>
                                    </p:anim>
                                    <p:animEffect transition="in" filter="fade">
                                      <p:cBhvr>
                                        <p:cTn id="60" dur="1000"/>
                                        <p:tgtEl>
                                          <p:spTgt spid="65"/>
                                        </p:tgtEl>
                                      </p:cBhvr>
                                    </p:animEffect>
                                  </p:childTnLst>
                                </p:cTn>
                              </p:par>
                            </p:childTnLst>
                          </p:cTn>
                        </p:par>
                      </p:childTnLst>
                    </p:cTn>
                  </p:par>
                </p:childTnLst>
              </p:cTn>
              <p:nextCondLst>
                <p:cond evt="onClick" delay="0">
                  <p:tgtEl>
                    <p:spTgt spid="2"/>
                  </p:tgtEl>
                </p:cond>
              </p:nextCondLst>
            </p:seq>
            <p:seq concurrent="1" nextAc="seek">
              <p:cTn id="61" restart="whenNotActive" fill="hold" evtFilter="cancelBubble" nodeType="interactiveSeq">
                <p:stCondLst>
                  <p:cond evt="onClick" delay="0">
                    <p:tgtEl>
                      <p:spTgt spid="7"/>
                    </p:tgtEl>
                  </p:cond>
                </p:stCondLst>
                <p:endSync evt="end" delay="0">
                  <p:rtn val="all"/>
                </p:endSync>
                <p:childTnLst>
                  <p:par>
                    <p:cTn id="62" fill="hold">
                      <p:stCondLst>
                        <p:cond delay="0"/>
                      </p:stCondLst>
                      <p:childTnLst>
                        <p:par>
                          <p:cTn id="63" fill="hold">
                            <p:stCondLst>
                              <p:cond delay="0"/>
                            </p:stCondLst>
                            <p:childTnLst>
                              <p:par>
                                <p:cTn id="64" presetID="31" presetClass="entr" presetSubtype="0" fill="hold" nodeType="clickEffect">
                                  <p:stCondLst>
                                    <p:cond delay="0"/>
                                  </p:stCondLst>
                                  <p:childTnLst>
                                    <p:set>
                                      <p:cBhvr>
                                        <p:cTn id="65" dur="1" fill="hold">
                                          <p:stCondLst>
                                            <p:cond delay="0"/>
                                          </p:stCondLst>
                                        </p:cTn>
                                        <p:tgtEl>
                                          <p:spTgt spid="63"/>
                                        </p:tgtEl>
                                        <p:attrNameLst>
                                          <p:attrName>style.visibility</p:attrName>
                                        </p:attrNameLst>
                                      </p:cBhvr>
                                      <p:to>
                                        <p:strVal val="visible"/>
                                      </p:to>
                                    </p:set>
                                    <p:anim calcmode="lin" valueType="num">
                                      <p:cBhvr>
                                        <p:cTn id="66" dur="1000" fill="hold"/>
                                        <p:tgtEl>
                                          <p:spTgt spid="63"/>
                                        </p:tgtEl>
                                        <p:attrNameLst>
                                          <p:attrName>ppt_w</p:attrName>
                                        </p:attrNameLst>
                                      </p:cBhvr>
                                      <p:tavLst>
                                        <p:tav tm="0">
                                          <p:val>
                                            <p:fltVal val="0"/>
                                          </p:val>
                                        </p:tav>
                                        <p:tav tm="100000">
                                          <p:val>
                                            <p:strVal val="#ppt_w"/>
                                          </p:val>
                                        </p:tav>
                                      </p:tavLst>
                                    </p:anim>
                                    <p:anim calcmode="lin" valueType="num">
                                      <p:cBhvr>
                                        <p:cTn id="67" dur="1000" fill="hold"/>
                                        <p:tgtEl>
                                          <p:spTgt spid="63"/>
                                        </p:tgtEl>
                                        <p:attrNameLst>
                                          <p:attrName>ppt_h</p:attrName>
                                        </p:attrNameLst>
                                      </p:cBhvr>
                                      <p:tavLst>
                                        <p:tav tm="0">
                                          <p:val>
                                            <p:fltVal val="0"/>
                                          </p:val>
                                        </p:tav>
                                        <p:tav tm="100000">
                                          <p:val>
                                            <p:strVal val="#ppt_h"/>
                                          </p:val>
                                        </p:tav>
                                      </p:tavLst>
                                    </p:anim>
                                    <p:anim calcmode="lin" valueType="num">
                                      <p:cBhvr>
                                        <p:cTn id="68" dur="1000" fill="hold"/>
                                        <p:tgtEl>
                                          <p:spTgt spid="63"/>
                                        </p:tgtEl>
                                        <p:attrNameLst>
                                          <p:attrName>style.rotation</p:attrName>
                                        </p:attrNameLst>
                                      </p:cBhvr>
                                      <p:tavLst>
                                        <p:tav tm="0">
                                          <p:val>
                                            <p:fltVal val="90"/>
                                          </p:val>
                                        </p:tav>
                                        <p:tav tm="100000">
                                          <p:val>
                                            <p:fltVal val="0"/>
                                          </p:val>
                                        </p:tav>
                                      </p:tavLst>
                                    </p:anim>
                                    <p:animEffect transition="in" filter="fade">
                                      <p:cBhvr>
                                        <p:cTn id="69" dur="1000"/>
                                        <p:tgtEl>
                                          <p:spTgt spid="63"/>
                                        </p:tgtEl>
                                      </p:cBhvr>
                                    </p:animEffect>
                                  </p:childTnLst>
                                </p:cTn>
                              </p:par>
                            </p:childTnLst>
                          </p:cTn>
                        </p:par>
                      </p:childTnLst>
                    </p:cTn>
                  </p:par>
                </p:childTnLst>
              </p:cTn>
              <p:nextCondLst>
                <p:cond evt="onClick" delay="0">
                  <p:tgtEl>
                    <p:spTgt spid="7"/>
                  </p:tgtEl>
                </p:cond>
              </p:nextCondLst>
            </p:seq>
            <p:seq concurrent="1" nextAc="seek">
              <p:cTn id="70" restart="whenNotActive" fill="hold" evtFilter="cancelBubble" nodeType="interactiveSeq">
                <p:stCondLst>
                  <p:cond evt="onClick" delay="0">
                    <p:tgtEl>
                      <p:spTgt spid="8"/>
                    </p:tgtEl>
                  </p:cond>
                </p:stCondLst>
                <p:endSync evt="end" delay="0">
                  <p:rtn val="all"/>
                </p:endSync>
                <p:childTnLst>
                  <p:par>
                    <p:cTn id="71" fill="hold">
                      <p:stCondLst>
                        <p:cond delay="0"/>
                      </p:stCondLst>
                      <p:childTnLst>
                        <p:par>
                          <p:cTn id="72" fill="hold">
                            <p:stCondLst>
                              <p:cond delay="0"/>
                            </p:stCondLst>
                            <p:childTnLst>
                              <p:par>
                                <p:cTn id="73" presetID="31" presetClass="entr" presetSubtype="0" fill="hold" nodeType="clickEffect">
                                  <p:stCondLst>
                                    <p:cond delay="0"/>
                                  </p:stCondLst>
                                  <p:childTnLst>
                                    <p:set>
                                      <p:cBhvr>
                                        <p:cTn id="74" dur="1" fill="hold">
                                          <p:stCondLst>
                                            <p:cond delay="0"/>
                                          </p:stCondLst>
                                        </p:cTn>
                                        <p:tgtEl>
                                          <p:spTgt spid="67"/>
                                        </p:tgtEl>
                                        <p:attrNameLst>
                                          <p:attrName>style.visibility</p:attrName>
                                        </p:attrNameLst>
                                      </p:cBhvr>
                                      <p:to>
                                        <p:strVal val="visible"/>
                                      </p:to>
                                    </p:set>
                                    <p:anim calcmode="lin" valueType="num">
                                      <p:cBhvr>
                                        <p:cTn id="75" dur="1000" fill="hold"/>
                                        <p:tgtEl>
                                          <p:spTgt spid="67"/>
                                        </p:tgtEl>
                                        <p:attrNameLst>
                                          <p:attrName>ppt_w</p:attrName>
                                        </p:attrNameLst>
                                      </p:cBhvr>
                                      <p:tavLst>
                                        <p:tav tm="0">
                                          <p:val>
                                            <p:fltVal val="0"/>
                                          </p:val>
                                        </p:tav>
                                        <p:tav tm="100000">
                                          <p:val>
                                            <p:strVal val="#ppt_w"/>
                                          </p:val>
                                        </p:tav>
                                      </p:tavLst>
                                    </p:anim>
                                    <p:anim calcmode="lin" valueType="num">
                                      <p:cBhvr>
                                        <p:cTn id="76" dur="1000" fill="hold"/>
                                        <p:tgtEl>
                                          <p:spTgt spid="67"/>
                                        </p:tgtEl>
                                        <p:attrNameLst>
                                          <p:attrName>ppt_h</p:attrName>
                                        </p:attrNameLst>
                                      </p:cBhvr>
                                      <p:tavLst>
                                        <p:tav tm="0">
                                          <p:val>
                                            <p:fltVal val="0"/>
                                          </p:val>
                                        </p:tav>
                                        <p:tav tm="100000">
                                          <p:val>
                                            <p:strVal val="#ppt_h"/>
                                          </p:val>
                                        </p:tav>
                                      </p:tavLst>
                                    </p:anim>
                                    <p:anim calcmode="lin" valueType="num">
                                      <p:cBhvr>
                                        <p:cTn id="77" dur="1000" fill="hold"/>
                                        <p:tgtEl>
                                          <p:spTgt spid="67"/>
                                        </p:tgtEl>
                                        <p:attrNameLst>
                                          <p:attrName>style.rotation</p:attrName>
                                        </p:attrNameLst>
                                      </p:cBhvr>
                                      <p:tavLst>
                                        <p:tav tm="0">
                                          <p:val>
                                            <p:fltVal val="90"/>
                                          </p:val>
                                        </p:tav>
                                        <p:tav tm="100000">
                                          <p:val>
                                            <p:fltVal val="0"/>
                                          </p:val>
                                        </p:tav>
                                      </p:tavLst>
                                    </p:anim>
                                    <p:animEffect transition="in" filter="fade">
                                      <p:cBhvr>
                                        <p:cTn id="78" dur="1000"/>
                                        <p:tgtEl>
                                          <p:spTgt spid="67"/>
                                        </p:tgtEl>
                                      </p:cBhvr>
                                    </p:animEffect>
                                  </p:childTnLst>
                                </p:cTn>
                              </p:par>
                            </p:childTnLst>
                          </p:cTn>
                        </p:par>
                      </p:childTnLst>
                    </p:cTn>
                  </p:par>
                </p:childTnLst>
              </p:cTn>
              <p:nextCondLst>
                <p:cond evt="onClick" delay="0">
                  <p:tgtEl>
                    <p:spTgt spid="8"/>
                  </p:tgtEl>
                </p:cond>
              </p:nextCondLst>
            </p:seq>
            <p:seq concurrent="1" nextAc="seek">
              <p:cTn id="79" restart="whenNotActive" fill="hold" evtFilter="cancelBubble" nodeType="interactiveSeq">
                <p:stCondLst>
                  <p:cond evt="onClick" delay="0">
                    <p:tgtEl>
                      <p:spTgt spid="13"/>
                    </p:tgtEl>
                  </p:cond>
                </p:stCondLst>
                <p:endSync evt="end" delay="0">
                  <p:rtn val="all"/>
                </p:endSync>
                <p:childTnLst>
                  <p:par>
                    <p:cTn id="80" fill="hold">
                      <p:stCondLst>
                        <p:cond delay="0"/>
                      </p:stCondLst>
                      <p:childTnLst>
                        <p:par>
                          <p:cTn id="81" fill="hold">
                            <p:stCondLst>
                              <p:cond delay="0"/>
                            </p:stCondLst>
                            <p:childTnLst>
                              <p:par>
                                <p:cTn id="82" presetID="31" presetClass="entr" presetSubtype="0" fill="hold" nodeType="clickEffect">
                                  <p:stCondLst>
                                    <p:cond delay="0"/>
                                  </p:stCondLst>
                                  <p:childTnLst>
                                    <p:set>
                                      <p:cBhvr>
                                        <p:cTn id="83" dur="1" fill="hold">
                                          <p:stCondLst>
                                            <p:cond delay="0"/>
                                          </p:stCondLst>
                                        </p:cTn>
                                        <p:tgtEl>
                                          <p:spTgt spid="68"/>
                                        </p:tgtEl>
                                        <p:attrNameLst>
                                          <p:attrName>style.visibility</p:attrName>
                                        </p:attrNameLst>
                                      </p:cBhvr>
                                      <p:to>
                                        <p:strVal val="visible"/>
                                      </p:to>
                                    </p:set>
                                    <p:anim calcmode="lin" valueType="num">
                                      <p:cBhvr>
                                        <p:cTn id="84" dur="1000" fill="hold"/>
                                        <p:tgtEl>
                                          <p:spTgt spid="68"/>
                                        </p:tgtEl>
                                        <p:attrNameLst>
                                          <p:attrName>ppt_w</p:attrName>
                                        </p:attrNameLst>
                                      </p:cBhvr>
                                      <p:tavLst>
                                        <p:tav tm="0">
                                          <p:val>
                                            <p:fltVal val="0"/>
                                          </p:val>
                                        </p:tav>
                                        <p:tav tm="100000">
                                          <p:val>
                                            <p:strVal val="#ppt_w"/>
                                          </p:val>
                                        </p:tav>
                                      </p:tavLst>
                                    </p:anim>
                                    <p:anim calcmode="lin" valueType="num">
                                      <p:cBhvr>
                                        <p:cTn id="85" dur="1000" fill="hold"/>
                                        <p:tgtEl>
                                          <p:spTgt spid="68"/>
                                        </p:tgtEl>
                                        <p:attrNameLst>
                                          <p:attrName>ppt_h</p:attrName>
                                        </p:attrNameLst>
                                      </p:cBhvr>
                                      <p:tavLst>
                                        <p:tav tm="0">
                                          <p:val>
                                            <p:fltVal val="0"/>
                                          </p:val>
                                        </p:tav>
                                        <p:tav tm="100000">
                                          <p:val>
                                            <p:strVal val="#ppt_h"/>
                                          </p:val>
                                        </p:tav>
                                      </p:tavLst>
                                    </p:anim>
                                    <p:anim calcmode="lin" valueType="num">
                                      <p:cBhvr>
                                        <p:cTn id="86" dur="1000" fill="hold"/>
                                        <p:tgtEl>
                                          <p:spTgt spid="68"/>
                                        </p:tgtEl>
                                        <p:attrNameLst>
                                          <p:attrName>style.rotation</p:attrName>
                                        </p:attrNameLst>
                                      </p:cBhvr>
                                      <p:tavLst>
                                        <p:tav tm="0">
                                          <p:val>
                                            <p:fltVal val="90"/>
                                          </p:val>
                                        </p:tav>
                                        <p:tav tm="100000">
                                          <p:val>
                                            <p:fltVal val="0"/>
                                          </p:val>
                                        </p:tav>
                                      </p:tavLst>
                                    </p:anim>
                                    <p:animEffect transition="in" filter="fade">
                                      <p:cBhvr>
                                        <p:cTn id="87" dur="1000"/>
                                        <p:tgtEl>
                                          <p:spTgt spid="68"/>
                                        </p:tgtEl>
                                      </p:cBhvr>
                                    </p:animEffect>
                                  </p:childTnLst>
                                </p:cTn>
                              </p:par>
                            </p:childTnLst>
                          </p:cTn>
                        </p:par>
                      </p:childTnLst>
                    </p:cTn>
                  </p:par>
                </p:childTnLst>
              </p:cTn>
              <p:nextCondLst>
                <p:cond evt="onClick" delay="0">
                  <p:tgtEl>
                    <p:spTgt spid="13"/>
                  </p:tgtEl>
                </p:cond>
              </p:nextCondLst>
            </p:seq>
            <p:seq concurrent="1" nextAc="seek">
              <p:cTn id="88" restart="whenNotActive" fill="hold" evtFilter="cancelBubble" nodeType="interactiveSeq">
                <p:stCondLst>
                  <p:cond evt="onClick" delay="0">
                    <p:tgtEl>
                      <p:spTgt spid="4"/>
                    </p:tgtEl>
                  </p:cond>
                </p:stCondLst>
                <p:endSync evt="end" delay="0">
                  <p:rtn val="all"/>
                </p:endSync>
                <p:childTnLst>
                  <p:par>
                    <p:cTn id="89" fill="hold">
                      <p:stCondLst>
                        <p:cond delay="0"/>
                      </p:stCondLst>
                      <p:childTnLst>
                        <p:par>
                          <p:cTn id="90" fill="hold">
                            <p:stCondLst>
                              <p:cond delay="0"/>
                            </p:stCondLst>
                            <p:childTnLst>
                              <p:par>
                                <p:cTn id="91" presetID="31" presetClass="entr" presetSubtype="0" fill="hold" nodeType="clickEffect">
                                  <p:stCondLst>
                                    <p:cond delay="0"/>
                                  </p:stCondLst>
                                  <p:childTnLst>
                                    <p:set>
                                      <p:cBhvr>
                                        <p:cTn id="92" dur="1" fill="hold">
                                          <p:stCondLst>
                                            <p:cond delay="0"/>
                                          </p:stCondLst>
                                        </p:cTn>
                                        <p:tgtEl>
                                          <p:spTgt spid="64"/>
                                        </p:tgtEl>
                                        <p:attrNameLst>
                                          <p:attrName>style.visibility</p:attrName>
                                        </p:attrNameLst>
                                      </p:cBhvr>
                                      <p:to>
                                        <p:strVal val="visible"/>
                                      </p:to>
                                    </p:set>
                                    <p:anim calcmode="lin" valueType="num">
                                      <p:cBhvr>
                                        <p:cTn id="93" dur="1000" fill="hold"/>
                                        <p:tgtEl>
                                          <p:spTgt spid="64"/>
                                        </p:tgtEl>
                                        <p:attrNameLst>
                                          <p:attrName>ppt_w</p:attrName>
                                        </p:attrNameLst>
                                      </p:cBhvr>
                                      <p:tavLst>
                                        <p:tav tm="0">
                                          <p:val>
                                            <p:fltVal val="0"/>
                                          </p:val>
                                        </p:tav>
                                        <p:tav tm="100000">
                                          <p:val>
                                            <p:strVal val="#ppt_w"/>
                                          </p:val>
                                        </p:tav>
                                      </p:tavLst>
                                    </p:anim>
                                    <p:anim calcmode="lin" valueType="num">
                                      <p:cBhvr>
                                        <p:cTn id="94" dur="1000" fill="hold"/>
                                        <p:tgtEl>
                                          <p:spTgt spid="64"/>
                                        </p:tgtEl>
                                        <p:attrNameLst>
                                          <p:attrName>ppt_h</p:attrName>
                                        </p:attrNameLst>
                                      </p:cBhvr>
                                      <p:tavLst>
                                        <p:tav tm="0">
                                          <p:val>
                                            <p:fltVal val="0"/>
                                          </p:val>
                                        </p:tav>
                                        <p:tav tm="100000">
                                          <p:val>
                                            <p:strVal val="#ppt_h"/>
                                          </p:val>
                                        </p:tav>
                                      </p:tavLst>
                                    </p:anim>
                                    <p:anim calcmode="lin" valueType="num">
                                      <p:cBhvr>
                                        <p:cTn id="95" dur="1000" fill="hold"/>
                                        <p:tgtEl>
                                          <p:spTgt spid="64"/>
                                        </p:tgtEl>
                                        <p:attrNameLst>
                                          <p:attrName>style.rotation</p:attrName>
                                        </p:attrNameLst>
                                      </p:cBhvr>
                                      <p:tavLst>
                                        <p:tav tm="0">
                                          <p:val>
                                            <p:fltVal val="90"/>
                                          </p:val>
                                        </p:tav>
                                        <p:tav tm="100000">
                                          <p:val>
                                            <p:fltVal val="0"/>
                                          </p:val>
                                        </p:tav>
                                      </p:tavLst>
                                    </p:anim>
                                    <p:animEffect transition="in" filter="fade">
                                      <p:cBhvr>
                                        <p:cTn id="96" dur="1000"/>
                                        <p:tgtEl>
                                          <p:spTgt spid="64"/>
                                        </p:tgtEl>
                                      </p:cBhvr>
                                    </p:animEffect>
                                  </p:childTnLst>
                                </p:cTn>
                              </p:par>
                            </p:childTnLst>
                          </p:cTn>
                        </p:par>
                      </p:childTnLst>
                    </p:cTn>
                  </p:par>
                </p:childTnLst>
              </p:cTn>
              <p:nextCondLst>
                <p:cond evt="onClick" delay="0">
                  <p:tgtEl>
                    <p:spTgt spid="4"/>
                  </p:tgtEl>
                </p:cond>
              </p:nextCondLst>
            </p:seq>
            <p:seq concurrent="1" nextAc="seek">
              <p:cTn id="97" restart="whenNotActive" fill="hold" evtFilter="cancelBubble" nodeType="interactiveSeq">
                <p:stCondLst>
                  <p:cond evt="onClick" delay="0">
                    <p:tgtEl>
                      <p:spTgt spid="29"/>
                    </p:tgtEl>
                  </p:cond>
                </p:stCondLst>
                <p:endSync evt="end" delay="0">
                  <p:rtn val="all"/>
                </p:endSync>
                <p:childTnLst>
                  <p:par>
                    <p:cTn id="98" fill="hold">
                      <p:stCondLst>
                        <p:cond delay="0"/>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60"/>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childTnLst>
        </p:cTn>
      </p:par>
    </p:tnLst>
    <p:bldLst>
      <p:bldP spid="3" grpId="0" animBg="1"/>
      <p:bldP spid="58" grpId="0" animBg="1"/>
      <p:bldP spid="59" grpId="0" animBg="1"/>
      <p:bldP spid="60" grpId="0" animBg="1"/>
      <p:bldP spid="61" grpId="0" animBg="1"/>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FB84967-3693-91BB-4BB4-F0FD0ED3ACB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L’avion pollue-t-il l’air ? </a:t>
            </a:r>
            <a:endParaRPr lang="fr-FR" sz="3600" b="1" dirty="0">
              <a:solidFill>
                <a:schemeClr val="accent5">
                  <a:lumMod val="75000"/>
                </a:schemeClr>
              </a:solidFill>
              <a:cs typeface="Arial" panose="020B0604020202020204" pitchFamily="34" charset="0"/>
            </a:endParaRPr>
          </a:p>
        </p:txBody>
      </p:sp>
      <p:sp>
        <p:nvSpPr>
          <p:cNvPr id="8" name="Rectangle 1">
            <a:extLst>
              <a:ext uri="{FF2B5EF4-FFF2-40B4-BE49-F238E27FC236}">
                <a16:creationId xmlns:a16="http://schemas.microsoft.com/office/drawing/2014/main" id="{3904CB29-AFD7-FC02-4FFF-A5F9A89F0A3E}"/>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96FD02C6-D0D2-9288-0168-8583BDB10B4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4C96161C-DA96-6E42-E3F6-52ED0CA799D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DADA7F70-C774-013A-E0D0-4F18AB064A5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D0B49865-3E61-5D55-823A-CFF59FB4546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16403EE6-81D1-EBA4-6472-54257CFAE20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CE6A0490-8B18-8D4C-A3D9-B6DD021E878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9E9C8B20-789C-F83F-5B2C-46F73101545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64CAFA61-6B0A-37BB-3EDB-3162D2E3975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7159625" y="2068513"/>
            <a:ext cx="5032375" cy="4121150"/>
          </a:xfrm>
        </p:spPr>
        <p:txBody>
          <a:bodyPr>
            <a:normAutofit/>
          </a:bodyPr>
          <a:lstStyle/>
          <a:p>
            <a:pPr marL="0" indent="0" fontAlgn="base">
              <a:lnSpc>
                <a:spcPct val="100000"/>
              </a:lnSpc>
              <a:spcBef>
                <a:spcPct val="0"/>
              </a:spcBef>
              <a:spcAft>
                <a:spcPct val="0"/>
              </a:spcAft>
              <a:buNone/>
              <a:defRPr/>
            </a:pPr>
            <a:r>
              <a:rPr lang="fr-FR" altLang="fr-FR" sz="2000" dirty="0">
                <a:solidFill>
                  <a:schemeClr val="accent1">
                    <a:lumMod val="75000"/>
                  </a:schemeClr>
                </a:solidFill>
              </a:rPr>
              <a:t>L’avion peut transporter plus de </a:t>
            </a:r>
            <a:r>
              <a:rPr lang="fr-FR" altLang="fr-FR" sz="2000" b="1" dirty="0">
                <a:solidFill>
                  <a:schemeClr val="accent1">
                    <a:lumMod val="75000"/>
                  </a:schemeClr>
                </a:solidFill>
              </a:rPr>
              <a:t>850 passagers</a:t>
            </a:r>
            <a:r>
              <a:rPr lang="fr-FR" altLang="fr-FR" sz="2000" dirty="0">
                <a:solidFill>
                  <a:schemeClr val="accent1">
                    <a:lumMod val="75000"/>
                  </a:schemeClr>
                </a:solidFill>
                <a:cs typeface="Arial" panose="020B0604020202020204" pitchFamily="34" charset="0"/>
              </a:rPr>
              <a:t>. </a:t>
            </a:r>
            <a:r>
              <a:rPr lang="fr-FR" altLang="fr-FR" sz="2000" dirty="0">
                <a:solidFill>
                  <a:schemeClr val="accent1">
                    <a:lumMod val="75000"/>
                  </a:schemeClr>
                </a:solidFill>
              </a:rPr>
              <a:t>C’est au décollage que l’avion pollue le plus l’air.</a:t>
            </a:r>
            <a:endParaRPr lang="fr-FR" altLang="fr-FR" sz="2000" dirty="0">
              <a:solidFill>
                <a:schemeClr val="accent1">
                  <a:lumMod val="75000"/>
                </a:schemeClr>
              </a:solidFill>
              <a:cs typeface="Arial" panose="020B0604020202020204" pitchFamily="34" charset="0"/>
            </a:endParaRPr>
          </a:p>
          <a:p>
            <a:pPr marL="0" indent="0" fontAlgn="base">
              <a:lnSpc>
                <a:spcPct val="100000"/>
              </a:lnSpc>
              <a:spcBef>
                <a:spcPct val="0"/>
              </a:spcBef>
              <a:spcAft>
                <a:spcPct val="0"/>
              </a:spcAft>
              <a:buNone/>
              <a:defRPr/>
            </a:pPr>
            <a:r>
              <a:rPr lang="fr-FR" altLang="fr-FR" sz="2000" dirty="0">
                <a:solidFill>
                  <a:schemeClr val="accent1">
                    <a:lumMod val="75000"/>
                  </a:schemeClr>
                </a:solidFill>
              </a:rPr>
              <a:t>La quasi-totalité des avions pollue l’air car ils utilisent un combustible polluant : le kérosène, dérivé du pétrole.</a:t>
            </a:r>
            <a:endParaRPr lang="fr-FR" altLang="fr-FR" sz="2000" dirty="0">
              <a:solidFill>
                <a:schemeClr val="accent1">
                  <a:lumMod val="75000"/>
                </a:schemeClr>
              </a:solidFill>
              <a:cs typeface="Arial" panose="020B0604020202020204" pitchFamily="34" charset="0"/>
            </a:endParaRPr>
          </a:p>
          <a:p>
            <a:pPr marL="0" lvl="0" indent="0" fontAlgn="base">
              <a:lnSpc>
                <a:spcPct val="100000"/>
              </a:lnSpc>
              <a:spcBef>
                <a:spcPct val="0"/>
              </a:spcBef>
              <a:spcAft>
                <a:spcPct val="0"/>
              </a:spcAft>
              <a:buNone/>
              <a:defRPr/>
            </a:pPr>
            <a:endParaRPr lang="fr-FR" altLang="fr-FR" sz="2000" dirty="0">
              <a:solidFill>
                <a:schemeClr val="accent1">
                  <a:lumMod val="75000"/>
                </a:schemeClr>
              </a:solidFill>
            </a:endParaRPr>
          </a:p>
          <a:p>
            <a:pPr marL="0" lvl="0" indent="0" fontAlgn="base">
              <a:lnSpc>
                <a:spcPct val="100000"/>
              </a:lnSpc>
              <a:spcBef>
                <a:spcPct val="0"/>
              </a:spcBef>
              <a:spcAft>
                <a:spcPct val="0"/>
              </a:spcAft>
              <a:buNone/>
              <a:defRPr/>
            </a:pPr>
            <a:r>
              <a:rPr lang="fr-FR" altLang="fr-FR" sz="2000" dirty="0">
                <a:solidFill>
                  <a:schemeClr val="accent1">
                    <a:lumMod val="75000"/>
                  </a:schemeClr>
                </a:solidFill>
              </a:rPr>
              <a:t>Mais attention :</a:t>
            </a:r>
          </a:p>
          <a:p>
            <a:pPr marL="0" lvl="0" indent="0" fontAlgn="base">
              <a:lnSpc>
                <a:spcPct val="100000"/>
              </a:lnSpc>
              <a:spcBef>
                <a:spcPct val="0"/>
              </a:spcBef>
              <a:spcAft>
                <a:spcPct val="0"/>
              </a:spcAft>
              <a:buNone/>
              <a:defRPr/>
            </a:pPr>
            <a:r>
              <a:rPr lang="fr-FR" altLang="fr-FR" sz="2000" dirty="0">
                <a:solidFill>
                  <a:schemeClr val="accent1">
                    <a:lumMod val="75000"/>
                  </a:schemeClr>
                </a:solidFill>
              </a:rPr>
              <a:t>Le planeur ne pollue pas l’air. </a:t>
            </a:r>
          </a:p>
          <a:p>
            <a:pPr marL="0" lvl="0" indent="0" fontAlgn="base">
              <a:lnSpc>
                <a:spcPct val="100000"/>
              </a:lnSpc>
              <a:spcBef>
                <a:spcPct val="0"/>
              </a:spcBef>
              <a:spcAft>
                <a:spcPct val="0"/>
              </a:spcAft>
              <a:buNone/>
              <a:defRPr/>
            </a:pPr>
            <a:r>
              <a:rPr lang="fr-FR" altLang="fr-FR" sz="2000" dirty="0">
                <a:solidFill>
                  <a:schemeClr val="accent1">
                    <a:lumMod val="75000"/>
                  </a:schemeClr>
                </a:solidFill>
              </a:rPr>
              <a:t>Il existe aussi des prototypes d’avions solaires.</a:t>
            </a:r>
          </a:p>
        </p:txBody>
      </p:sp>
      <p:pic>
        <p:nvPicPr>
          <p:cNvPr id="5"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096240"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74662" y="2239676"/>
            <a:ext cx="4273950" cy="3206367"/>
          </a:xfrm>
          <a:prstGeom prst="rect">
            <a:avLst/>
          </a:prstGeom>
        </p:spPr>
      </p:pic>
      <p:pic>
        <p:nvPicPr>
          <p:cNvPr id="17" name="Image 16">
            <a:extLst>
              <a:ext uri="{FF2B5EF4-FFF2-40B4-BE49-F238E27FC236}">
                <a16:creationId xmlns:a16="http://schemas.microsoft.com/office/drawing/2014/main" id="{DB223F83-B561-4F30-8D27-5656B7FC174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5315E6FD-36E7-612E-CF23-D714F434BB02}"/>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66</a:t>
            </a:fld>
            <a:endParaRPr lang="fr-FR" altLang="fr-FR" sz="1800" b="1" dirty="0"/>
          </a:p>
        </p:txBody>
      </p:sp>
    </p:spTree>
    <p:extLst>
      <p:ext uri="{BB962C8B-B14F-4D97-AF65-F5344CB8AC3E}">
        <p14:creationId xmlns:p14="http://schemas.microsoft.com/office/powerpoint/2010/main" val="9729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F6D91B83-F212-0070-207A-37B8DFBA615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tramway pollue-t-il l’air ?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1A31B8EA-C804-1048-3BFB-3767D2B9736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9E439AB1-207A-459D-E3E5-0ED2B754F57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94A8D57B-9202-C78C-27C7-70B8B0A40DE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01F8EEB0-90CB-4D23-0974-B8931A87AAF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D28BAA40-FB4E-22F8-CC24-18BE8278AA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AFCCC07E-C47B-1311-0F66-C6036C1C74F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C6459595-FD9A-86C4-E832-46F1BAF7597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C2F5FEE4-2861-3F9D-D6EA-571C49A2796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3179E48A-BCEB-984D-AF09-0CA52F4EEEA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837362" y="3043887"/>
            <a:ext cx="5032375" cy="2448069"/>
          </a:xfrm>
        </p:spPr>
        <p:txBody>
          <a:bodyPr>
            <a:normAutofit/>
          </a:bodyPr>
          <a:lstStyle/>
          <a:p>
            <a:pPr marL="0" indent="0" fontAlgn="base">
              <a:lnSpc>
                <a:spcPct val="100000"/>
              </a:lnSpc>
              <a:spcBef>
                <a:spcPct val="0"/>
              </a:spcBef>
              <a:spcAft>
                <a:spcPct val="0"/>
              </a:spcAft>
              <a:buNone/>
            </a:pPr>
            <a:r>
              <a:rPr lang="fr-FR" altLang="fr-FR" sz="2000" dirty="0">
                <a:solidFill>
                  <a:schemeClr val="accent1">
                    <a:lumMod val="75000"/>
                  </a:schemeClr>
                </a:solidFill>
              </a:rPr>
              <a:t>Le </a:t>
            </a:r>
            <a:r>
              <a:rPr lang="fr-FR" altLang="fr-FR" sz="2000" b="1" dirty="0">
                <a:solidFill>
                  <a:schemeClr val="accent1">
                    <a:lumMod val="75000"/>
                  </a:schemeClr>
                </a:solidFill>
              </a:rPr>
              <a:t>tramway</a:t>
            </a:r>
            <a:r>
              <a:rPr lang="fr-FR" altLang="fr-FR" sz="2000" dirty="0">
                <a:solidFill>
                  <a:schemeClr val="accent1">
                    <a:lumMod val="75000"/>
                  </a:schemeClr>
                </a:solidFill>
              </a:rPr>
              <a:t> ne pollue pas l’air car il fonctionne avec l’électricité. </a:t>
            </a:r>
            <a:r>
              <a:rPr lang="fr-FR" sz="2000" dirty="0">
                <a:solidFill>
                  <a:schemeClr val="accent1">
                    <a:lumMod val="75000"/>
                  </a:schemeClr>
                </a:solidFill>
              </a:rPr>
              <a:t>Un tramway peut transporter environ </a:t>
            </a:r>
            <a:r>
              <a:rPr lang="fr-FR" sz="2000" b="1" dirty="0">
                <a:solidFill>
                  <a:schemeClr val="accent1">
                    <a:lumMod val="75000"/>
                  </a:schemeClr>
                </a:solidFill>
              </a:rPr>
              <a:t>200 personnes.</a:t>
            </a:r>
            <a:endParaRPr lang="fr-FR" sz="2000" dirty="0">
              <a:solidFill>
                <a:schemeClr val="accent1">
                  <a:lumMod val="75000"/>
                </a:schemeClr>
              </a:solidFill>
            </a:endParaRPr>
          </a:p>
          <a:p>
            <a:pPr marL="0" indent="0" fontAlgn="base">
              <a:lnSpc>
                <a:spcPct val="100000"/>
              </a:lnSpc>
              <a:spcBef>
                <a:spcPct val="0"/>
              </a:spcBef>
              <a:spcAft>
                <a:spcPct val="0"/>
              </a:spcAft>
              <a:buNone/>
            </a:pPr>
            <a:endParaRPr lang="fr-FR" altLang="fr-FR" sz="2000" dirty="0">
              <a:solidFill>
                <a:schemeClr val="accent1">
                  <a:lumMod val="75000"/>
                </a:schemeClr>
              </a:solidFill>
            </a:endParaRPr>
          </a:p>
          <a:p>
            <a:pPr marL="0" indent="0" fontAlgn="base">
              <a:lnSpc>
                <a:spcPct val="100000"/>
              </a:lnSpc>
              <a:spcBef>
                <a:spcPct val="0"/>
              </a:spcBef>
              <a:spcAft>
                <a:spcPct val="0"/>
              </a:spcAft>
              <a:buNone/>
            </a:pPr>
            <a:r>
              <a:rPr lang="fr-FR" altLang="fr-FR" sz="2000" dirty="0">
                <a:solidFill>
                  <a:schemeClr val="accent1">
                    <a:lumMod val="75000"/>
                  </a:schemeClr>
                </a:solidFill>
              </a:rPr>
              <a:t>Mais attention : </a:t>
            </a:r>
          </a:p>
          <a:p>
            <a:pPr marL="0" indent="0" fontAlgn="base">
              <a:lnSpc>
                <a:spcPct val="100000"/>
              </a:lnSpc>
              <a:spcBef>
                <a:spcPct val="0"/>
              </a:spcBef>
              <a:spcAft>
                <a:spcPct val="0"/>
              </a:spcAft>
              <a:buNone/>
            </a:pPr>
            <a:r>
              <a:rPr lang="fr-FR" altLang="fr-FR" sz="2000" dirty="0">
                <a:solidFill>
                  <a:schemeClr val="accent1">
                    <a:lumMod val="75000"/>
                  </a:schemeClr>
                </a:solidFill>
              </a:rPr>
              <a:t>L’énergie électrique peut polluer l’air au moment de sa production.</a:t>
            </a:r>
            <a:endParaRPr lang="fr-FR" sz="2000" dirty="0">
              <a:solidFill>
                <a:schemeClr val="accent1">
                  <a:lumMod val="75000"/>
                </a:schemeClr>
              </a:solidFill>
            </a:endParaRPr>
          </a:p>
        </p:txBody>
      </p:sp>
      <p:pic>
        <p:nvPicPr>
          <p:cNvPr id="5" name="Imag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17613" y="2678545"/>
            <a:ext cx="4803653" cy="3380509"/>
          </a:xfrm>
          <a:prstGeom prst="rect">
            <a:avLst/>
          </a:prstGeom>
        </p:spPr>
      </p:pic>
      <p:pic>
        <p:nvPicPr>
          <p:cNvPr id="8"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90419"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B02A0144-518D-AC3C-5827-C859606977C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F9A40F3C-AE5D-B3A9-7BB1-6F5FB9BBF405}"/>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67</a:t>
            </a:fld>
            <a:endParaRPr lang="fr-FR" altLang="fr-FR" sz="1800" b="1" dirty="0"/>
          </a:p>
        </p:txBody>
      </p:sp>
    </p:spTree>
    <p:extLst>
      <p:ext uri="{BB962C8B-B14F-4D97-AF65-F5344CB8AC3E}">
        <p14:creationId xmlns:p14="http://schemas.microsoft.com/office/powerpoint/2010/main" val="3930746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B28351DD-BDA2-CD95-910F-495BE69BB6D9}"/>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bateau à moteur pollue-t-il l’air ?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2EA265ED-B795-BC01-7B01-ACFE0DA7C27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831EFFCF-84E2-A32B-7F9A-1737C41564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656F2647-5F65-DC4C-58E3-0ED92E796E4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6B8BBE3C-3447-D790-E9AE-39EFE860FD0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9C7A0CC8-044A-AED5-B99A-E5C6A615C7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5E5D17E9-0BCC-BFF2-FB02-B92AE46D1AF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C343D6A7-C5F7-45CF-6102-F9BB9F45A00A}"/>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E1520A6B-C640-F67C-5C18-08CA428482E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1EEF2917-5F91-6F2D-AFEE-525B071384E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837362" y="2762250"/>
            <a:ext cx="5032375" cy="2690812"/>
          </a:xfrm>
        </p:spPr>
        <p:txBody>
          <a:bodyPr>
            <a:normAutofit/>
          </a:bodyPr>
          <a:lstStyle/>
          <a:p>
            <a:pPr marL="0" indent="0" fontAlgn="base">
              <a:lnSpc>
                <a:spcPct val="100000"/>
              </a:lnSpc>
              <a:spcBef>
                <a:spcPct val="0"/>
              </a:spcBef>
              <a:spcAft>
                <a:spcPct val="0"/>
              </a:spcAft>
              <a:buNone/>
            </a:pPr>
            <a:r>
              <a:rPr lang="fr-FR" altLang="fr-FR" sz="2000" dirty="0">
                <a:solidFill>
                  <a:schemeClr val="accent1">
                    <a:lumMod val="75000"/>
                  </a:schemeClr>
                </a:solidFill>
              </a:rPr>
              <a:t>La majorité des bateaux à moteur polluent l’air car ils utilisent un </a:t>
            </a:r>
            <a:r>
              <a:rPr lang="fr-FR" altLang="fr-FR" sz="2000" b="1" dirty="0">
                <a:solidFill>
                  <a:schemeClr val="accent1">
                    <a:lumMod val="75000"/>
                  </a:schemeClr>
                </a:solidFill>
              </a:rPr>
              <a:t>combustible polluant </a:t>
            </a:r>
            <a:r>
              <a:rPr lang="fr-FR" altLang="fr-FR" sz="2000" dirty="0">
                <a:solidFill>
                  <a:schemeClr val="accent1">
                    <a:lumMod val="75000"/>
                  </a:schemeClr>
                </a:solidFill>
              </a:rPr>
              <a:t>dérivé du pétrole.</a:t>
            </a:r>
          </a:p>
          <a:p>
            <a:pPr marL="0" indent="0" fontAlgn="base">
              <a:lnSpc>
                <a:spcPct val="100000"/>
              </a:lnSpc>
              <a:spcBef>
                <a:spcPct val="0"/>
              </a:spcBef>
              <a:spcAft>
                <a:spcPct val="0"/>
              </a:spcAft>
              <a:buNone/>
            </a:pPr>
            <a:endParaRPr lang="fr-FR" altLang="fr-FR" sz="2000" dirty="0">
              <a:solidFill>
                <a:schemeClr val="accent1">
                  <a:lumMod val="75000"/>
                </a:schemeClr>
              </a:solidFill>
            </a:endParaRPr>
          </a:p>
          <a:p>
            <a:pPr marL="0" indent="0" fontAlgn="base">
              <a:lnSpc>
                <a:spcPct val="100000"/>
              </a:lnSpc>
              <a:spcBef>
                <a:spcPct val="0"/>
              </a:spcBef>
              <a:spcAft>
                <a:spcPct val="0"/>
              </a:spcAft>
              <a:buNone/>
            </a:pPr>
            <a:r>
              <a:rPr lang="fr-FR" altLang="fr-FR" sz="2000" dirty="0">
                <a:solidFill>
                  <a:schemeClr val="accent1">
                    <a:lumMod val="75000"/>
                  </a:schemeClr>
                </a:solidFill>
              </a:rPr>
              <a:t>Mais attention : </a:t>
            </a:r>
          </a:p>
          <a:p>
            <a:pPr marL="0" indent="0" fontAlgn="base">
              <a:lnSpc>
                <a:spcPct val="100000"/>
              </a:lnSpc>
              <a:spcBef>
                <a:spcPct val="0"/>
              </a:spcBef>
              <a:spcAft>
                <a:spcPct val="0"/>
              </a:spcAft>
              <a:buNone/>
            </a:pPr>
            <a:r>
              <a:rPr lang="fr-FR" altLang="fr-FR" sz="2000" dirty="0">
                <a:solidFill>
                  <a:schemeClr val="accent1">
                    <a:lumMod val="75000"/>
                  </a:schemeClr>
                </a:solidFill>
              </a:rPr>
              <a:t>Les bateaux électriques de petites tailles (qui font leur apparition), les bateaux solaires et les voiliers ne polluent pas l’air.</a:t>
            </a:r>
          </a:p>
          <a:p>
            <a:pPr marL="0" indent="0" fontAlgn="base">
              <a:lnSpc>
                <a:spcPct val="100000"/>
              </a:lnSpc>
              <a:spcBef>
                <a:spcPct val="0"/>
              </a:spcBef>
              <a:spcAft>
                <a:spcPct val="0"/>
              </a:spcAft>
              <a:buNone/>
            </a:pPr>
            <a:endParaRPr lang="fr-FR" altLang="fr-FR" sz="2000" dirty="0">
              <a:solidFill>
                <a:schemeClr val="accent1">
                  <a:lumMod val="75000"/>
                </a:schemeClr>
              </a:solidFill>
            </a:endParaRPr>
          </a:p>
        </p:txBody>
      </p:sp>
      <p:pic>
        <p:nvPicPr>
          <p:cNvPr id="6" name="Imag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30745" y="1283855"/>
            <a:ext cx="5163127" cy="5163127"/>
          </a:xfrm>
          <a:prstGeom prst="rect">
            <a:avLst/>
          </a:prstGeom>
        </p:spPr>
      </p:pic>
      <p:pic>
        <p:nvPicPr>
          <p:cNvPr id="8"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78134" y="5536767"/>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91BA98C1-E1EC-DB92-3951-63F7FF661D4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785B3D0F-9276-D8AD-DF71-0BF129C4B6B9}"/>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68</a:t>
            </a:fld>
            <a:endParaRPr lang="fr-FR" altLang="fr-FR" sz="1800" b="1" dirty="0"/>
          </a:p>
        </p:txBody>
      </p:sp>
    </p:spTree>
    <p:extLst>
      <p:ext uri="{BB962C8B-B14F-4D97-AF65-F5344CB8AC3E}">
        <p14:creationId xmlns:p14="http://schemas.microsoft.com/office/powerpoint/2010/main" val="2994950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70EB637-B476-DE87-401B-18A6AF525DD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vélo pollue-t-il l’air ?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810BFF21-C072-B569-EE06-64183BC0225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B3D51B8F-EFEF-0709-E87B-4027732F42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833F700F-D5B7-D823-9AC7-ED60D7A847E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0BBE849C-F46E-C238-750F-4A0B1A2AB19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14709EA3-9D5C-9CDF-4E44-B9C66FC6A11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DA5E0D17-C0AE-54A9-620D-772992C652E4}"/>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48AAE460-B7F8-A02C-82E0-BAC8A9D7819B}"/>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8CB3E244-D32C-29D1-27DB-25560D32DA4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A020FB9F-D6FF-B68A-8D5C-26A729A312E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439189" y="3000375"/>
            <a:ext cx="5032375" cy="4121150"/>
          </a:xfrm>
        </p:spPr>
        <p:txBody>
          <a:bodyPr>
            <a:normAutofit/>
          </a:bodyPr>
          <a:lstStyle/>
          <a:p>
            <a:pPr marL="0" indent="0" fontAlgn="base">
              <a:lnSpc>
                <a:spcPct val="100000"/>
              </a:lnSpc>
              <a:spcBef>
                <a:spcPct val="0"/>
              </a:spcBef>
              <a:spcAft>
                <a:spcPct val="0"/>
              </a:spcAft>
              <a:buNone/>
            </a:pPr>
            <a:r>
              <a:rPr lang="fr-FR" altLang="fr-FR" sz="2000" dirty="0">
                <a:solidFill>
                  <a:schemeClr val="accent1">
                    <a:lumMod val="75000"/>
                  </a:schemeClr>
                </a:solidFill>
              </a:rPr>
              <a:t>Le vélo ne pollue pas l’air car il utilise </a:t>
            </a:r>
            <a:r>
              <a:rPr lang="fr-FR" altLang="fr-FR" sz="2000" b="1" dirty="0">
                <a:solidFill>
                  <a:schemeClr val="accent1">
                    <a:lumMod val="75000"/>
                  </a:schemeClr>
                </a:solidFill>
              </a:rPr>
              <a:t>l’énergie humaine </a:t>
            </a:r>
            <a:r>
              <a:rPr lang="fr-FR" altLang="fr-FR" sz="2000" dirty="0">
                <a:solidFill>
                  <a:schemeClr val="accent1">
                    <a:lumMod val="75000"/>
                  </a:schemeClr>
                </a:solidFill>
              </a:rPr>
              <a:t>! Pédaler c’est bon pour la santé.</a:t>
            </a:r>
          </a:p>
          <a:p>
            <a:pPr marL="0" indent="0" fontAlgn="base">
              <a:lnSpc>
                <a:spcPct val="100000"/>
              </a:lnSpc>
              <a:spcBef>
                <a:spcPct val="0"/>
              </a:spcBef>
              <a:spcAft>
                <a:spcPct val="0"/>
              </a:spcAft>
              <a:buNone/>
            </a:pPr>
            <a:endParaRPr lang="fr-FR" altLang="fr-FR" sz="2000" dirty="0">
              <a:solidFill>
                <a:schemeClr val="accent1">
                  <a:lumMod val="75000"/>
                </a:schemeClr>
              </a:solidFill>
            </a:endParaRPr>
          </a:p>
          <a:p>
            <a:pPr marL="0" indent="0" fontAlgn="base">
              <a:lnSpc>
                <a:spcPct val="100000"/>
              </a:lnSpc>
              <a:spcBef>
                <a:spcPct val="0"/>
              </a:spcBef>
              <a:spcAft>
                <a:spcPct val="0"/>
              </a:spcAft>
              <a:buNone/>
            </a:pPr>
            <a:r>
              <a:rPr lang="fr-FR" altLang="fr-FR" sz="2000" dirty="0">
                <a:solidFill>
                  <a:schemeClr val="accent1">
                    <a:lumMod val="75000"/>
                  </a:schemeClr>
                </a:solidFill>
              </a:rPr>
              <a:t>A savoir : </a:t>
            </a:r>
          </a:p>
          <a:p>
            <a:pPr marL="0" indent="0" fontAlgn="base">
              <a:lnSpc>
                <a:spcPct val="100000"/>
              </a:lnSpc>
              <a:spcBef>
                <a:spcPct val="0"/>
              </a:spcBef>
              <a:spcAft>
                <a:spcPct val="0"/>
              </a:spcAft>
              <a:buNone/>
            </a:pPr>
            <a:r>
              <a:rPr lang="fr-FR" altLang="fr-FR" sz="2000" dirty="0">
                <a:solidFill>
                  <a:schemeClr val="accent1">
                    <a:lumMod val="75000"/>
                  </a:schemeClr>
                </a:solidFill>
              </a:rPr>
              <a:t>Il existe aussi des vélos électriques.</a:t>
            </a:r>
          </a:p>
          <a:p>
            <a:pPr marL="0" indent="0" fontAlgn="base">
              <a:lnSpc>
                <a:spcPct val="100000"/>
              </a:lnSpc>
              <a:spcBef>
                <a:spcPct val="0"/>
              </a:spcBef>
              <a:spcAft>
                <a:spcPct val="0"/>
              </a:spcAft>
              <a:buNone/>
            </a:pPr>
            <a:endParaRPr lang="fr-FR" altLang="fr-FR" sz="2000" dirty="0">
              <a:solidFill>
                <a:schemeClr val="accent1">
                  <a:lumMod val="75000"/>
                </a:schemeClr>
              </a:solidFill>
            </a:endParaRPr>
          </a:p>
        </p:txBody>
      </p:sp>
      <p:pic>
        <p:nvPicPr>
          <p:cNvPr id="7" name="Imag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58481" y="1366981"/>
            <a:ext cx="2793378" cy="5038437"/>
          </a:xfrm>
          <a:prstGeom prst="rect">
            <a:avLst/>
          </a:prstGeom>
        </p:spPr>
      </p:pic>
      <p:pic>
        <p:nvPicPr>
          <p:cNvPr id="9"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90419"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57EBCFCB-82EB-B25F-FEB7-95818ACDE23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497AC85B-9374-1D2A-E399-50868BA4252B}"/>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69</a:t>
            </a:fld>
            <a:endParaRPr lang="fr-FR" altLang="fr-FR" sz="1800" b="1" dirty="0"/>
          </a:p>
        </p:txBody>
      </p:sp>
    </p:spTree>
    <p:extLst>
      <p:ext uri="{BB962C8B-B14F-4D97-AF65-F5344CB8AC3E}">
        <p14:creationId xmlns:p14="http://schemas.microsoft.com/office/powerpoint/2010/main" val="358629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957192C5-0232-D3D3-E8FA-6EBF509BDA4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rPr>
              <a:t>Combien de litres d’air est-ce que je respire approximativement par jour*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C7E52E4C-9AC7-BB8E-B895-C8766D274FA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15DD9BD0-25D8-7C36-9B18-4ED9085E864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1746857B-C740-C9A3-B1AD-AA71F536476B}"/>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FDCCB9CE-8047-C163-B394-3B4B35E94E9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9AB6A847-65E2-5148-EA1A-4DFDCB5596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7A14AFEB-7328-9FFA-6C1D-B0CDFD3EC94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6BDEA1E5-C72C-4312-EEDD-AF6CE5B5AD5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E74C81A2-B7F1-2E45-E932-200DC54AB12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B73F1CE8-27ED-4767-C508-B739F83C341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00L"/>
          <p:cNvSpPr/>
          <p:nvPr/>
        </p:nvSpPr>
        <p:spPr bwMode="auto">
          <a:xfrm>
            <a:off x="6500519" y="1326822"/>
            <a:ext cx="3225800" cy="2160587"/>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latin typeface="Candara" panose="020E0502030303020204" pitchFamily="34" charset="0"/>
            </a:endParaRPr>
          </a:p>
        </p:txBody>
      </p:sp>
      <p:sp>
        <p:nvSpPr>
          <p:cNvPr id="71" name="Rectangle 70"/>
          <p:cNvSpPr/>
          <p:nvPr/>
        </p:nvSpPr>
        <p:spPr bwMode="auto">
          <a:xfrm>
            <a:off x="9953862" y="2000127"/>
            <a:ext cx="3008312" cy="180181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2000" b="1">
              <a:solidFill>
                <a:srgbClr val="002060"/>
              </a:solidFill>
              <a:latin typeface="Candara" panose="020E0502030303020204" pitchFamily="34" charset="0"/>
            </a:endParaRPr>
          </a:p>
        </p:txBody>
      </p:sp>
      <p:sp>
        <p:nvSpPr>
          <p:cNvPr id="15403" name="Text100L"/>
          <p:cNvSpPr txBox="1">
            <a:spLocks noChangeArrowheads="1"/>
          </p:cNvSpPr>
          <p:nvPr/>
        </p:nvSpPr>
        <p:spPr bwMode="auto">
          <a:xfrm>
            <a:off x="7682126" y="1492592"/>
            <a:ext cx="317696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 indent="-635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fr-FR" altLang="fr-FR" sz="4000" b="1" dirty="0">
                <a:solidFill>
                  <a:schemeClr val="accent1">
                    <a:lumMod val="75000"/>
                  </a:schemeClr>
                </a:solidFill>
                <a:latin typeface="+mn-lt"/>
                <a:cs typeface="Calibri" panose="020F0502020204030204" pitchFamily="34" charset="0"/>
              </a:rPr>
              <a:t>100 litres</a:t>
            </a:r>
          </a:p>
        </p:txBody>
      </p:sp>
      <p:sp>
        <p:nvSpPr>
          <p:cNvPr id="77" name="Rectangle 76"/>
          <p:cNvSpPr/>
          <p:nvPr/>
        </p:nvSpPr>
        <p:spPr bwMode="auto">
          <a:xfrm>
            <a:off x="9159637" y="1699072"/>
            <a:ext cx="2855914" cy="1801811"/>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15399" name="Text Box 13"/>
          <p:cNvSpPr txBox="1">
            <a:spLocks noChangeArrowheads="1"/>
          </p:cNvSpPr>
          <p:nvPr/>
        </p:nvSpPr>
        <p:spPr bwMode="auto">
          <a:xfrm>
            <a:off x="7674090" y="2762250"/>
            <a:ext cx="32400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fr-FR"/>
            </a:defPPr>
            <a:lvl1pPr marL="6350" indent="-6350" eaLnBrk="1" hangingPunct="1">
              <a:lnSpc>
                <a:spcPct val="100000"/>
              </a:lnSpc>
              <a:spcBef>
                <a:spcPct val="50000"/>
              </a:spcBef>
              <a:buFontTx/>
              <a:buNone/>
              <a:defRPr sz="2400" b="1">
                <a:latin typeface="+mn-lt"/>
                <a:cs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eaLnBrk="0" fontAlgn="base" hangingPunct="0">
              <a:lnSpc>
                <a:spcPct val="90000"/>
              </a:lnSpc>
              <a:spcBef>
                <a:spcPts val="500"/>
              </a:spcBef>
              <a:spcAft>
                <a:spcPct val="0"/>
              </a:spcAft>
              <a:buFont typeface="Arial" panose="020B0604020202020204" pitchFamily="34" charset="0"/>
              <a:buChar char="•"/>
            </a:lvl6pPr>
            <a:lvl7pPr marL="2971800" indent="-228600" eaLnBrk="0" fontAlgn="base" hangingPunct="0">
              <a:lnSpc>
                <a:spcPct val="90000"/>
              </a:lnSpc>
              <a:spcBef>
                <a:spcPts val="500"/>
              </a:spcBef>
              <a:spcAft>
                <a:spcPct val="0"/>
              </a:spcAft>
              <a:buFont typeface="Arial" panose="020B0604020202020204" pitchFamily="34" charset="0"/>
              <a:buChar char="•"/>
            </a:lvl7pPr>
            <a:lvl8pPr marL="3429000" indent="-228600" eaLnBrk="0" fontAlgn="base" hangingPunct="0">
              <a:lnSpc>
                <a:spcPct val="90000"/>
              </a:lnSpc>
              <a:spcBef>
                <a:spcPts val="500"/>
              </a:spcBef>
              <a:spcAft>
                <a:spcPct val="0"/>
              </a:spcAft>
              <a:buFont typeface="Arial" panose="020B0604020202020204" pitchFamily="34" charset="0"/>
              <a:buChar char="•"/>
            </a:lvl8pPr>
            <a:lvl9pPr marL="3886200" indent="-228600" eaLnBrk="0" fontAlgn="base" hangingPunct="0">
              <a:lnSpc>
                <a:spcPct val="90000"/>
              </a:lnSpc>
              <a:spcBef>
                <a:spcPts val="500"/>
              </a:spcBef>
              <a:spcAft>
                <a:spcPct val="0"/>
              </a:spcAft>
              <a:buFont typeface="Arial" panose="020B0604020202020204" pitchFamily="34" charset="0"/>
              <a:buChar char="•"/>
            </a:lvl9pPr>
          </a:lstStyle>
          <a:p>
            <a:r>
              <a:rPr lang="fr-FR" altLang="fr-FR" sz="4000" dirty="0">
                <a:solidFill>
                  <a:schemeClr val="accent1">
                    <a:lumMod val="75000"/>
                  </a:schemeClr>
                </a:solidFill>
              </a:rPr>
              <a:t>1 500 litres</a:t>
            </a:r>
          </a:p>
        </p:txBody>
      </p:sp>
      <p:sp>
        <p:nvSpPr>
          <p:cNvPr id="83" name="Rectangle 82"/>
          <p:cNvSpPr/>
          <p:nvPr/>
        </p:nvSpPr>
        <p:spPr bwMode="auto">
          <a:xfrm>
            <a:off x="9934917" y="4104732"/>
            <a:ext cx="2622550" cy="1803400"/>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15395" name="Text Box 13"/>
          <p:cNvSpPr txBox="1">
            <a:spLocks noChangeArrowheads="1"/>
          </p:cNvSpPr>
          <p:nvPr/>
        </p:nvSpPr>
        <p:spPr bwMode="auto">
          <a:xfrm>
            <a:off x="7676451" y="4002290"/>
            <a:ext cx="312578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fr-FR"/>
            </a:defPPr>
            <a:lvl1pPr marL="6350" indent="-6350" eaLnBrk="1" hangingPunct="1">
              <a:lnSpc>
                <a:spcPct val="100000"/>
              </a:lnSpc>
              <a:spcBef>
                <a:spcPct val="50000"/>
              </a:spcBef>
              <a:buFontTx/>
              <a:buNone/>
              <a:defRPr sz="2400" b="1">
                <a:latin typeface="+mn-lt"/>
                <a:cs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eaLnBrk="0" fontAlgn="base" hangingPunct="0">
              <a:lnSpc>
                <a:spcPct val="90000"/>
              </a:lnSpc>
              <a:spcBef>
                <a:spcPts val="500"/>
              </a:spcBef>
              <a:spcAft>
                <a:spcPct val="0"/>
              </a:spcAft>
              <a:buFont typeface="Arial" panose="020B0604020202020204" pitchFamily="34" charset="0"/>
              <a:buChar char="•"/>
            </a:lvl6pPr>
            <a:lvl7pPr marL="2971800" indent="-228600" eaLnBrk="0" fontAlgn="base" hangingPunct="0">
              <a:lnSpc>
                <a:spcPct val="90000"/>
              </a:lnSpc>
              <a:spcBef>
                <a:spcPts val="500"/>
              </a:spcBef>
              <a:spcAft>
                <a:spcPct val="0"/>
              </a:spcAft>
              <a:buFont typeface="Arial" panose="020B0604020202020204" pitchFamily="34" charset="0"/>
              <a:buChar char="•"/>
            </a:lvl7pPr>
            <a:lvl8pPr marL="3429000" indent="-228600" eaLnBrk="0" fontAlgn="base" hangingPunct="0">
              <a:lnSpc>
                <a:spcPct val="90000"/>
              </a:lnSpc>
              <a:spcBef>
                <a:spcPts val="500"/>
              </a:spcBef>
              <a:spcAft>
                <a:spcPct val="0"/>
              </a:spcAft>
              <a:buFont typeface="Arial" panose="020B0604020202020204" pitchFamily="34" charset="0"/>
              <a:buChar char="•"/>
            </a:lvl8pPr>
            <a:lvl9pPr marL="3886200" indent="-228600" eaLnBrk="0" fontAlgn="base" hangingPunct="0">
              <a:lnSpc>
                <a:spcPct val="90000"/>
              </a:lnSpc>
              <a:spcBef>
                <a:spcPts val="500"/>
              </a:spcBef>
              <a:spcAft>
                <a:spcPct val="0"/>
              </a:spcAft>
              <a:buFont typeface="Arial" panose="020B0604020202020204" pitchFamily="34" charset="0"/>
              <a:buChar char="•"/>
            </a:lvl9pPr>
          </a:lstStyle>
          <a:p>
            <a:r>
              <a:rPr lang="fr-FR" altLang="fr-FR" sz="4000" dirty="0">
                <a:solidFill>
                  <a:schemeClr val="accent1">
                    <a:lumMod val="75000"/>
                  </a:schemeClr>
                </a:solidFill>
              </a:rPr>
              <a:t>3 000 litres</a:t>
            </a:r>
          </a:p>
        </p:txBody>
      </p:sp>
      <p:sp>
        <p:nvSpPr>
          <p:cNvPr id="15391" name="Text Box 13"/>
          <p:cNvSpPr txBox="1">
            <a:spLocks noChangeArrowheads="1"/>
          </p:cNvSpPr>
          <p:nvPr/>
        </p:nvSpPr>
        <p:spPr bwMode="auto">
          <a:xfrm>
            <a:off x="7663902" y="5311110"/>
            <a:ext cx="31765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fr-FR"/>
            </a:defPPr>
            <a:lvl1pPr marL="6350" indent="-6350" eaLnBrk="1" hangingPunct="1">
              <a:lnSpc>
                <a:spcPct val="100000"/>
              </a:lnSpc>
              <a:spcBef>
                <a:spcPct val="50000"/>
              </a:spcBef>
              <a:buFontTx/>
              <a:buNone/>
              <a:defRPr sz="2400" b="1">
                <a:latin typeface="+mn-lt"/>
                <a:cs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eaLnBrk="0" fontAlgn="base" hangingPunct="0">
              <a:lnSpc>
                <a:spcPct val="90000"/>
              </a:lnSpc>
              <a:spcBef>
                <a:spcPts val="500"/>
              </a:spcBef>
              <a:spcAft>
                <a:spcPct val="0"/>
              </a:spcAft>
              <a:buFont typeface="Arial" panose="020B0604020202020204" pitchFamily="34" charset="0"/>
              <a:buChar char="•"/>
            </a:lvl6pPr>
            <a:lvl7pPr marL="2971800" indent="-228600" eaLnBrk="0" fontAlgn="base" hangingPunct="0">
              <a:lnSpc>
                <a:spcPct val="90000"/>
              </a:lnSpc>
              <a:spcBef>
                <a:spcPts val="500"/>
              </a:spcBef>
              <a:spcAft>
                <a:spcPct val="0"/>
              </a:spcAft>
              <a:buFont typeface="Arial" panose="020B0604020202020204" pitchFamily="34" charset="0"/>
              <a:buChar char="•"/>
            </a:lvl7pPr>
            <a:lvl8pPr marL="3429000" indent="-228600" eaLnBrk="0" fontAlgn="base" hangingPunct="0">
              <a:lnSpc>
                <a:spcPct val="90000"/>
              </a:lnSpc>
              <a:spcBef>
                <a:spcPts val="500"/>
              </a:spcBef>
              <a:spcAft>
                <a:spcPct val="0"/>
              </a:spcAft>
              <a:buFont typeface="Arial" panose="020B0604020202020204" pitchFamily="34" charset="0"/>
              <a:buChar char="•"/>
            </a:lvl8pPr>
            <a:lvl9pPr marL="3886200" indent="-228600" eaLnBrk="0" fontAlgn="base" hangingPunct="0">
              <a:lnSpc>
                <a:spcPct val="90000"/>
              </a:lnSpc>
              <a:spcBef>
                <a:spcPts val="500"/>
              </a:spcBef>
              <a:spcAft>
                <a:spcPct val="0"/>
              </a:spcAft>
              <a:buFont typeface="Arial" panose="020B0604020202020204" pitchFamily="34" charset="0"/>
              <a:buChar char="•"/>
            </a:lvl9pPr>
          </a:lstStyle>
          <a:p>
            <a:r>
              <a:rPr lang="fr-FR" altLang="fr-FR" sz="4000" dirty="0">
                <a:solidFill>
                  <a:schemeClr val="accent1">
                    <a:lumMod val="75000"/>
                  </a:schemeClr>
                </a:solidFill>
              </a:rPr>
              <a:t>15 000 litres</a:t>
            </a:r>
          </a:p>
        </p:txBody>
      </p:sp>
      <p:pic>
        <p:nvPicPr>
          <p:cNvPr id="73" name="Imag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921211" y="1302086"/>
            <a:ext cx="3662132" cy="4896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20">
            <a:extLst>
              <a:ext uri="{FF2B5EF4-FFF2-40B4-BE49-F238E27FC236}">
                <a16:creationId xmlns:a16="http://schemas.microsoft.com/office/drawing/2014/main" id="{04F5609A-BB7E-4580-8DF6-9E28201441ED}"/>
              </a:ext>
            </a:extLst>
          </p:cNvPr>
          <p:cNvSpPr/>
          <p:nvPr/>
        </p:nvSpPr>
        <p:spPr>
          <a:xfrm>
            <a:off x="7674090" y="5256428"/>
            <a:ext cx="2861636" cy="762568"/>
          </a:xfrm>
          <a:prstGeom prst="rect">
            <a:avLst/>
          </a:prstGeom>
          <a:noFill/>
          <a:ln w="47625">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6">
            <a:extLst>
              <a:ext uri="{FF2B5EF4-FFF2-40B4-BE49-F238E27FC236}">
                <a16:creationId xmlns:a16="http://schemas.microsoft.com/office/drawing/2014/main" id="{EEEFABD9-F027-C4CD-0FFC-2198D6C728FF}"/>
              </a:ext>
            </a:extLst>
          </p:cNvPr>
          <p:cNvSpPr txBox="1">
            <a:spLocks noChangeArrowheads="1"/>
          </p:cNvSpPr>
          <p:nvPr/>
        </p:nvSpPr>
        <p:spPr bwMode="auto">
          <a:xfrm>
            <a:off x="2151682" y="6209288"/>
            <a:ext cx="79839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fr-FR" altLang="fr-FR" sz="1400" dirty="0">
                <a:latin typeface="+mn-lt"/>
                <a:cs typeface="Calibri" panose="020F0502020204030204" pitchFamily="34" charset="0"/>
              </a:rPr>
              <a:t>* La quantité d’air exacte que je respire dépend de mon sexe, de ma taille, de ma corpulence et surtout de l'activité physique que je réalise</a:t>
            </a:r>
            <a:r>
              <a:rPr lang="fr-FR" altLang="fr-FR" sz="1400" dirty="0">
                <a:latin typeface="Franklin Gothic Book (Corps)"/>
              </a:rPr>
              <a:t>.</a:t>
            </a:r>
          </a:p>
        </p:txBody>
      </p:sp>
      <p:pic>
        <p:nvPicPr>
          <p:cNvPr id="20" name="Image 19">
            <a:extLst>
              <a:ext uri="{FF2B5EF4-FFF2-40B4-BE49-F238E27FC236}">
                <a16:creationId xmlns:a16="http://schemas.microsoft.com/office/drawing/2014/main" id="{8E0996B3-CA90-0352-D863-20235404DCE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22" name="Nume 1">
            <a:extLst>
              <a:ext uri="{FF2B5EF4-FFF2-40B4-BE49-F238E27FC236}">
                <a16:creationId xmlns:a16="http://schemas.microsoft.com/office/drawing/2014/main" id="{B0582E75-0726-310B-2CA8-9603EFE287EC}"/>
              </a:ext>
            </a:extLst>
          </p:cNvPr>
          <p:cNvGrpSpPr/>
          <p:nvPr/>
        </p:nvGrpSpPr>
        <p:grpSpPr>
          <a:xfrm>
            <a:off x="6680447" y="1496387"/>
            <a:ext cx="832161" cy="832161"/>
            <a:chOff x="2979068" y="2181479"/>
            <a:chExt cx="1015200" cy="1015200"/>
          </a:xfrm>
          <a:solidFill>
            <a:srgbClr val="42C4E3"/>
          </a:solidFill>
        </p:grpSpPr>
        <p:sp>
          <p:nvSpPr>
            <p:cNvPr id="23" name="Numéro 1">
              <a:extLst>
                <a:ext uri="{FF2B5EF4-FFF2-40B4-BE49-F238E27FC236}">
                  <a16:creationId xmlns:a16="http://schemas.microsoft.com/office/drawing/2014/main" id="{439818BE-236E-9584-D92B-BA976F9EF0BF}"/>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4" name="? bleu">
              <a:extLst>
                <a:ext uri="{FF2B5EF4-FFF2-40B4-BE49-F238E27FC236}">
                  <a16:creationId xmlns:a16="http://schemas.microsoft.com/office/drawing/2014/main" id="{1B705C87-72DE-E3FF-58F4-4AF06AB0D022}"/>
                </a:ext>
              </a:extLst>
            </p:cNvPr>
            <p:cNvSpPr>
              <a:spLocks noChangeArrowheads="1"/>
            </p:cNvSpPr>
            <p:nvPr/>
          </p:nvSpPr>
          <p:spPr bwMode="auto">
            <a:xfrm>
              <a:off x="3204061" y="2196444"/>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5" name="num 3">
            <a:extLst>
              <a:ext uri="{FF2B5EF4-FFF2-40B4-BE49-F238E27FC236}">
                <a16:creationId xmlns:a16="http://schemas.microsoft.com/office/drawing/2014/main" id="{9CC4344A-7CE6-D51A-9AE2-A748083C4D3D}"/>
              </a:ext>
            </a:extLst>
          </p:cNvPr>
          <p:cNvGrpSpPr/>
          <p:nvPr/>
        </p:nvGrpSpPr>
        <p:grpSpPr>
          <a:xfrm>
            <a:off x="6686418" y="3928127"/>
            <a:ext cx="832161" cy="832161"/>
            <a:chOff x="9725308" y="2293938"/>
            <a:chExt cx="1015200" cy="1015200"/>
          </a:xfrm>
        </p:grpSpPr>
        <p:sp>
          <p:nvSpPr>
            <p:cNvPr id="26" name="Numéro 3">
              <a:extLst>
                <a:ext uri="{FF2B5EF4-FFF2-40B4-BE49-F238E27FC236}">
                  <a16:creationId xmlns:a16="http://schemas.microsoft.com/office/drawing/2014/main" id="{1D8A9FDC-7464-1278-E382-AEFF7204A184}"/>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7" name="? bleu">
              <a:extLst>
                <a:ext uri="{FF2B5EF4-FFF2-40B4-BE49-F238E27FC236}">
                  <a16:creationId xmlns:a16="http://schemas.microsoft.com/office/drawing/2014/main" id="{16E545CB-CE32-C19B-B737-52ABE552CDB0}"/>
                </a:ext>
              </a:extLst>
            </p:cNvPr>
            <p:cNvSpPr>
              <a:spLocks noChangeArrowheads="1"/>
            </p:cNvSpPr>
            <p:nvPr/>
          </p:nvSpPr>
          <p:spPr bwMode="auto">
            <a:xfrm>
              <a:off x="9950424" y="2306443"/>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8" name="num 4">
            <a:extLst>
              <a:ext uri="{FF2B5EF4-FFF2-40B4-BE49-F238E27FC236}">
                <a16:creationId xmlns:a16="http://schemas.microsoft.com/office/drawing/2014/main" id="{9E89F8F7-0436-ADF7-9EA6-138BB76A6CB6}"/>
              </a:ext>
            </a:extLst>
          </p:cNvPr>
          <p:cNvGrpSpPr/>
          <p:nvPr/>
        </p:nvGrpSpPr>
        <p:grpSpPr>
          <a:xfrm>
            <a:off x="6700998" y="5186835"/>
            <a:ext cx="832161" cy="832161"/>
            <a:chOff x="3027027" y="5047015"/>
            <a:chExt cx="1015200" cy="1015200"/>
          </a:xfrm>
        </p:grpSpPr>
        <p:sp>
          <p:nvSpPr>
            <p:cNvPr id="29" name="Numéro 4">
              <a:extLst>
                <a:ext uri="{FF2B5EF4-FFF2-40B4-BE49-F238E27FC236}">
                  <a16:creationId xmlns:a16="http://schemas.microsoft.com/office/drawing/2014/main" id="{12C36660-1F75-E78A-DD0F-0D30E039694A}"/>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0" name="? bleu">
              <a:extLst>
                <a:ext uri="{FF2B5EF4-FFF2-40B4-BE49-F238E27FC236}">
                  <a16:creationId xmlns:a16="http://schemas.microsoft.com/office/drawing/2014/main" id="{34FD1207-EAC2-994E-FF6D-3106E36C2DB0}"/>
                </a:ext>
              </a:extLst>
            </p:cNvPr>
            <p:cNvSpPr>
              <a:spLocks noChangeArrowheads="1"/>
            </p:cNvSpPr>
            <p:nvPr/>
          </p:nvSpPr>
          <p:spPr bwMode="auto">
            <a:xfrm>
              <a:off x="3208693" y="5075147"/>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1" name="Num 2">
            <a:extLst>
              <a:ext uri="{FF2B5EF4-FFF2-40B4-BE49-F238E27FC236}">
                <a16:creationId xmlns:a16="http://schemas.microsoft.com/office/drawing/2014/main" id="{C58A7380-1E32-408A-D917-F859E4969BD3}"/>
              </a:ext>
            </a:extLst>
          </p:cNvPr>
          <p:cNvGrpSpPr/>
          <p:nvPr/>
        </p:nvGrpSpPr>
        <p:grpSpPr>
          <a:xfrm>
            <a:off x="6684716" y="2720508"/>
            <a:ext cx="832161" cy="832161"/>
            <a:chOff x="6429109" y="2275219"/>
            <a:chExt cx="1015200" cy="1015200"/>
          </a:xfrm>
        </p:grpSpPr>
        <p:sp>
          <p:nvSpPr>
            <p:cNvPr id="32" name="Numéro 2">
              <a:extLst>
                <a:ext uri="{FF2B5EF4-FFF2-40B4-BE49-F238E27FC236}">
                  <a16:creationId xmlns:a16="http://schemas.microsoft.com/office/drawing/2014/main" id="{5C06546F-F9F9-FE7A-BAF6-0E93F23AB9E8}"/>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3" name="? bleu">
              <a:extLst>
                <a:ext uri="{FF2B5EF4-FFF2-40B4-BE49-F238E27FC236}">
                  <a16:creationId xmlns:a16="http://schemas.microsoft.com/office/drawing/2014/main" id="{B8EB571C-9F83-C806-7C69-A8A3DADC6E2A}"/>
                </a:ext>
              </a:extLst>
            </p:cNvPr>
            <p:cNvSpPr>
              <a:spLocks noChangeArrowheads="1"/>
            </p:cNvSpPr>
            <p:nvPr/>
          </p:nvSpPr>
          <p:spPr bwMode="auto">
            <a:xfrm>
              <a:off x="6652666" y="2296818"/>
              <a:ext cx="356490"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72" name="Picture 5"/>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6761344" y="5099985"/>
            <a:ext cx="842212" cy="885374"/>
          </a:xfrm>
          <a:prstGeom prst="rect">
            <a:avLst/>
          </a:prstGeom>
        </p:spPr>
      </p:pic>
      <p:pic>
        <p:nvPicPr>
          <p:cNvPr id="102"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717570" y="4038610"/>
            <a:ext cx="756857" cy="759706"/>
          </a:xfrm>
          <a:prstGeom prst="rect">
            <a:avLst/>
          </a:prstGeom>
        </p:spPr>
      </p:pic>
      <p:pic>
        <p:nvPicPr>
          <p:cNvPr id="101"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684716" y="2810701"/>
            <a:ext cx="756857" cy="759706"/>
          </a:xfrm>
          <a:prstGeom prst="rect">
            <a:avLst/>
          </a:prstGeom>
        </p:spPr>
      </p:pic>
      <p:pic>
        <p:nvPicPr>
          <p:cNvPr id="70" name="Picture 6"/>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6676961" y="1563328"/>
            <a:ext cx="756857" cy="759706"/>
          </a:xfrm>
          <a:prstGeom prst="rect">
            <a:avLst/>
          </a:prstGeom>
        </p:spPr>
      </p:pic>
      <p:sp>
        <p:nvSpPr>
          <p:cNvPr id="34" name="Espace réservé du numéro de diapositive 1">
            <a:extLst>
              <a:ext uri="{FF2B5EF4-FFF2-40B4-BE49-F238E27FC236}">
                <a16:creationId xmlns:a16="http://schemas.microsoft.com/office/drawing/2014/main" id="{4A7F03E9-6C5D-3C3F-2340-FD6EF7C4FE0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a:t>
            </a:fld>
            <a:endParaRPr lang="fr-FR" altLang="fr-F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2"/>
                    </p:tgtEl>
                  </p:cond>
                </p:stCondLst>
                <p:endSync evt="end" delay="0">
                  <p:rtn val="all"/>
                </p:endSync>
                <p:childTnLst>
                  <p:par>
                    <p:cTn id="8" fill="hold">
                      <p:stCondLst>
                        <p:cond delay="0"/>
                      </p:stCondLst>
                      <p:childTnLst>
                        <p:par>
                          <p:cTn id="9" fill="hold">
                            <p:stCondLst>
                              <p:cond delay="0"/>
                            </p:stCondLst>
                            <p:childTnLst>
                              <p:par>
                                <p:cTn id="10" presetID="31" presetClass="entr" presetSubtype="0" fill="hold" nodeType="withEffect">
                                  <p:stCondLst>
                                    <p:cond delay="0"/>
                                  </p:stCondLst>
                                  <p:childTnLst>
                                    <p:set>
                                      <p:cBhvr>
                                        <p:cTn id="11" dur="1" fill="hold">
                                          <p:stCondLst>
                                            <p:cond delay="0"/>
                                          </p:stCondLst>
                                        </p:cTn>
                                        <p:tgtEl>
                                          <p:spTgt spid="70"/>
                                        </p:tgtEl>
                                        <p:attrNameLst>
                                          <p:attrName>style.visibility</p:attrName>
                                        </p:attrNameLst>
                                      </p:cBhvr>
                                      <p:to>
                                        <p:strVal val="visible"/>
                                      </p:to>
                                    </p:set>
                                    <p:anim calcmode="lin" valueType="num">
                                      <p:cBhvr>
                                        <p:cTn id="12" dur="1000" fill="hold"/>
                                        <p:tgtEl>
                                          <p:spTgt spid="70"/>
                                        </p:tgtEl>
                                        <p:attrNameLst>
                                          <p:attrName>ppt_w</p:attrName>
                                        </p:attrNameLst>
                                      </p:cBhvr>
                                      <p:tavLst>
                                        <p:tav tm="0">
                                          <p:val>
                                            <p:fltVal val="0"/>
                                          </p:val>
                                        </p:tav>
                                        <p:tav tm="100000">
                                          <p:val>
                                            <p:strVal val="#ppt_w"/>
                                          </p:val>
                                        </p:tav>
                                      </p:tavLst>
                                    </p:anim>
                                    <p:anim calcmode="lin" valueType="num">
                                      <p:cBhvr>
                                        <p:cTn id="13" dur="1000" fill="hold"/>
                                        <p:tgtEl>
                                          <p:spTgt spid="70"/>
                                        </p:tgtEl>
                                        <p:attrNameLst>
                                          <p:attrName>ppt_h</p:attrName>
                                        </p:attrNameLst>
                                      </p:cBhvr>
                                      <p:tavLst>
                                        <p:tav tm="0">
                                          <p:val>
                                            <p:fltVal val="0"/>
                                          </p:val>
                                        </p:tav>
                                        <p:tav tm="100000">
                                          <p:val>
                                            <p:strVal val="#ppt_h"/>
                                          </p:val>
                                        </p:tav>
                                      </p:tavLst>
                                    </p:anim>
                                    <p:anim calcmode="lin" valueType="num">
                                      <p:cBhvr>
                                        <p:cTn id="14" dur="1000" fill="hold"/>
                                        <p:tgtEl>
                                          <p:spTgt spid="70"/>
                                        </p:tgtEl>
                                        <p:attrNameLst>
                                          <p:attrName>style.rotation</p:attrName>
                                        </p:attrNameLst>
                                      </p:cBhvr>
                                      <p:tavLst>
                                        <p:tav tm="0">
                                          <p:val>
                                            <p:fltVal val="90"/>
                                          </p:val>
                                        </p:tav>
                                        <p:tav tm="100000">
                                          <p:val>
                                            <p:fltVal val="0"/>
                                          </p:val>
                                        </p:tav>
                                      </p:tavLst>
                                    </p:anim>
                                    <p:animEffect transition="in" filter="fade">
                                      <p:cBhvr>
                                        <p:cTn id="15" dur="1000"/>
                                        <p:tgtEl>
                                          <p:spTgt spid="70"/>
                                        </p:tgtEl>
                                      </p:cBhvr>
                                    </p:animEffect>
                                  </p:childTnLst>
                                </p:cTn>
                              </p:par>
                            </p:childTnLst>
                          </p:cTn>
                        </p:par>
                      </p:childTnLst>
                    </p:cTn>
                  </p:par>
                </p:childTnLst>
              </p:cTn>
              <p:nextCondLst>
                <p:cond evt="onClick" delay="0">
                  <p:tgtEl>
                    <p:spTgt spid="22"/>
                  </p:tgtEl>
                </p:cond>
              </p:nextCondLst>
            </p:seq>
            <p:seq concurrent="1" nextAc="seek">
              <p:cTn id="16" restart="whenNotActive" fill="hold" evtFilter="cancelBubble" nodeType="interactiveSeq">
                <p:stCondLst>
                  <p:cond evt="onClick" delay="0">
                    <p:tgtEl>
                      <p:spTgt spid="31"/>
                    </p:tgtEl>
                  </p:cond>
                </p:stCondLst>
                <p:endSync evt="end" delay="0">
                  <p:rtn val="all"/>
                </p:endSync>
                <p:childTnLst>
                  <p:par>
                    <p:cTn id="17" fill="hold">
                      <p:stCondLst>
                        <p:cond delay="0"/>
                      </p:stCondLst>
                      <p:childTnLst>
                        <p:par>
                          <p:cTn id="18" fill="hold">
                            <p:stCondLst>
                              <p:cond delay="0"/>
                            </p:stCondLst>
                            <p:childTnLst>
                              <p:par>
                                <p:cTn id="19" presetID="31" presetClass="entr" presetSubtype="0" fill="hold" nodeType="withEffect">
                                  <p:stCondLst>
                                    <p:cond delay="0"/>
                                  </p:stCondLst>
                                  <p:childTnLst>
                                    <p:set>
                                      <p:cBhvr>
                                        <p:cTn id="20" dur="1" fill="hold">
                                          <p:stCondLst>
                                            <p:cond delay="0"/>
                                          </p:stCondLst>
                                        </p:cTn>
                                        <p:tgtEl>
                                          <p:spTgt spid="101"/>
                                        </p:tgtEl>
                                        <p:attrNameLst>
                                          <p:attrName>style.visibility</p:attrName>
                                        </p:attrNameLst>
                                      </p:cBhvr>
                                      <p:to>
                                        <p:strVal val="visible"/>
                                      </p:to>
                                    </p:set>
                                    <p:anim calcmode="lin" valueType="num">
                                      <p:cBhvr>
                                        <p:cTn id="21" dur="1000" fill="hold"/>
                                        <p:tgtEl>
                                          <p:spTgt spid="101"/>
                                        </p:tgtEl>
                                        <p:attrNameLst>
                                          <p:attrName>ppt_w</p:attrName>
                                        </p:attrNameLst>
                                      </p:cBhvr>
                                      <p:tavLst>
                                        <p:tav tm="0">
                                          <p:val>
                                            <p:fltVal val="0"/>
                                          </p:val>
                                        </p:tav>
                                        <p:tav tm="100000">
                                          <p:val>
                                            <p:strVal val="#ppt_w"/>
                                          </p:val>
                                        </p:tav>
                                      </p:tavLst>
                                    </p:anim>
                                    <p:anim calcmode="lin" valueType="num">
                                      <p:cBhvr>
                                        <p:cTn id="22" dur="1000" fill="hold"/>
                                        <p:tgtEl>
                                          <p:spTgt spid="101"/>
                                        </p:tgtEl>
                                        <p:attrNameLst>
                                          <p:attrName>ppt_h</p:attrName>
                                        </p:attrNameLst>
                                      </p:cBhvr>
                                      <p:tavLst>
                                        <p:tav tm="0">
                                          <p:val>
                                            <p:fltVal val="0"/>
                                          </p:val>
                                        </p:tav>
                                        <p:tav tm="100000">
                                          <p:val>
                                            <p:strVal val="#ppt_h"/>
                                          </p:val>
                                        </p:tav>
                                      </p:tavLst>
                                    </p:anim>
                                    <p:anim calcmode="lin" valueType="num">
                                      <p:cBhvr>
                                        <p:cTn id="23" dur="1000" fill="hold"/>
                                        <p:tgtEl>
                                          <p:spTgt spid="101"/>
                                        </p:tgtEl>
                                        <p:attrNameLst>
                                          <p:attrName>style.rotation</p:attrName>
                                        </p:attrNameLst>
                                      </p:cBhvr>
                                      <p:tavLst>
                                        <p:tav tm="0">
                                          <p:val>
                                            <p:fltVal val="90"/>
                                          </p:val>
                                        </p:tav>
                                        <p:tav tm="100000">
                                          <p:val>
                                            <p:fltVal val="0"/>
                                          </p:val>
                                        </p:tav>
                                      </p:tavLst>
                                    </p:anim>
                                    <p:animEffect transition="in" filter="fade">
                                      <p:cBhvr>
                                        <p:cTn id="24" dur="1000"/>
                                        <p:tgtEl>
                                          <p:spTgt spid="101"/>
                                        </p:tgtEl>
                                      </p:cBhvr>
                                    </p:animEffect>
                                  </p:childTnLst>
                                </p:cTn>
                              </p:par>
                            </p:childTnLst>
                          </p:cTn>
                        </p:par>
                      </p:childTnLst>
                    </p:cTn>
                  </p:par>
                </p:childTnLst>
              </p:cTn>
              <p:nextCondLst>
                <p:cond evt="onClick" delay="0">
                  <p:tgtEl>
                    <p:spTgt spid="31"/>
                  </p:tgtEl>
                </p:cond>
              </p:nextCondLst>
            </p:seq>
            <p:seq concurrent="1" nextAc="seek">
              <p:cTn id="25" restart="whenNotActive" fill="hold" evtFilter="cancelBubble" nodeType="interactiveSeq">
                <p:stCondLst>
                  <p:cond evt="onClick" delay="0">
                    <p:tgtEl>
                      <p:spTgt spid="25"/>
                    </p:tgtEl>
                  </p:cond>
                </p:stCondLst>
                <p:endSync evt="end" delay="0">
                  <p:rtn val="all"/>
                </p:endSync>
                <p:childTnLst>
                  <p:par>
                    <p:cTn id="26" fill="hold">
                      <p:stCondLst>
                        <p:cond delay="0"/>
                      </p:stCondLst>
                      <p:childTnLst>
                        <p:par>
                          <p:cTn id="27" fill="hold">
                            <p:stCondLst>
                              <p:cond delay="0"/>
                            </p:stCondLst>
                            <p:childTnLst>
                              <p:par>
                                <p:cTn id="28" presetID="31" presetClass="entr" presetSubtype="0" fill="hold" nodeType="withEffect">
                                  <p:stCondLst>
                                    <p:cond delay="0"/>
                                  </p:stCondLst>
                                  <p:childTnLst>
                                    <p:set>
                                      <p:cBhvr>
                                        <p:cTn id="29" dur="1" fill="hold">
                                          <p:stCondLst>
                                            <p:cond delay="0"/>
                                          </p:stCondLst>
                                        </p:cTn>
                                        <p:tgtEl>
                                          <p:spTgt spid="102"/>
                                        </p:tgtEl>
                                        <p:attrNameLst>
                                          <p:attrName>style.visibility</p:attrName>
                                        </p:attrNameLst>
                                      </p:cBhvr>
                                      <p:to>
                                        <p:strVal val="visible"/>
                                      </p:to>
                                    </p:set>
                                    <p:anim calcmode="lin" valueType="num">
                                      <p:cBhvr>
                                        <p:cTn id="30" dur="1000" fill="hold"/>
                                        <p:tgtEl>
                                          <p:spTgt spid="102"/>
                                        </p:tgtEl>
                                        <p:attrNameLst>
                                          <p:attrName>ppt_w</p:attrName>
                                        </p:attrNameLst>
                                      </p:cBhvr>
                                      <p:tavLst>
                                        <p:tav tm="0">
                                          <p:val>
                                            <p:fltVal val="0"/>
                                          </p:val>
                                        </p:tav>
                                        <p:tav tm="100000">
                                          <p:val>
                                            <p:strVal val="#ppt_w"/>
                                          </p:val>
                                        </p:tav>
                                      </p:tavLst>
                                    </p:anim>
                                    <p:anim calcmode="lin" valueType="num">
                                      <p:cBhvr>
                                        <p:cTn id="31" dur="1000" fill="hold"/>
                                        <p:tgtEl>
                                          <p:spTgt spid="102"/>
                                        </p:tgtEl>
                                        <p:attrNameLst>
                                          <p:attrName>ppt_h</p:attrName>
                                        </p:attrNameLst>
                                      </p:cBhvr>
                                      <p:tavLst>
                                        <p:tav tm="0">
                                          <p:val>
                                            <p:fltVal val="0"/>
                                          </p:val>
                                        </p:tav>
                                        <p:tav tm="100000">
                                          <p:val>
                                            <p:strVal val="#ppt_h"/>
                                          </p:val>
                                        </p:tav>
                                      </p:tavLst>
                                    </p:anim>
                                    <p:anim calcmode="lin" valueType="num">
                                      <p:cBhvr>
                                        <p:cTn id="32" dur="1000" fill="hold"/>
                                        <p:tgtEl>
                                          <p:spTgt spid="102"/>
                                        </p:tgtEl>
                                        <p:attrNameLst>
                                          <p:attrName>style.rotation</p:attrName>
                                        </p:attrNameLst>
                                      </p:cBhvr>
                                      <p:tavLst>
                                        <p:tav tm="0">
                                          <p:val>
                                            <p:fltVal val="90"/>
                                          </p:val>
                                        </p:tav>
                                        <p:tav tm="100000">
                                          <p:val>
                                            <p:fltVal val="0"/>
                                          </p:val>
                                        </p:tav>
                                      </p:tavLst>
                                    </p:anim>
                                    <p:animEffect transition="in" filter="fade">
                                      <p:cBhvr>
                                        <p:cTn id="33" dur="1000"/>
                                        <p:tgtEl>
                                          <p:spTgt spid="102"/>
                                        </p:tgtEl>
                                      </p:cBhvr>
                                    </p:animEffect>
                                  </p:childTnLst>
                                </p:cTn>
                              </p:par>
                            </p:childTnLst>
                          </p:cTn>
                        </p:par>
                      </p:childTnLst>
                    </p:cTn>
                  </p:par>
                </p:childTnLst>
              </p:cTn>
              <p:nextCondLst>
                <p:cond evt="onClick" delay="0">
                  <p:tgtEl>
                    <p:spTgt spid="25"/>
                  </p:tgtEl>
                </p:cond>
              </p:nextCondLst>
            </p:seq>
            <p:seq concurrent="1" nextAc="seek">
              <p:cTn id="34" restart="whenNotActive" fill="hold" evtFilter="cancelBubble" nodeType="interactiveSeq">
                <p:stCondLst>
                  <p:cond evt="onClick" delay="0">
                    <p:tgtEl>
                      <p:spTgt spid="28"/>
                    </p:tgtEl>
                  </p:cond>
                </p:stCondLst>
                <p:endSync evt="end" delay="0">
                  <p:rtn val="all"/>
                </p:endSync>
                <p:childTnLst>
                  <p:par>
                    <p:cTn id="35" fill="hold">
                      <p:stCondLst>
                        <p:cond delay="0"/>
                      </p:stCondLst>
                      <p:childTnLst>
                        <p:par>
                          <p:cTn id="36" fill="hold">
                            <p:stCondLst>
                              <p:cond delay="0"/>
                            </p:stCondLst>
                            <p:childTnLst>
                              <p:par>
                                <p:cTn id="37" presetID="26" presetClass="entr" presetSubtype="0" fill="hold" nodeType="withEffect">
                                  <p:stCondLst>
                                    <p:cond delay="0"/>
                                  </p:stCondLst>
                                  <p:childTnLst>
                                    <p:set>
                                      <p:cBhvr>
                                        <p:cTn id="38" dur="1" fill="hold">
                                          <p:stCondLst>
                                            <p:cond delay="0"/>
                                          </p:stCondLst>
                                        </p:cTn>
                                        <p:tgtEl>
                                          <p:spTgt spid="72"/>
                                        </p:tgtEl>
                                        <p:attrNameLst>
                                          <p:attrName>style.visibility</p:attrName>
                                        </p:attrNameLst>
                                      </p:cBhvr>
                                      <p:to>
                                        <p:strVal val="visible"/>
                                      </p:to>
                                    </p:set>
                                    <p:animEffect transition="in" filter="wipe(down)">
                                      <p:cBhvr>
                                        <p:cTn id="39" dur="580">
                                          <p:stCondLst>
                                            <p:cond delay="0"/>
                                          </p:stCondLst>
                                        </p:cTn>
                                        <p:tgtEl>
                                          <p:spTgt spid="72"/>
                                        </p:tgtEl>
                                      </p:cBhvr>
                                    </p:animEffect>
                                    <p:anim calcmode="lin" valueType="num">
                                      <p:cBhvr>
                                        <p:cTn id="40" dur="1822" tmFilter="0,0; 0.14,0.36; 0.43,0.73; 0.71,0.91; 1.0,1.0">
                                          <p:stCondLst>
                                            <p:cond delay="0"/>
                                          </p:stCondLst>
                                        </p:cTn>
                                        <p:tgtEl>
                                          <p:spTgt spid="72"/>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2"/>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2"/>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2"/>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2"/>
                                        </p:tgtEl>
                                        <p:attrNameLst>
                                          <p:attrName>ppt_y</p:attrName>
                                        </p:attrNameLst>
                                      </p:cBhvr>
                                      <p:tavLst>
                                        <p:tav tm="0" fmla="#ppt_y-sin(pi*$)/81">
                                          <p:val>
                                            <p:fltVal val="0"/>
                                          </p:val>
                                        </p:tav>
                                        <p:tav tm="100000">
                                          <p:val>
                                            <p:fltVal val="1"/>
                                          </p:val>
                                        </p:tav>
                                      </p:tavLst>
                                    </p:anim>
                                    <p:animScale>
                                      <p:cBhvr>
                                        <p:cTn id="45" dur="26">
                                          <p:stCondLst>
                                            <p:cond delay="650"/>
                                          </p:stCondLst>
                                        </p:cTn>
                                        <p:tgtEl>
                                          <p:spTgt spid="72"/>
                                        </p:tgtEl>
                                      </p:cBhvr>
                                      <p:to x="100000" y="60000"/>
                                    </p:animScale>
                                    <p:animScale>
                                      <p:cBhvr>
                                        <p:cTn id="46" dur="166" decel="50000">
                                          <p:stCondLst>
                                            <p:cond delay="676"/>
                                          </p:stCondLst>
                                        </p:cTn>
                                        <p:tgtEl>
                                          <p:spTgt spid="72"/>
                                        </p:tgtEl>
                                      </p:cBhvr>
                                      <p:to x="100000" y="100000"/>
                                    </p:animScale>
                                    <p:animScale>
                                      <p:cBhvr>
                                        <p:cTn id="47" dur="26">
                                          <p:stCondLst>
                                            <p:cond delay="1312"/>
                                          </p:stCondLst>
                                        </p:cTn>
                                        <p:tgtEl>
                                          <p:spTgt spid="72"/>
                                        </p:tgtEl>
                                      </p:cBhvr>
                                      <p:to x="100000" y="80000"/>
                                    </p:animScale>
                                    <p:animScale>
                                      <p:cBhvr>
                                        <p:cTn id="48" dur="166" decel="50000">
                                          <p:stCondLst>
                                            <p:cond delay="1338"/>
                                          </p:stCondLst>
                                        </p:cTn>
                                        <p:tgtEl>
                                          <p:spTgt spid="72"/>
                                        </p:tgtEl>
                                      </p:cBhvr>
                                      <p:to x="100000" y="100000"/>
                                    </p:animScale>
                                    <p:animScale>
                                      <p:cBhvr>
                                        <p:cTn id="49" dur="26">
                                          <p:stCondLst>
                                            <p:cond delay="1642"/>
                                          </p:stCondLst>
                                        </p:cTn>
                                        <p:tgtEl>
                                          <p:spTgt spid="72"/>
                                        </p:tgtEl>
                                      </p:cBhvr>
                                      <p:to x="100000" y="90000"/>
                                    </p:animScale>
                                    <p:animScale>
                                      <p:cBhvr>
                                        <p:cTn id="50" dur="166" decel="50000">
                                          <p:stCondLst>
                                            <p:cond delay="1668"/>
                                          </p:stCondLst>
                                        </p:cTn>
                                        <p:tgtEl>
                                          <p:spTgt spid="72"/>
                                        </p:tgtEl>
                                      </p:cBhvr>
                                      <p:to x="100000" y="100000"/>
                                    </p:animScale>
                                    <p:animScale>
                                      <p:cBhvr>
                                        <p:cTn id="51" dur="26">
                                          <p:stCondLst>
                                            <p:cond delay="1808"/>
                                          </p:stCondLst>
                                        </p:cTn>
                                        <p:tgtEl>
                                          <p:spTgt spid="72"/>
                                        </p:tgtEl>
                                      </p:cBhvr>
                                      <p:to x="100000" y="95000"/>
                                    </p:animScale>
                                    <p:animScale>
                                      <p:cBhvr>
                                        <p:cTn id="52" dur="166" decel="50000">
                                          <p:stCondLst>
                                            <p:cond delay="1834"/>
                                          </p:stCondLst>
                                        </p:cTn>
                                        <p:tgtEl>
                                          <p:spTgt spid="72"/>
                                        </p:tgtEl>
                                      </p:cBhvr>
                                      <p:to x="100000" y="100000"/>
                                    </p:animScale>
                                  </p:childTnLst>
                                </p:cTn>
                              </p:par>
                              <p:par>
                                <p:cTn id="53" presetID="1"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8"/>
                  </p:tgtEl>
                </p:cond>
              </p:nextCondLst>
            </p:seq>
          </p:childTnLst>
        </p:cTn>
      </p:par>
    </p:tnLst>
    <p:bldLst>
      <p:bldP spid="21" grpId="0" animBg="1"/>
      <p:bldP spid="4"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7FD9F3A2-1757-53F4-EEB3-551C0566B7E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bus pollue-t-il l’air ?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D7B454EE-6E6E-52A4-5CA7-4FFE38E6E6DF}"/>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7355BFBE-03F0-AF7D-59A9-EF00142D7A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3F46798D-1713-1B5A-1750-EA24605E45C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3A0E3474-467B-6C09-C827-30F8B4B6DBD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FB654786-53BC-6160-A2F7-2BDE775D5C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229AD2E7-1A28-E3FD-7FA4-9DBAB059A24C}"/>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86538356-1696-9DA7-AEF8-06195DD4403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30A6FDC9-308C-3D88-7C9B-E01E7A545F8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33B8D910-4288-A8D1-F5A0-89518C14193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152503" y="2235200"/>
            <a:ext cx="5615709" cy="4121150"/>
          </a:xfrm>
        </p:spPr>
        <p:txBody>
          <a:bodyPr>
            <a:normAutofit/>
          </a:bodyPr>
          <a:lstStyle/>
          <a:p>
            <a:pPr marL="0" indent="0" fontAlgn="base">
              <a:lnSpc>
                <a:spcPct val="100000"/>
              </a:lnSpc>
              <a:spcBef>
                <a:spcPct val="0"/>
              </a:spcBef>
              <a:spcAft>
                <a:spcPct val="0"/>
              </a:spcAft>
              <a:buNone/>
              <a:defRPr/>
            </a:pPr>
            <a:r>
              <a:rPr lang="fr-FR" altLang="fr-FR" sz="2000" dirty="0">
                <a:solidFill>
                  <a:schemeClr val="accent1">
                    <a:lumMod val="75000"/>
                  </a:schemeClr>
                </a:solidFill>
              </a:rPr>
              <a:t>La majorité des bus polluent l’air car ils utilisent un combustible polluant comme le diesel, l’essence, ou le gaz. </a:t>
            </a:r>
            <a:r>
              <a:rPr lang="fr-FR" sz="2000" dirty="0">
                <a:solidFill>
                  <a:schemeClr val="accent1">
                    <a:lumMod val="75000"/>
                  </a:schemeClr>
                </a:solidFill>
              </a:rPr>
              <a:t>Le bus est un moyen de transport collectif : il peut transporter en </a:t>
            </a:r>
            <a:r>
              <a:rPr lang="fr-FR" sz="2000" b="1" dirty="0">
                <a:solidFill>
                  <a:schemeClr val="accent1">
                    <a:lumMod val="75000"/>
                  </a:schemeClr>
                </a:solidFill>
              </a:rPr>
              <a:t>moyenne 50 à 100 personnes </a:t>
            </a:r>
            <a:r>
              <a:rPr lang="fr-FR" sz="2000" dirty="0">
                <a:solidFill>
                  <a:schemeClr val="accent1">
                    <a:lumMod val="75000"/>
                  </a:schemeClr>
                </a:solidFill>
              </a:rPr>
              <a:t>! </a:t>
            </a:r>
            <a:endParaRPr lang="fr-FR" altLang="fr-FR" sz="2000" dirty="0">
              <a:solidFill>
                <a:schemeClr val="accent1">
                  <a:lumMod val="75000"/>
                </a:schemeClr>
              </a:solidFill>
            </a:endParaRPr>
          </a:p>
          <a:p>
            <a:pPr marL="0" indent="0" fontAlgn="base">
              <a:lnSpc>
                <a:spcPct val="100000"/>
              </a:lnSpc>
              <a:spcBef>
                <a:spcPct val="0"/>
              </a:spcBef>
              <a:spcAft>
                <a:spcPct val="0"/>
              </a:spcAft>
              <a:buNone/>
              <a:defRPr/>
            </a:pPr>
            <a:endParaRPr lang="fr-FR" altLang="fr-FR" sz="2000" dirty="0">
              <a:solidFill>
                <a:schemeClr val="accent1">
                  <a:lumMod val="75000"/>
                </a:schemeClr>
              </a:solidFill>
            </a:endParaRPr>
          </a:p>
          <a:p>
            <a:pPr marL="0" indent="0" fontAlgn="base">
              <a:lnSpc>
                <a:spcPct val="100000"/>
              </a:lnSpc>
              <a:spcBef>
                <a:spcPct val="0"/>
              </a:spcBef>
              <a:spcAft>
                <a:spcPct val="0"/>
              </a:spcAft>
              <a:buNone/>
              <a:defRPr/>
            </a:pPr>
            <a:r>
              <a:rPr lang="fr-FR" sz="2000" dirty="0">
                <a:solidFill>
                  <a:schemeClr val="accent1">
                    <a:lumMod val="75000"/>
                  </a:schemeClr>
                </a:solidFill>
              </a:rPr>
              <a:t>Mais attention : </a:t>
            </a:r>
          </a:p>
          <a:p>
            <a:pPr marL="0" indent="0" fontAlgn="base">
              <a:lnSpc>
                <a:spcPct val="100000"/>
              </a:lnSpc>
              <a:spcBef>
                <a:spcPct val="0"/>
              </a:spcBef>
              <a:spcAft>
                <a:spcPct val="0"/>
              </a:spcAft>
              <a:buNone/>
              <a:defRPr/>
            </a:pPr>
            <a:r>
              <a:rPr lang="fr-FR" sz="2000" dirty="0">
                <a:solidFill>
                  <a:schemeClr val="accent1">
                    <a:lumMod val="75000"/>
                  </a:schemeClr>
                </a:solidFill>
              </a:rPr>
              <a:t>Les bus qui fonctionnent au gaz naturel de ville (GNV) polluent globalement moins l’air que ceux qui utilisent du diesel ou de l’essence. Certains bus fonctionnent aussi à l’électricité (trolleybus et certains minibus).</a:t>
            </a:r>
          </a:p>
        </p:txBody>
      </p:sp>
      <p:pic>
        <p:nvPicPr>
          <p:cNvPr id="8" name="Imag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32222" y="3009900"/>
            <a:ext cx="4310409" cy="2625484"/>
          </a:xfrm>
          <a:prstGeom prst="rect">
            <a:avLst/>
          </a:prstGeom>
        </p:spPr>
      </p:pic>
      <p:pic>
        <p:nvPicPr>
          <p:cNvPr id="9"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78133" y="5622059"/>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43FFCE50-F121-AB96-CD32-CC33F1117250}"/>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65A12C15-F8D2-EFF7-3239-2E4010521DF5}"/>
              </a:ext>
            </a:extLst>
          </p:cNvPr>
          <p:cNvSpPr txBox="1">
            <a:spLocks/>
          </p:cNvSpPr>
          <p:nvPr/>
        </p:nvSpPr>
        <p:spPr bwMode="auto">
          <a:xfrm>
            <a:off x="11277600" y="6392087"/>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70</a:t>
            </a:fld>
            <a:endParaRPr lang="fr-FR" altLang="fr-FR" sz="1800" b="1" dirty="0"/>
          </a:p>
        </p:txBody>
      </p:sp>
    </p:spTree>
    <p:extLst>
      <p:ext uri="{BB962C8B-B14F-4D97-AF65-F5344CB8AC3E}">
        <p14:creationId xmlns:p14="http://schemas.microsoft.com/office/powerpoint/2010/main" val="2183291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412F3CB3-6B36-3958-6447-0B45531B403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métro pollue-t-il l’air ?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A5F9ECAB-DF7A-1224-4F7A-106C6CF8902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B8908F8C-D45E-FC5D-D71F-AB45ADB987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46FC9A70-42A1-0245-5F84-8E1F169B796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2AF5F4E7-B0C1-1AF2-AA80-D968D36C591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6AA8D821-9322-0CEA-B706-1B98AE9C605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C4EA1CC7-A2F9-F253-ECFF-64759F9605E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B669BE62-7F2C-D46C-8E4A-C357E7D631D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DE26EC36-377B-F4FC-5598-127CF0CED79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8DC712DB-6AFE-BB30-9A9E-0940EC8421C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605444" y="2459903"/>
            <a:ext cx="5032375" cy="4121150"/>
          </a:xfrm>
        </p:spPr>
        <p:txBody>
          <a:bodyPr>
            <a:normAutofit/>
          </a:bodyPr>
          <a:lstStyle/>
          <a:p>
            <a:pPr marL="0" indent="0" fontAlgn="base">
              <a:spcBef>
                <a:spcPct val="0"/>
              </a:spcBef>
              <a:spcAft>
                <a:spcPct val="0"/>
              </a:spcAft>
              <a:buNone/>
              <a:defRPr/>
            </a:pPr>
            <a:r>
              <a:rPr lang="fr-FR" altLang="fr-FR" sz="2000" dirty="0">
                <a:solidFill>
                  <a:schemeClr val="accent1">
                    <a:lumMod val="75000"/>
                  </a:schemeClr>
                </a:solidFill>
              </a:rPr>
              <a:t>Le métro ne pollue pas l’air car il fonctionne avec l’</a:t>
            </a:r>
            <a:r>
              <a:rPr lang="fr-FR" altLang="fr-FR" sz="2000" b="1" dirty="0">
                <a:solidFill>
                  <a:schemeClr val="accent1">
                    <a:lumMod val="75000"/>
                  </a:schemeClr>
                </a:solidFill>
              </a:rPr>
              <a:t>électricité</a:t>
            </a:r>
            <a:r>
              <a:rPr lang="fr-FR" altLang="fr-FR" sz="2000" dirty="0">
                <a:solidFill>
                  <a:schemeClr val="accent1">
                    <a:lumMod val="75000"/>
                  </a:schemeClr>
                </a:solidFill>
              </a:rPr>
              <a:t>. Il permet de réduire le nombre de voitures sur les routes. </a:t>
            </a:r>
            <a:r>
              <a:rPr lang="fr-FR" sz="2000" dirty="0">
                <a:solidFill>
                  <a:schemeClr val="accent1">
                    <a:lumMod val="75000"/>
                  </a:schemeClr>
                </a:solidFill>
              </a:rPr>
              <a:t>Un métro peut transporter </a:t>
            </a:r>
            <a:r>
              <a:rPr lang="fr-FR" sz="2000" b="1" dirty="0">
                <a:solidFill>
                  <a:schemeClr val="accent1">
                    <a:lumMod val="75000"/>
                  </a:schemeClr>
                </a:solidFill>
              </a:rPr>
              <a:t>environ 450 personnes</a:t>
            </a:r>
            <a:r>
              <a:rPr lang="fr-FR" sz="2000" dirty="0">
                <a:solidFill>
                  <a:schemeClr val="accent1">
                    <a:lumMod val="75000"/>
                  </a:schemeClr>
                </a:solidFill>
              </a:rPr>
              <a:t>.</a:t>
            </a:r>
            <a:endParaRPr lang="fr-FR" altLang="fr-FR" sz="2000" dirty="0">
              <a:solidFill>
                <a:schemeClr val="accent1">
                  <a:lumMod val="75000"/>
                </a:schemeClr>
              </a:solidFill>
            </a:endParaRPr>
          </a:p>
          <a:p>
            <a:pPr marL="0" lvl="0" indent="0" fontAlgn="base">
              <a:lnSpc>
                <a:spcPct val="100000"/>
              </a:lnSpc>
              <a:spcBef>
                <a:spcPct val="0"/>
              </a:spcBef>
              <a:spcAft>
                <a:spcPct val="0"/>
              </a:spcAft>
              <a:buNone/>
              <a:defRPr/>
            </a:pPr>
            <a:endParaRPr lang="fr-FR" altLang="fr-FR" sz="2000" dirty="0">
              <a:solidFill>
                <a:schemeClr val="accent1">
                  <a:lumMod val="75000"/>
                </a:schemeClr>
              </a:solidFill>
            </a:endParaRPr>
          </a:p>
          <a:p>
            <a:pPr marL="0" lvl="0" indent="0" fontAlgn="base">
              <a:lnSpc>
                <a:spcPct val="100000"/>
              </a:lnSpc>
              <a:spcBef>
                <a:spcPct val="0"/>
              </a:spcBef>
              <a:spcAft>
                <a:spcPct val="0"/>
              </a:spcAft>
              <a:buNone/>
              <a:defRPr/>
            </a:pPr>
            <a:r>
              <a:rPr lang="fr-FR" altLang="fr-FR" sz="2000" dirty="0">
                <a:solidFill>
                  <a:schemeClr val="accent1">
                    <a:lumMod val="75000"/>
                  </a:schemeClr>
                </a:solidFill>
              </a:rPr>
              <a:t>Il fonctionne majoritairement dans un espace fermé et son système de freinage est polluant. La pollution de l’air peut donc s’accumuler dans cet espace.</a:t>
            </a:r>
          </a:p>
        </p:txBody>
      </p:sp>
      <p:pic>
        <p:nvPicPr>
          <p:cNvPr id="8"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049854"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F3B74FAD-FC2A-61B0-5A90-7E8C7DE2067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8" name="Image 17">
            <a:extLst>
              <a:ext uri="{FF2B5EF4-FFF2-40B4-BE49-F238E27FC236}">
                <a16:creationId xmlns:a16="http://schemas.microsoft.com/office/drawing/2014/main" id="{93EEE586-F628-7A82-498F-A2881ECC6CC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504951" y="2244725"/>
            <a:ext cx="4866640" cy="3041650"/>
          </a:xfrm>
          <a:prstGeom prst="rect">
            <a:avLst/>
          </a:prstGeom>
        </p:spPr>
      </p:pic>
      <p:sp>
        <p:nvSpPr>
          <p:cNvPr id="2" name="Espace réservé du numéro de diapositive 1">
            <a:extLst>
              <a:ext uri="{FF2B5EF4-FFF2-40B4-BE49-F238E27FC236}">
                <a16:creationId xmlns:a16="http://schemas.microsoft.com/office/drawing/2014/main" id="{9991A0A8-EDDA-1DE7-7751-7BC6B70B5084}"/>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71</a:t>
            </a:fld>
            <a:endParaRPr lang="fr-FR" altLang="fr-FR" sz="1800" b="1" dirty="0"/>
          </a:p>
        </p:txBody>
      </p:sp>
    </p:spTree>
    <p:extLst>
      <p:ext uri="{BB962C8B-B14F-4D97-AF65-F5344CB8AC3E}">
        <p14:creationId xmlns:p14="http://schemas.microsoft.com/office/powerpoint/2010/main" val="2047749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F20C8F9E-C280-E53D-0AD0-943A27C49B8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camion pollue-t-il l’air ?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F44D713E-355A-53D9-7498-E10F6FC9C25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C9803444-F97F-EDBB-2C93-A18C8092C1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A2181EA2-F735-91F3-8AAE-08297B72E07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17F909DC-D247-CF51-2977-A3E8A5377F7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A9CA60DA-BBAD-AE17-E1AD-972315994C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09EF58C4-2F82-00F1-A9B1-B15697B266EB}"/>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2368B3ED-624D-9861-9C6A-7A91FA3CD649}"/>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7064A7C2-6D93-3AFF-95A0-DE032E22BC2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DB5FCF71-BC44-A336-CE41-EE5EE91CC5C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7159625" y="2068513"/>
            <a:ext cx="5032375" cy="4121150"/>
          </a:xfrm>
        </p:spPr>
        <p:txBody>
          <a:bodyPr>
            <a:normAutofit/>
          </a:bodyPr>
          <a:lstStyle/>
          <a:p>
            <a:pPr marL="0" indent="0" fontAlgn="base">
              <a:spcBef>
                <a:spcPct val="0"/>
              </a:spcBef>
              <a:spcAft>
                <a:spcPct val="0"/>
              </a:spcAft>
              <a:buNone/>
              <a:defRPr/>
            </a:pPr>
            <a:r>
              <a:rPr lang="fr-FR" altLang="fr-FR" sz="2000" dirty="0">
                <a:solidFill>
                  <a:schemeClr val="accent1">
                    <a:lumMod val="75000"/>
                  </a:schemeClr>
                </a:solidFill>
                <a:latin typeface="Calibri" panose="020F0502020204030204" pitchFamily="34" charset="0"/>
              </a:rPr>
              <a:t>La majorité des camions polluent l’air car ils utilisent un </a:t>
            </a:r>
            <a:r>
              <a:rPr lang="fr-FR" altLang="fr-FR" sz="2000" b="1" dirty="0">
                <a:solidFill>
                  <a:schemeClr val="accent1">
                    <a:lumMod val="75000"/>
                  </a:schemeClr>
                </a:solidFill>
                <a:latin typeface="Calibri" panose="020F0502020204030204" pitchFamily="34" charset="0"/>
              </a:rPr>
              <a:t>combustible polluant </a:t>
            </a:r>
            <a:r>
              <a:rPr lang="fr-FR" altLang="fr-FR" sz="2000" dirty="0">
                <a:solidFill>
                  <a:schemeClr val="accent1">
                    <a:lumMod val="75000"/>
                  </a:schemeClr>
                </a:solidFill>
                <a:latin typeface="Calibri" panose="020F0502020204030204" pitchFamily="34" charset="0"/>
              </a:rPr>
              <a:t>comme l’essence ou le diesel. Le camion peut être assez polluant du fait de sa masse.</a:t>
            </a:r>
          </a:p>
          <a:p>
            <a:pPr marL="0" lvl="0" indent="0" fontAlgn="base">
              <a:lnSpc>
                <a:spcPct val="100000"/>
              </a:lnSpc>
              <a:spcBef>
                <a:spcPct val="0"/>
              </a:spcBef>
              <a:spcAft>
                <a:spcPct val="0"/>
              </a:spcAft>
              <a:buNone/>
              <a:defRPr/>
            </a:pPr>
            <a:endParaRPr lang="fr-FR" altLang="fr-FR" sz="2000" dirty="0">
              <a:solidFill>
                <a:schemeClr val="accent1">
                  <a:lumMod val="75000"/>
                </a:schemeClr>
              </a:solidFill>
              <a:latin typeface="Calibri" panose="020F0502020204030204" pitchFamily="34" charset="0"/>
            </a:endParaRPr>
          </a:p>
          <a:p>
            <a:pPr marL="0" lvl="0" indent="0" fontAlgn="base">
              <a:lnSpc>
                <a:spcPct val="100000"/>
              </a:lnSpc>
              <a:spcBef>
                <a:spcPct val="0"/>
              </a:spcBef>
              <a:spcAft>
                <a:spcPct val="0"/>
              </a:spcAft>
              <a:buNone/>
              <a:defRPr/>
            </a:pPr>
            <a:r>
              <a:rPr lang="fr-FR" altLang="fr-FR" sz="2000" dirty="0">
                <a:solidFill>
                  <a:schemeClr val="accent1">
                    <a:lumMod val="75000"/>
                  </a:schemeClr>
                </a:solidFill>
                <a:latin typeface="Calibri" panose="020F0502020204030204" pitchFamily="34" charset="0"/>
              </a:rPr>
              <a:t>En général, plus un véhicule est lourd, plus il pollue. </a:t>
            </a:r>
          </a:p>
          <a:p>
            <a:pPr marL="0" lvl="0" indent="0" fontAlgn="base">
              <a:lnSpc>
                <a:spcPct val="100000"/>
              </a:lnSpc>
              <a:spcBef>
                <a:spcPct val="0"/>
              </a:spcBef>
              <a:spcAft>
                <a:spcPct val="0"/>
              </a:spcAft>
              <a:buNone/>
              <a:defRPr/>
            </a:pPr>
            <a:endParaRPr lang="fr-FR" altLang="fr-FR" sz="2000" dirty="0">
              <a:solidFill>
                <a:schemeClr val="accent1">
                  <a:lumMod val="75000"/>
                </a:schemeClr>
              </a:solidFill>
              <a:latin typeface="Calibri" panose="020F0502020204030204" pitchFamily="34" charset="0"/>
            </a:endParaRPr>
          </a:p>
          <a:p>
            <a:pPr marL="0" indent="0">
              <a:buNone/>
            </a:pPr>
            <a:r>
              <a:rPr lang="fr-FR" altLang="fr-FR" sz="2000" dirty="0">
                <a:solidFill>
                  <a:schemeClr val="accent1">
                    <a:lumMod val="75000"/>
                  </a:schemeClr>
                </a:solidFill>
                <a:latin typeface="Calibri" panose="020F0502020204030204" pitchFamily="34" charset="0"/>
              </a:rPr>
              <a:t>Les petits camions électriques commencent à faire leur apparition.</a:t>
            </a:r>
          </a:p>
          <a:p>
            <a:pPr marL="0" indent="0">
              <a:buNone/>
            </a:pPr>
            <a:endParaRPr lang="fr-FR" sz="2000" dirty="0">
              <a:solidFill>
                <a:schemeClr val="accent1">
                  <a:lumMod val="75000"/>
                </a:schemeClr>
              </a:solidFill>
            </a:endParaRPr>
          </a:p>
        </p:txBody>
      </p:sp>
      <p:pic>
        <p:nvPicPr>
          <p:cNvPr id="10" name="Imag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74662" y="1690688"/>
            <a:ext cx="4400024" cy="4534110"/>
          </a:xfrm>
          <a:prstGeom prst="rect">
            <a:avLst/>
          </a:prstGeom>
        </p:spPr>
      </p:pic>
      <p:pic>
        <p:nvPicPr>
          <p:cNvPr id="8"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90419" y="5490507"/>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7CBF66C5-B241-2128-1D12-CC71B8D64C8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EC0DA177-58CA-31FC-4324-9F4F3E56CE7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72</a:t>
            </a:fld>
            <a:endParaRPr lang="fr-FR" altLang="fr-FR" sz="1800" b="1" dirty="0"/>
          </a:p>
        </p:txBody>
      </p:sp>
    </p:spTree>
    <p:extLst>
      <p:ext uri="{BB962C8B-B14F-4D97-AF65-F5344CB8AC3E}">
        <p14:creationId xmlns:p14="http://schemas.microsoft.com/office/powerpoint/2010/main" val="94508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B8FCD8BD-CA40-CA07-7531-781282A40AC0}"/>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voiture pollue-t-il l’air ?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F26C15B9-61B8-4EAA-AF57-163B169119D5}"/>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AED85434-0010-7300-51F7-3F74459331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538F596B-1509-A05E-5313-B1CD3B07D4C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3489E32A-1010-A60B-A8CF-047B37E23A2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054316BC-C850-F1DD-7965-76810E2457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C19867E7-61FB-EB66-0FA6-88572928188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D24A4A67-F5B0-F578-C79D-CF3F4533314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5621F256-AC64-B9E2-AFBB-1CFA88D043F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88C09358-36BE-109E-B147-A9467FE6721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716279" y="2698750"/>
            <a:ext cx="5032375" cy="2060575"/>
          </a:xfrm>
        </p:spPr>
        <p:txBody>
          <a:bodyPr/>
          <a:lstStyle/>
          <a:p>
            <a:pPr marL="0" lvl="0" indent="0" fontAlgn="base">
              <a:lnSpc>
                <a:spcPct val="100000"/>
              </a:lnSpc>
              <a:spcBef>
                <a:spcPct val="0"/>
              </a:spcBef>
              <a:spcAft>
                <a:spcPct val="0"/>
              </a:spcAft>
              <a:buNone/>
              <a:defRPr/>
            </a:pPr>
            <a:r>
              <a:rPr lang="fr-FR" altLang="fr-FR" sz="2000" dirty="0">
                <a:solidFill>
                  <a:schemeClr val="accent1">
                    <a:lumMod val="75000"/>
                  </a:schemeClr>
                </a:solidFill>
              </a:rPr>
              <a:t>La majorité des voitures polluent l’air car elles utilisent un </a:t>
            </a:r>
            <a:r>
              <a:rPr lang="fr-FR" altLang="fr-FR" sz="2000" b="1" dirty="0">
                <a:solidFill>
                  <a:schemeClr val="accent1">
                    <a:lumMod val="75000"/>
                  </a:schemeClr>
                </a:solidFill>
              </a:rPr>
              <a:t>combustible polluant </a:t>
            </a:r>
            <a:r>
              <a:rPr lang="fr-FR" altLang="fr-FR" sz="2000" dirty="0">
                <a:solidFill>
                  <a:schemeClr val="accent1">
                    <a:lumMod val="75000"/>
                  </a:schemeClr>
                </a:solidFill>
              </a:rPr>
              <a:t>(comme l’essence ou le diesel, issus du pétrole).</a:t>
            </a:r>
          </a:p>
          <a:p>
            <a:pPr marL="0" lvl="0" indent="0" fontAlgn="base">
              <a:lnSpc>
                <a:spcPct val="100000"/>
              </a:lnSpc>
              <a:spcBef>
                <a:spcPct val="0"/>
              </a:spcBef>
              <a:spcAft>
                <a:spcPct val="0"/>
              </a:spcAft>
              <a:buNone/>
              <a:defRPr/>
            </a:pPr>
            <a:endParaRPr lang="fr-FR" altLang="fr-FR" sz="2000" dirty="0">
              <a:solidFill>
                <a:schemeClr val="accent1">
                  <a:lumMod val="75000"/>
                </a:schemeClr>
              </a:solidFill>
            </a:endParaRPr>
          </a:p>
          <a:p>
            <a:pPr marL="0" lvl="0" indent="0" fontAlgn="base">
              <a:lnSpc>
                <a:spcPct val="100000"/>
              </a:lnSpc>
              <a:spcBef>
                <a:spcPct val="0"/>
              </a:spcBef>
              <a:spcAft>
                <a:spcPct val="0"/>
              </a:spcAft>
              <a:buNone/>
              <a:defRPr/>
            </a:pPr>
            <a:r>
              <a:rPr lang="fr-FR" altLang="fr-FR" sz="2000" dirty="0">
                <a:solidFill>
                  <a:schemeClr val="accent1">
                    <a:lumMod val="75000"/>
                  </a:schemeClr>
                </a:solidFill>
              </a:rPr>
              <a:t>Mais attention :</a:t>
            </a:r>
          </a:p>
          <a:p>
            <a:pPr marL="0" lvl="0" indent="0" fontAlgn="base">
              <a:lnSpc>
                <a:spcPct val="100000"/>
              </a:lnSpc>
              <a:spcBef>
                <a:spcPct val="0"/>
              </a:spcBef>
              <a:spcAft>
                <a:spcPct val="0"/>
              </a:spcAft>
              <a:buNone/>
              <a:defRPr/>
            </a:pPr>
            <a:r>
              <a:rPr lang="fr-FR" altLang="fr-FR" sz="2000" dirty="0">
                <a:solidFill>
                  <a:schemeClr val="accent1">
                    <a:lumMod val="75000"/>
                  </a:schemeClr>
                </a:solidFill>
              </a:rPr>
              <a:t>Certaines voitures fonctionnent à l’électricité.</a:t>
            </a:r>
          </a:p>
          <a:p>
            <a:pPr marL="0" lvl="0" indent="0" fontAlgn="base">
              <a:lnSpc>
                <a:spcPct val="100000"/>
              </a:lnSpc>
              <a:spcBef>
                <a:spcPct val="0"/>
              </a:spcBef>
              <a:spcAft>
                <a:spcPct val="0"/>
              </a:spcAft>
              <a:buNone/>
              <a:defRPr/>
            </a:pPr>
            <a:endParaRPr lang="fr-FR" altLang="fr-FR" sz="2000" dirty="0">
              <a:solidFill>
                <a:schemeClr val="accent1">
                  <a:lumMod val="75000"/>
                </a:schemeClr>
              </a:solidFill>
            </a:endParaRPr>
          </a:p>
          <a:p>
            <a:pPr marL="0" indent="0">
              <a:buNone/>
            </a:pPr>
            <a:endParaRPr lang="fr-FR" sz="2000" dirty="0">
              <a:solidFill>
                <a:schemeClr val="accent1">
                  <a:lumMod val="75000"/>
                </a:schemeClr>
              </a:solidFill>
            </a:endParaRPr>
          </a:p>
        </p:txBody>
      </p:sp>
      <p:pic>
        <p:nvPicPr>
          <p:cNvPr id="5" name="Imag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74662" y="2069236"/>
            <a:ext cx="4456231" cy="3714225"/>
          </a:xfrm>
          <a:prstGeom prst="rect">
            <a:avLst/>
          </a:prstGeom>
        </p:spPr>
      </p:pic>
      <p:pic>
        <p:nvPicPr>
          <p:cNvPr id="9"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60241"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DF73C945-4F10-6713-36C0-0A2311BCA04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D74EF48A-E6CC-7FB0-449D-8BD158DD1A16}"/>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73</a:t>
            </a:fld>
            <a:endParaRPr lang="fr-FR" altLang="fr-FR" sz="1800" b="1" dirty="0"/>
          </a:p>
        </p:txBody>
      </p:sp>
    </p:spTree>
    <p:extLst>
      <p:ext uri="{BB962C8B-B14F-4D97-AF65-F5344CB8AC3E}">
        <p14:creationId xmlns:p14="http://schemas.microsoft.com/office/powerpoint/2010/main" val="1168086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9DB196B-A9DF-1F22-2389-3EE11E445FB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TGV pollue-t-il l’air ?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6CF27D9D-B97F-B0AB-A87E-529DF41C734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D8968F9B-0FAF-9E9F-A554-A6A596F74DC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E4F927DD-903D-8EFF-C6E4-F9B6FE10711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30EB5B99-380A-9136-114F-A897B5A8AEA2}"/>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B932A181-54B9-3933-15E1-B83144B2F28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C2183643-D4FF-161C-669E-CD2B4B558A3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19139A8B-90B4-A232-9E56-8C3E0D998A66}"/>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B0E71A6D-A2B1-D9AB-CBE4-201E88D47E4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4B0E8986-483A-02DA-5598-30A9253DF5C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7159625" y="2077750"/>
            <a:ext cx="5032375" cy="4121150"/>
          </a:xfrm>
        </p:spPr>
        <p:txBody>
          <a:bodyPr>
            <a:normAutofit/>
          </a:bodyPr>
          <a:lstStyle/>
          <a:p>
            <a:pPr marL="0" lvl="0" indent="0" fontAlgn="base">
              <a:lnSpc>
                <a:spcPct val="100000"/>
              </a:lnSpc>
              <a:spcBef>
                <a:spcPct val="0"/>
              </a:spcBef>
              <a:spcAft>
                <a:spcPct val="0"/>
              </a:spcAft>
              <a:buNone/>
              <a:defRPr/>
            </a:pPr>
            <a:r>
              <a:rPr lang="fr-FR" altLang="fr-FR" sz="2000" dirty="0">
                <a:solidFill>
                  <a:schemeClr val="accent1">
                    <a:lumMod val="75000"/>
                  </a:schemeClr>
                </a:solidFill>
              </a:rPr>
              <a:t>Le TGV ne pollue pas l’air car il fonctionne à l’</a:t>
            </a:r>
            <a:r>
              <a:rPr lang="fr-FR" altLang="fr-FR" sz="2000" b="1" dirty="0">
                <a:solidFill>
                  <a:schemeClr val="accent1">
                    <a:lumMod val="75000"/>
                  </a:schemeClr>
                </a:solidFill>
              </a:rPr>
              <a:t>électricité</a:t>
            </a:r>
            <a:r>
              <a:rPr lang="fr-FR" altLang="fr-FR" sz="2000" dirty="0">
                <a:solidFill>
                  <a:schemeClr val="accent1">
                    <a:lumMod val="75000"/>
                  </a:schemeClr>
                </a:solidFill>
              </a:rPr>
              <a:t>. C'est une bonne solution pour préserver l'air quand on se déplace sur de longues distances.</a:t>
            </a:r>
          </a:p>
          <a:p>
            <a:pPr marL="0" lvl="0" indent="0" fontAlgn="base">
              <a:lnSpc>
                <a:spcPct val="100000"/>
              </a:lnSpc>
              <a:spcBef>
                <a:spcPct val="0"/>
              </a:spcBef>
              <a:spcAft>
                <a:spcPct val="0"/>
              </a:spcAft>
              <a:buNone/>
              <a:defRPr/>
            </a:pPr>
            <a:endParaRPr lang="fr-FR" altLang="fr-FR" sz="2000" dirty="0">
              <a:solidFill>
                <a:schemeClr val="accent1">
                  <a:lumMod val="75000"/>
                </a:schemeClr>
              </a:solidFill>
            </a:endParaRPr>
          </a:p>
          <a:p>
            <a:pPr marL="0" lvl="0" indent="0" fontAlgn="base">
              <a:lnSpc>
                <a:spcPct val="100000"/>
              </a:lnSpc>
              <a:spcBef>
                <a:spcPct val="0"/>
              </a:spcBef>
              <a:spcAft>
                <a:spcPct val="0"/>
              </a:spcAft>
              <a:buNone/>
              <a:defRPr/>
            </a:pPr>
            <a:r>
              <a:rPr lang="fr-FR" altLang="fr-FR" sz="2000" dirty="0">
                <a:solidFill>
                  <a:schemeClr val="accent1">
                    <a:lumMod val="75000"/>
                  </a:schemeClr>
                </a:solidFill>
              </a:rPr>
              <a:t>Mais attention :</a:t>
            </a:r>
          </a:p>
          <a:p>
            <a:pPr marL="0" lvl="0" indent="0" fontAlgn="base">
              <a:lnSpc>
                <a:spcPct val="100000"/>
              </a:lnSpc>
              <a:spcBef>
                <a:spcPct val="0"/>
              </a:spcBef>
              <a:spcAft>
                <a:spcPct val="0"/>
              </a:spcAft>
              <a:buNone/>
              <a:defRPr/>
            </a:pPr>
            <a:r>
              <a:rPr lang="fr-FR" altLang="fr-FR" sz="2000" dirty="0">
                <a:solidFill>
                  <a:schemeClr val="accent1">
                    <a:lumMod val="75000"/>
                  </a:schemeClr>
                </a:solidFill>
              </a:rPr>
              <a:t>Dans certains pays, les trains utilisent encore un combustible polluant comme le fioul ou le charbon. </a:t>
            </a:r>
            <a:r>
              <a:rPr lang="fr-FR" sz="2000" dirty="0">
                <a:solidFill>
                  <a:schemeClr val="accent1">
                    <a:lumMod val="75000"/>
                  </a:schemeClr>
                </a:solidFill>
              </a:rPr>
              <a:t>Un TGV peut transporter </a:t>
            </a:r>
            <a:r>
              <a:rPr lang="fr-FR" sz="2000" b="1" dirty="0">
                <a:solidFill>
                  <a:schemeClr val="accent1">
                    <a:lumMod val="75000"/>
                  </a:schemeClr>
                </a:solidFill>
              </a:rPr>
              <a:t>environ 350 à 766 personnes</a:t>
            </a:r>
            <a:r>
              <a:rPr lang="fr-FR" sz="2000" dirty="0">
                <a:solidFill>
                  <a:schemeClr val="accent1">
                    <a:lumMod val="75000"/>
                  </a:schemeClr>
                </a:solidFill>
              </a:rPr>
              <a:t>.</a:t>
            </a:r>
          </a:p>
          <a:p>
            <a:pPr marL="0" lvl="0" indent="0" fontAlgn="base">
              <a:lnSpc>
                <a:spcPct val="100000"/>
              </a:lnSpc>
              <a:spcBef>
                <a:spcPct val="0"/>
              </a:spcBef>
              <a:spcAft>
                <a:spcPct val="0"/>
              </a:spcAft>
              <a:buNone/>
              <a:defRPr/>
            </a:pPr>
            <a:endParaRPr lang="fr-FR" altLang="fr-FR" sz="2000" dirty="0">
              <a:solidFill>
                <a:schemeClr val="accent1">
                  <a:lumMod val="75000"/>
                </a:schemeClr>
              </a:solidFill>
            </a:endParaRPr>
          </a:p>
          <a:p>
            <a:pPr marL="0" lvl="0" indent="0" fontAlgn="base">
              <a:lnSpc>
                <a:spcPct val="100000"/>
              </a:lnSpc>
              <a:spcBef>
                <a:spcPct val="0"/>
              </a:spcBef>
              <a:spcAft>
                <a:spcPct val="0"/>
              </a:spcAft>
              <a:buNone/>
              <a:defRPr/>
            </a:pPr>
            <a:endParaRPr lang="fr-FR" altLang="fr-FR" sz="2000" dirty="0">
              <a:solidFill>
                <a:schemeClr val="accent1">
                  <a:lumMod val="75000"/>
                </a:schemeClr>
              </a:solidFill>
            </a:endParaRPr>
          </a:p>
          <a:p>
            <a:pPr marL="0" indent="0">
              <a:buNone/>
            </a:pPr>
            <a:endParaRPr lang="fr-FR" sz="2000" dirty="0">
              <a:solidFill>
                <a:schemeClr val="accent1">
                  <a:lumMod val="75000"/>
                </a:schemeClr>
              </a:solidFill>
            </a:endParaRPr>
          </a:p>
        </p:txBody>
      </p:sp>
      <p:pic>
        <p:nvPicPr>
          <p:cNvPr id="5" name="Imag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59468" y="2861840"/>
            <a:ext cx="5069006" cy="2535218"/>
          </a:xfrm>
          <a:prstGeom prst="rect">
            <a:avLst/>
          </a:prstGeom>
        </p:spPr>
      </p:pic>
      <p:pic>
        <p:nvPicPr>
          <p:cNvPr id="8"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78134"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Image 16">
            <a:extLst>
              <a:ext uri="{FF2B5EF4-FFF2-40B4-BE49-F238E27FC236}">
                <a16:creationId xmlns:a16="http://schemas.microsoft.com/office/drawing/2014/main" id="{2AD77009-0AC5-8644-EE9E-4C39EB6012D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51FDDF2E-A20D-B307-20DD-22AFA6FD0C1E}"/>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74</a:t>
            </a:fld>
            <a:endParaRPr lang="fr-FR" altLang="fr-FR" sz="1800" b="1" dirty="0"/>
          </a:p>
        </p:txBody>
      </p:sp>
    </p:spTree>
    <p:extLst>
      <p:ext uri="{BB962C8B-B14F-4D97-AF65-F5344CB8AC3E}">
        <p14:creationId xmlns:p14="http://schemas.microsoft.com/office/powerpoint/2010/main" val="2430078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4">
            <a:hlinkClick r:id="rId3" action="ppaction://hlinksldjump"/>
            <a:extLst>
              <a:ext uri="{FF2B5EF4-FFF2-40B4-BE49-F238E27FC236}">
                <a16:creationId xmlns:a16="http://schemas.microsoft.com/office/drawing/2014/main" id="{8BEE6A03-0C9D-4EA2-A650-9C65A1C83CE9}"/>
              </a:ext>
            </a:extLst>
          </p:cNvPr>
          <p:cNvPicPr>
            <a:picLocks noChangeAspect="1"/>
          </p:cNvPicPr>
          <p:nvPr/>
        </p:nvPicPr>
        <p:blipFill rotWithShape="1">
          <a:blip r:embed="rId4">
            <a:extLst>
              <a:ext uri="{28A0092B-C50C-407E-A947-70E740481C1C}">
                <a14:useLocalDpi xmlns:a14="http://schemas.microsoft.com/office/drawing/2010/main" val="0"/>
              </a:ext>
            </a:extLst>
          </a:blip>
          <a:srcRect l="26258" t="8176" r="19806"/>
          <a:stretch/>
        </p:blipFill>
        <p:spPr bwMode="auto">
          <a:xfrm>
            <a:off x="1482725" y="1079447"/>
            <a:ext cx="4139463" cy="4662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oneTexte 14">
            <a:extLst>
              <a:ext uri="{FF2B5EF4-FFF2-40B4-BE49-F238E27FC236}">
                <a16:creationId xmlns:a16="http://schemas.microsoft.com/office/drawing/2014/main" id="{D06A2691-A8C1-4B8E-B136-641E42EFB977}"/>
              </a:ext>
            </a:extLst>
          </p:cNvPr>
          <p:cNvSpPr txBox="1"/>
          <p:nvPr/>
        </p:nvSpPr>
        <p:spPr>
          <a:xfrm rot="16200000">
            <a:off x="3803697" y="3949779"/>
            <a:ext cx="3143573" cy="215444"/>
          </a:xfrm>
          <a:prstGeom prst="rect">
            <a:avLst/>
          </a:prstGeom>
          <a:noFill/>
        </p:spPr>
        <p:txBody>
          <a:bodyPr wrap="square">
            <a:sp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fr-FR" sz="800" i="1" kern="0" dirty="0">
                <a:solidFill>
                  <a:schemeClr val="bg1"/>
                </a:solidFill>
                <a:latin typeface="+mn-lt"/>
              </a:rPr>
              <a:t>Source : </a:t>
            </a:r>
            <a:r>
              <a:rPr lang="fr-FR" altLang="fr-FR" sz="800" i="1" kern="0" dirty="0" err="1">
                <a:solidFill>
                  <a:schemeClr val="bg1"/>
                </a:solidFill>
                <a:latin typeface="+mn-lt"/>
              </a:rPr>
              <a:t>Wikimedia</a:t>
            </a:r>
            <a:r>
              <a:rPr lang="fr-FR" altLang="fr-FR" sz="800" i="1" kern="0" dirty="0">
                <a:solidFill>
                  <a:schemeClr val="bg1"/>
                </a:solidFill>
                <a:latin typeface="+mn-lt"/>
              </a:rPr>
              <a:t> </a:t>
            </a:r>
            <a:r>
              <a:rPr lang="fr-FR" altLang="fr-FR" sz="800" i="1" kern="0" dirty="0" err="1">
                <a:solidFill>
                  <a:schemeClr val="bg1"/>
                </a:solidFill>
                <a:latin typeface="+mn-lt"/>
              </a:rPr>
              <a:t>commons</a:t>
            </a:r>
            <a:endParaRPr lang="fr-FR" altLang="fr-FR" sz="800" i="1" kern="0" dirty="0">
              <a:solidFill>
                <a:schemeClr val="bg1"/>
              </a:solidFill>
              <a:latin typeface="+mn-lt"/>
            </a:endParaRPr>
          </a:p>
        </p:txBody>
      </p:sp>
      <p:sp>
        <p:nvSpPr>
          <p:cNvPr id="6" name="Rectangle 2">
            <a:extLst>
              <a:ext uri="{FF2B5EF4-FFF2-40B4-BE49-F238E27FC236}">
                <a16:creationId xmlns:a16="http://schemas.microsoft.com/office/drawing/2014/main" id="{829C5EBB-AA52-F90D-9DA7-0417C6001DF8}"/>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rPr>
              <a:t>Qu’est-ce que la combustion ?</a:t>
            </a:r>
            <a:endParaRPr lang="fr-FR" sz="3600" b="1" dirty="0">
              <a:solidFill>
                <a:schemeClr val="accent5">
                  <a:lumMod val="75000"/>
                </a:schemeClr>
              </a:solidFill>
              <a:cs typeface="Arial" panose="020B0604020202020204" pitchFamily="34" charset="0"/>
            </a:endParaRPr>
          </a:p>
        </p:txBody>
      </p:sp>
      <p:sp>
        <p:nvSpPr>
          <p:cNvPr id="10" name="Rectangle 1">
            <a:extLst>
              <a:ext uri="{FF2B5EF4-FFF2-40B4-BE49-F238E27FC236}">
                <a16:creationId xmlns:a16="http://schemas.microsoft.com/office/drawing/2014/main" id="{A4CAAE6F-F6E1-C2F7-30D3-5A10868E9683}"/>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2" name="PictoVideo">
            <a:extLst>
              <a:ext uri="{FF2B5EF4-FFF2-40B4-BE49-F238E27FC236}">
                <a16:creationId xmlns:a16="http://schemas.microsoft.com/office/drawing/2014/main" id="{B84FB151-3271-110A-A69E-6CE0E832A99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Info">
            <a:extLst>
              <a:ext uri="{FF2B5EF4-FFF2-40B4-BE49-F238E27FC236}">
                <a16:creationId xmlns:a16="http://schemas.microsoft.com/office/drawing/2014/main" id="{287C9139-FCC1-8D84-4295-24457B7DAA24}"/>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6" name="ZtxtP-Video">
            <a:extLst>
              <a:ext uri="{FF2B5EF4-FFF2-40B4-BE49-F238E27FC236}">
                <a16:creationId xmlns:a16="http://schemas.microsoft.com/office/drawing/2014/main" id="{154FB488-31B2-85D3-1666-CBE666B4BD7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7" name="PictoGuide">
            <a:extLst>
              <a:ext uri="{FF2B5EF4-FFF2-40B4-BE49-F238E27FC236}">
                <a16:creationId xmlns:a16="http://schemas.microsoft.com/office/drawing/2014/main" id="{9E6ECC21-D495-F182-802F-1D6154AE776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ZtxtP-Guide">
            <a:extLst>
              <a:ext uri="{FF2B5EF4-FFF2-40B4-BE49-F238E27FC236}">
                <a16:creationId xmlns:a16="http://schemas.microsoft.com/office/drawing/2014/main" id="{7D215C43-B248-AADD-D229-35619D4A7E4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9" name="ZtxtP-Video">
            <a:extLst>
              <a:ext uri="{FF2B5EF4-FFF2-40B4-BE49-F238E27FC236}">
                <a16:creationId xmlns:a16="http://schemas.microsoft.com/office/drawing/2014/main" id="{25BFEBB7-6A7E-05F6-664C-3355466D383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20" name="Image 42">
            <a:extLst>
              <a:ext uri="{FF2B5EF4-FFF2-40B4-BE49-F238E27FC236}">
                <a16:creationId xmlns:a16="http://schemas.microsoft.com/office/drawing/2014/main" id="{CCDE7215-F70A-7C7E-B8EB-29A365EA3DA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oVideo">
            <a:extLst>
              <a:ext uri="{FF2B5EF4-FFF2-40B4-BE49-F238E27FC236}">
                <a16:creationId xmlns:a16="http://schemas.microsoft.com/office/drawing/2014/main" id="{1A4C6185-8A72-9601-3BA8-8EFB29058D8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6280029" y="1620452"/>
            <a:ext cx="5418137" cy="4121150"/>
          </a:xfrm>
        </p:spPr>
        <p:txBody>
          <a:bodyPr>
            <a:normAutofit/>
          </a:bodyPr>
          <a:lstStyle/>
          <a:p>
            <a:pPr marL="0" indent="0">
              <a:buNone/>
              <a:defRPr/>
            </a:pPr>
            <a:r>
              <a:rPr lang="fr-FR" sz="2000" dirty="0">
                <a:solidFill>
                  <a:schemeClr val="accent1">
                    <a:lumMod val="75000"/>
                  </a:schemeClr>
                </a:solidFill>
                <a:cs typeface="Calibri" panose="020F0502020204030204" pitchFamily="34" charset="0"/>
              </a:rPr>
              <a:t>La combustion est l’action de </a:t>
            </a:r>
            <a:r>
              <a:rPr lang="fr-FR" sz="2000" b="1" dirty="0">
                <a:solidFill>
                  <a:schemeClr val="accent1">
                    <a:lumMod val="75000"/>
                  </a:schemeClr>
                </a:solidFill>
                <a:cs typeface="Calibri" panose="020F0502020204030204" pitchFamily="34" charset="0"/>
              </a:rPr>
              <a:t>brûler des matières premières </a:t>
            </a:r>
            <a:r>
              <a:rPr lang="fr-FR" sz="2000" dirty="0">
                <a:solidFill>
                  <a:schemeClr val="accent1">
                    <a:lumMod val="75000"/>
                  </a:schemeClr>
                </a:solidFill>
                <a:cs typeface="Calibri" panose="020F0502020204030204" pitchFamily="34" charset="0"/>
              </a:rPr>
              <a:t>(ex : pétrole, gaz, charbon…) pour créer de la chaleur. Cette chaleur peut être convertie :</a:t>
            </a:r>
          </a:p>
          <a:p>
            <a:pPr marL="285750" indent="-285750">
              <a:buFont typeface="Arial" panose="020B0604020202020204" pitchFamily="34" charset="0"/>
              <a:buChar char="•"/>
              <a:defRPr/>
            </a:pPr>
            <a:r>
              <a:rPr lang="fr-FR" sz="2000" dirty="0">
                <a:solidFill>
                  <a:schemeClr val="accent1">
                    <a:lumMod val="75000"/>
                  </a:schemeClr>
                </a:solidFill>
                <a:cs typeface="Calibri" panose="020F0502020204030204" pitchFamily="34" charset="0"/>
              </a:rPr>
              <a:t>En mouvement (ex : déplacement des véhicules) </a:t>
            </a:r>
          </a:p>
          <a:p>
            <a:pPr marL="285750" indent="-285750">
              <a:buFont typeface="Arial" panose="020B0604020202020204" pitchFamily="34" charset="0"/>
              <a:buChar char="•"/>
              <a:defRPr/>
            </a:pPr>
            <a:r>
              <a:rPr lang="fr-FR" sz="2000" dirty="0">
                <a:solidFill>
                  <a:schemeClr val="accent1">
                    <a:lumMod val="75000"/>
                  </a:schemeClr>
                </a:solidFill>
                <a:cs typeface="Calibri" panose="020F0502020204030204" pitchFamily="34" charset="0"/>
              </a:rPr>
              <a:t>En électricité</a:t>
            </a:r>
          </a:p>
          <a:p>
            <a:pPr marL="285750" indent="-285750">
              <a:buFont typeface="Arial" panose="020B0604020202020204" pitchFamily="34" charset="0"/>
              <a:buChar char="•"/>
              <a:defRPr/>
            </a:pPr>
            <a:r>
              <a:rPr lang="fr-FR" sz="2000" dirty="0">
                <a:solidFill>
                  <a:schemeClr val="accent1">
                    <a:lumMod val="75000"/>
                  </a:schemeClr>
                </a:solidFill>
                <a:cs typeface="Calibri" panose="020F0502020204030204" pitchFamily="34" charset="0"/>
              </a:rPr>
              <a:t>En chaleur (ex : chauffage)</a:t>
            </a:r>
          </a:p>
          <a:p>
            <a:pPr marL="0" indent="0">
              <a:buNone/>
              <a:defRPr/>
            </a:pPr>
            <a:r>
              <a:rPr lang="fr-FR" sz="2000" dirty="0">
                <a:solidFill>
                  <a:schemeClr val="accent1">
                    <a:lumMod val="75000"/>
                  </a:schemeClr>
                </a:solidFill>
                <a:cs typeface="Calibri" panose="020F0502020204030204" pitchFamily="34" charset="0"/>
              </a:rPr>
              <a:t>La combustion a besoin d’un </a:t>
            </a:r>
            <a:r>
              <a:rPr lang="fr-FR" sz="2000" b="1" dirty="0">
                <a:solidFill>
                  <a:schemeClr val="accent1">
                    <a:lumMod val="75000"/>
                  </a:schemeClr>
                </a:solidFill>
                <a:cs typeface="Calibri" panose="020F0502020204030204" pitchFamily="34" charset="0"/>
              </a:rPr>
              <a:t>combustible</a:t>
            </a:r>
            <a:r>
              <a:rPr lang="fr-FR" sz="2000" dirty="0">
                <a:solidFill>
                  <a:schemeClr val="accent1">
                    <a:lumMod val="75000"/>
                  </a:schemeClr>
                </a:solidFill>
                <a:cs typeface="Calibri" panose="020F0502020204030204" pitchFamily="34" charset="0"/>
              </a:rPr>
              <a:t> (ex : bois, papier, …), d’un </a:t>
            </a:r>
            <a:r>
              <a:rPr lang="fr-FR" sz="2000" b="1" dirty="0">
                <a:solidFill>
                  <a:schemeClr val="accent1">
                    <a:lumMod val="75000"/>
                  </a:schemeClr>
                </a:solidFill>
                <a:cs typeface="Calibri" panose="020F0502020204030204" pitchFamily="34" charset="0"/>
              </a:rPr>
              <a:t>comburant</a:t>
            </a:r>
            <a:r>
              <a:rPr lang="fr-FR" sz="2000" dirty="0">
                <a:solidFill>
                  <a:schemeClr val="accent1">
                    <a:lumMod val="75000"/>
                  </a:schemeClr>
                </a:solidFill>
                <a:cs typeface="Calibri" panose="020F0502020204030204" pitchFamily="34" charset="0"/>
              </a:rPr>
              <a:t> (souvent le dioxygène) et d’une </a:t>
            </a:r>
            <a:r>
              <a:rPr lang="fr-FR" sz="2000" b="1" dirty="0">
                <a:solidFill>
                  <a:schemeClr val="accent1">
                    <a:lumMod val="75000"/>
                  </a:schemeClr>
                </a:solidFill>
                <a:cs typeface="Calibri" panose="020F0502020204030204" pitchFamily="34" charset="0"/>
              </a:rPr>
              <a:t>source de chaleur</a:t>
            </a:r>
            <a:r>
              <a:rPr lang="fr-FR" sz="2000" dirty="0">
                <a:solidFill>
                  <a:schemeClr val="accent1">
                    <a:lumMod val="75000"/>
                  </a:schemeClr>
                </a:solidFill>
                <a:cs typeface="Calibri" panose="020F0502020204030204" pitchFamily="34" charset="0"/>
              </a:rPr>
              <a:t>.</a:t>
            </a:r>
          </a:p>
          <a:p>
            <a:pPr marL="0" indent="0">
              <a:buNone/>
              <a:defRPr/>
            </a:pPr>
            <a:r>
              <a:rPr lang="fr-FR" altLang="fr-FR" sz="2000" dirty="0">
                <a:solidFill>
                  <a:schemeClr val="accent1">
                    <a:lumMod val="75000"/>
                  </a:schemeClr>
                </a:solidFill>
                <a:cs typeface="Calibri" panose="020F0502020204030204" pitchFamily="34" charset="0"/>
              </a:rPr>
              <a:t>La combustion pollue l’air.</a:t>
            </a:r>
          </a:p>
          <a:p>
            <a:pPr marL="0" indent="0">
              <a:buNone/>
              <a:defRPr/>
            </a:pPr>
            <a:endParaRPr lang="fr-FR" sz="2000" dirty="0">
              <a:solidFill>
                <a:schemeClr val="accent1">
                  <a:lumMod val="75000"/>
                </a:schemeClr>
              </a:solidFill>
              <a:cs typeface="Calibri" panose="020F0502020204030204" pitchFamily="34" charset="0"/>
            </a:endParaRPr>
          </a:p>
          <a:p>
            <a:pPr marL="0" indent="0">
              <a:buNone/>
            </a:pPr>
            <a:endParaRPr lang="fr-FR" sz="2000" dirty="0">
              <a:solidFill>
                <a:schemeClr val="accent1">
                  <a:lumMod val="75000"/>
                </a:schemeClr>
              </a:solidFill>
            </a:endParaRPr>
          </a:p>
        </p:txBody>
      </p:sp>
      <p:grpSp>
        <p:nvGrpSpPr>
          <p:cNvPr id="7" name="Groupe 6"/>
          <p:cNvGrpSpPr>
            <a:grpSpLocks/>
          </p:cNvGrpSpPr>
          <p:nvPr/>
        </p:nvGrpSpPr>
        <p:grpSpPr bwMode="auto">
          <a:xfrm>
            <a:off x="1295829" y="5705035"/>
            <a:ext cx="4931349" cy="1197236"/>
            <a:chOff x="8777736" y="3454311"/>
            <a:chExt cx="3732906" cy="803185"/>
          </a:xfrm>
          <a:solidFill>
            <a:schemeClr val="accent5"/>
          </a:solidFill>
        </p:grpSpPr>
        <p:sp>
          <p:nvSpPr>
            <p:cNvPr id="8" name="Ellipse 3"/>
            <p:cNvSpPr/>
            <p:nvPr/>
          </p:nvSpPr>
          <p:spPr>
            <a:xfrm>
              <a:off x="8777736" y="3454311"/>
              <a:ext cx="3732906" cy="80318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9" name="l'épaisseur de la zone respirable"/>
            <p:cNvSpPr txBox="1">
              <a:spLocks noChangeArrowheads="1"/>
            </p:cNvSpPr>
            <p:nvPr/>
          </p:nvSpPr>
          <p:spPr bwMode="auto">
            <a:xfrm>
              <a:off x="8821548" y="3454311"/>
              <a:ext cx="3631437" cy="722669"/>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None/>
                <a:defRPr/>
              </a:pPr>
              <a:r>
                <a:rPr lang="fr-FR" altLang="fr-FR" sz="1600" dirty="0">
                  <a:solidFill>
                    <a:schemeClr val="bg1"/>
                  </a:solidFill>
                  <a:cs typeface="Calibri" panose="020F0502020204030204" pitchFamily="34" charset="0"/>
                </a:rPr>
                <a:t>Le savais-tu ?</a:t>
              </a:r>
            </a:p>
            <a:p>
              <a:pPr algn="ctr">
                <a:lnSpc>
                  <a:spcPct val="100000"/>
                </a:lnSpc>
                <a:spcBef>
                  <a:spcPct val="0"/>
                </a:spcBef>
                <a:buNone/>
                <a:defRPr/>
              </a:pPr>
              <a:r>
                <a:rPr lang="fr-FR" altLang="fr-FR" sz="1600" dirty="0">
                  <a:solidFill>
                    <a:schemeClr val="bg1"/>
                  </a:solidFill>
                  <a:cs typeface="Calibri" panose="020F0502020204030204" pitchFamily="34" charset="0"/>
                </a:rPr>
                <a:t>La combustion dégage des polluants dangereux pour la santé et le climat. C’est l’une des principales causes de maladies et de décès prématurés.</a:t>
              </a:r>
            </a:p>
          </p:txBody>
        </p:sp>
      </p:grpSp>
      <p:pic>
        <p:nvPicPr>
          <p:cNvPr id="22" name="Image 21">
            <a:extLst>
              <a:ext uri="{FF2B5EF4-FFF2-40B4-BE49-F238E27FC236}">
                <a16:creationId xmlns:a16="http://schemas.microsoft.com/office/drawing/2014/main" id="{762D8DF2-9B49-C12C-B050-4107D5A3B08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5" name="+">
            <a:extLst>
              <a:ext uri="{FF2B5EF4-FFF2-40B4-BE49-F238E27FC236}">
                <a16:creationId xmlns:a16="http://schemas.microsoft.com/office/drawing/2014/main" id="{FC6E7D5F-6893-755E-4DBF-0099D4955DD5}"/>
              </a:ext>
            </a:extLst>
          </p:cNvPr>
          <p:cNvPicPr preferRelativeResize="0">
            <a:picLocks/>
          </p:cNvPicPr>
          <p:nvPr/>
        </p:nvPicPr>
        <p:blipFill>
          <a:blip r:embed="rId10" cstate="print">
            <a:extLst>
              <a:ext uri="{28A0092B-C50C-407E-A947-70E740481C1C}">
                <a14:useLocalDpi xmlns:a14="http://schemas.microsoft.com/office/drawing/2010/main" val="0"/>
              </a:ext>
            </a:extLst>
          </a:blip>
          <a:stretch>
            <a:fillRect/>
          </a:stretch>
        </p:blipFill>
        <p:spPr bwMode="auto">
          <a:xfrm>
            <a:off x="9133380" y="5032450"/>
            <a:ext cx="541337" cy="459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55EA102F-5453-A8D7-E468-8BE81B13A9C0}"/>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75</a:t>
            </a:fld>
            <a:endParaRPr lang="fr-FR" altLang="fr-FR" sz="1800" b="1" dirty="0"/>
          </a:p>
        </p:txBody>
      </p:sp>
    </p:spTree>
    <p:extLst>
      <p:ext uri="{BB962C8B-B14F-4D97-AF65-F5344CB8AC3E}">
        <p14:creationId xmlns:p14="http://schemas.microsoft.com/office/powerpoint/2010/main" val="419583535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5"/>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xit" presetSubtype="0" fill="hold" nodeType="clickEffect">
                                  <p:stCondLst>
                                    <p:cond delay="0"/>
                                  </p:stCondLst>
                                  <p:childTnLst>
                                    <p:set>
                                      <p:cBhvr>
                                        <p:cTn id="29"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uiExpand="1"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7BBC01A9-FDF1-F4E6-03EA-1E72FF4C6FBC}"/>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Arial" charset="0"/>
              </a:rPr>
              <a:t>Quels types d’énergies les plus connus les véhicules utilisent-ils ?</a:t>
            </a:r>
            <a:endParaRPr lang="fr-FR" sz="3600" b="1" dirty="0">
              <a:solidFill>
                <a:schemeClr val="accent5">
                  <a:lumMod val="75000"/>
                </a:schemeClr>
              </a:solidFill>
              <a:cs typeface="Arial" panose="020B0604020202020204" pitchFamily="34" charset="0"/>
            </a:endParaRPr>
          </a:p>
        </p:txBody>
      </p:sp>
      <p:sp>
        <p:nvSpPr>
          <p:cNvPr id="9" name="Rectangle 1">
            <a:extLst>
              <a:ext uri="{FF2B5EF4-FFF2-40B4-BE49-F238E27FC236}">
                <a16:creationId xmlns:a16="http://schemas.microsoft.com/office/drawing/2014/main" id="{98C5E2B7-AC54-57B8-C7B0-DCE8E55BE9F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0" name="PictoVideo">
            <a:extLst>
              <a:ext uri="{FF2B5EF4-FFF2-40B4-BE49-F238E27FC236}">
                <a16:creationId xmlns:a16="http://schemas.microsoft.com/office/drawing/2014/main" id="{96B93329-3BEE-4539-ACE0-25D2398A179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Info">
            <a:extLst>
              <a:ext uri="{FF2B5EF4-FFF2-40B4-BE49-F238E27FC236}">
                <a16:creationId xmlns:a16="http://schemas.microsoft.com/office/drawing/2014/main" id="{2286B5A7-E48F-CFD0-C601-9898126EC5F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2" name="ZtxtP-Video">
            <a:extLst>
              <a:ext uri="{FF2B5EF4-FFF2-40B4-BE49-F238E27FC236}">
                <a16:creationId xmlns:a16="http://schemas.microsoft.com/office/drawing/2014/main" id="{4F5522F3-0168-5425-3236-3EC62326F83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3" name="PictoGuide">
            <a:extLst>
              <a:ext uri="{FF2B5EF4-FFF2-40B4-BE49-F238E27FC236}">
                <a16:creationId xmlns:a16="http://schemas.microsoft.com/office/drawing/2014/main" id="{AE5C6F5B-87DC-4DCC-5BCB-50EE77320C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ZtxtP-Guide">
            <a:extLst>
              <a:ext uri="{FF2B5EF4-FFF2-40B4-BE49-F238E27FC236}">
                <a16:creationId xmlns:a16="http://schemas.microsoft.com/office/drawing/2014/main" id="{ED7C5623-E09B-CCA2-04DC-3FC150E6BE7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5" name="ZtxtP-Video">
            <a:extLst>
              <a:ext uri="{FF2B5EF4-FFF2-40B4-BE49-F238E27FC236}">
                <a16:creationId xmlns:a16="http://schemas.microsoft.com/office/drawing/2014/main" id="{5BA7F131-8A3C-37EB-33AB-5E087A501B7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FD1FAAB0-C9BC-DADC-2B56-F755ED7E73F7}"/>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85A311D1-E446-C4BF-4A32-EEA6FF51CD9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DE.E.G.B.H</a:t>
            </a:r>
            <a:endParaRPr lang="fr-FR" altLang="fr-FR" sz="1000" dirty="0">
              <a:latin typeface="+mn-lt"/>
              <a:cs typeface="Arial" panose="020B0604020202020204" pitchFamily="34" charset="0"/>
            </a:endParaRPr>
          </a:p>
        </p:txBody>
      </p:sp>
      <p:sp>
        <p:nvSpPr>
          <p:cNvPr id="59406"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59407" name="Rectangle 1"/>
          <p:cNvSpPr>
            <a:spLocks noChangeArrowheads="1"/>
          </p:cNvSpPr>
          <p:nvPr/>
        </p:nvSpPr>
        <p:spPr bwMode="auto">
          <a:xfrm>
            <a:off x="7115469" y="2111375"/>
            <a:ext cx="6096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fr-FR" altLang="fr-FR" sz="1800">
              <a:latin typeface="Corbel" panose="020B0503020204020204" pitchFamily="34" charset="0"/>
            </a:endParaRPr>
          </a:p>
        </p:txBody>
      </p:sp>
      <p:sp>
        <p:nvSpPr>
          <p:cNvPr id="35" name="1 %">
            <a:extLst>
              <a:ext uri="{FF2B5EF4-FFF2-40B4-BE49-F238E27FC236}">
                <a16:creationId xmlns:a16="http://schemas.microsoft.com/office/drawing/2014/main" id="{EB5AA04C-AB7C-5F4E-80E1-387ECA9CD0EE}"/>
              </a:ext>
            </a:extLst>
          </p:cNvPr>
          <p:cNvSpPr>
            <a:spLocks noChangeArrowheads="1"/>
          </p:cNvSpPr>
          <p:nvPr/>
        </p:nvSpPr>
        <p:spPr bwMode="auto">
          <a:xfrm>
            <a:off x="6876864" y="1899079"/>
            <a:ext cx="496819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spcBef>
                <a:spcPts val="1000"/>
              </a:spcBef>
              <a:buFont typeface="Arial" panose="020B0604020202020204" pitchFamily="34" charset="0"/>
              <a:buNone/>
            </a:pPr>
            <a:r>
              <a:rPr lang="fr-FR" altLang="fr-FR" sz="2400" b="1" dirty="0">
                <a:solidFill>
                  <a:schemeClr val="accent1">
                    <a:lumMod val="75000"/>
                  </a:schemeClr>
                </a:solidFill>
                <a:latin typeface="+mn-lt"/>
                <a:cs typeface="Arial" panose="020B0604020202020204" pitchFamily="34" charset="0"/>
              </a:rPr>
              <a:t>Le diesel ou l’essence </a:t>
            </a:r>
          </a:p>
        </p:txBody>
      </p:sp>
      <p:sp>
        <p:nvSpPr>
          <p:cNvPr id="60" name="1 %">
            <a:extLst>
              <a:ext uri="{FF2B5EF4-FFF2-40B4-BE49-F238E27FC236}">
                <a16:creationId xmlns:a16="http://schemas.microsoft.com/office/drawing/2014/main" id="{745E57A3-E691-A84E-9328-72573273B2E0}"/>
              </a:ext>
            </a:extLst>
          </p:cNvPr>
          <p:cNvSpPr>
            <a:spLocks noChangeArrowheads="1"/>
          </p:cNvSpPr>
          <p:nvPr/>
        </p:nvSpPr>
        <p:spPr bwMode="auto">
          <a:xfrm>
            <a:off x="6876865" y="2873796"/>
            <a:ext cx="3084000"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lnSpc>
                <a:spcPct val="90000"/>
              </a:lnSpc>
              <a:spcBef>
                <a:spcPts val="1000"/>
              </a:spcBef>
              <a:buFont typeface="Arial" panose="020B0604020202020204" pitchFamily="34" charset="0"/>
              <a:buNone/>
            </a:pPr>
            <a:r>
              <a:rPr lang="fr-FR" altLang="fr-FR" sz="2400" b="1" dirty="0">
                <a:solidFill>
                  <a:schemeClr val="accent1">
                    <a:lumMod val="75000"/>
                  </a:schemeClr>
                </a:solidFill>
                <a:latin typeface="+mn-lt"/>
                <a:cs typeface="Arial" panose="020B0604020202020204" pitchFamily="34" charset="0"/>
              </a:rPr>
              <a:t>L’électricité</a:t>
            </a:r>
          </a:p>
        </p:txBody>
      </p:sp>
      <p:sp>
        <p:nvSpPr>
          <p:cNvPr id="61" name="1 %">
            <a:extLst>
              <a:ext uri="{FF2B5EF4-FFF2-40B4-BE49-F238E27FC236}">
                <a16:creationId xmlns:a16="http://schemas.microsoft.com/office/drawing/2014/main" id="{7E088DB4-170C-454D-A7C2-74537A22927B}"/>
              </a:ext>
            </a:extLst>
          </p:cNvPr>
          <p:cNvSpPr>
            <a:spLocks noChangeArrowheads="1"/>
          </p:cNvSpPr>
          <p:nvPr/>
        </p:nvSpPr>
        <p:spPr bwMode="auto">
          <a:xfrm>
            <a:off x="6876865" y="5871813"/>
            <a:ext cx="4675286" cy="830997"/>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None/>
              <a:defRPr/>
            </a:pPr>
            <a:r>
              <a:rPr lang="fr-FR" altLang="fr-FR" sz="2400" b="1" dirty="0">
                <a:solidFill>
                  <a:schemeClr val="accent1">
                    <a:lumMod val="75000"/>
                  </a:schemeClr>
                </a:solidFill>
                <a:latin typeface="+mn-lt"/>
                <a:cs typeface="Arial" panose="020B0604020202020204" pitchFamily="34" charset="0"/>
              </a:rPr>
              <a:t>Un mix de différentes énergies (véhicules hybrides)</a:t>
            </a:r>
          </a:p>
        </p:txBody>
      </p:sp>
      <p:sp>
        <p:nvSpPr>
          <p:cNvPr id="62" name="1 %">
            <a:extLst>
              <a:ext uri="{FF2B5EF4-FFF2-40B4-BE49-F238E27FC236}">
                <a16:creationId xmlns:a16="http://schemas.microsoft.com/office/drawing/2014/main" id="{7BD2C32C-030A-9C4E-9751-D9999505CB27}"/>
              </a:ext>
            </a:extLst>
          </p:cNvPr>
          <p:cNvSpPr>
            <a:spLocks noChangeArrowheads="1"/>
          </p:cNvSpPr>
          <p:nvPr/>
        </p:nvSpPr>
        <p:spPr bwMode="auto">
          <a:xfrm>
            <a:off x="6876864" y="3848513"/>
            <a:ext cx="4675287"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 typeface="Arial" charset="0"/>
              <a:buNone/>
              <a:defRPr/>
            </a:pPr>
            <a:r>
              <a:rPr lang="fr-FR" altLang="fr-FR" sz="2400" b="1" dirty="0">
                <a:solidFill>
                  <a:schemeClr val="accent1">
                    <a:lumMod val="75000"/>
                  </a:schemeClr>
                </a:solidFill>
                <a:latin typeface="+mn-lt"/>
                <a:cs typeface="Arial" panose="020B0604020202020204" pitchFamily="34" charset="0"/>
              </a:rPr>
              <a:t>Le gaz</a:t>
            </a:r>
          </a:p>
        </p:txBody>
      </p:sp>
      <p:pic>
        <p:nvPicPr>
          <p:cNvPr id="4" name="Imag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764468" y="4471257"/>
            <a:ext cx="3881864" cy="1690036"/>
          </a:xfrm>
          <a:prstGeom prst="rect">
            <a:avLst/>
          </a:prstGeom>
        </p:spPr>
      </p:pic>
      <p:pic>
        <p:nvPicPr>
          <p:cNvPr id="5" name="Imag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641348" y="1331426"/>
            <a:ext cx="3983701" cy="3320376"/>
          </a:xfrm>
          <a:prstGeom prst="rect">
            <a:avLst/>
          </a:prstGeom>
        </p:spPr>
      </p:pic>
      <p:sp>
        <p:nvSpPr>
          <p:cNvPr id="26" name="? bleu">
            <a:extLst>
              <a:ext uri="{FF2B5EF4-FFF2-40B4-BE49-F238E27FC236}">
                <a16:creationId xmlns:a16="http://schemas.microsoft.com/office/drawing/2014/main" id="{95C60489-4FF5-4787-A862-FD560BE32D46}"/>
              </a:ext>
            </a:extLst>
          </p:cNvPr>
          <p:cNvSpPr>
            <a:spLocks noChangeArrowheads="1"/>
          </p:cNvSpPr>
          <p:nvPr/>
        </p:nvSpPr>
        <p:spPr bwMode="auto">
          <a:xfrm>
            <a:off x="6150454" y="5767903"/>
            <a:ext cx="245534" cy="646331"/>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3600" dirty="0">
                <a:solidFill>
                  <a:schemeClr val="bg1"/>
                </a:solidFill>
                <a:latin typeface="+mn-lt"/>
              </a:rPr>
              <a:t>5</a:t>
            </a:r>
          </a:p>
        </p:txBody>
      </p:sp>
      <p:sp>
        <p:nvSpPr>
          <p:cNvPr id="27" name="1 %">
            <a:extLst>
              <a:ext uri="{FF2B5EF4-FFF2-40B4-BE49-F238E27FC236}">
                <a16:creationId xmlns:a16="http://schemas.microsoft.com/office/drawing/2014/main" id="{7FE04AAD-02C1-4D52-A5D4-A33B0F0BA81F}"/>
              </a:ext>
            </a:extLst>
          </p:cNvPr>
          <p:cNvSpPr>
            <a:spLocks noChangeArrowheads="1"/>
          </p:cNvSpPr>
          <p:nvPr/>
        </p:nvSpPr>
        <p:spPr bwMode="auto">
          <a:xfrm>
            <a:off x="6848952" y="4860163"/>
            <a:ext cx="4703200" cy="46166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lnSpc>
                <a:spcPct val="90000"/>
              </a:lnSpc>
              <a:spcBef>
                <a:spcPts val="1000"/>
              </a:spcBef>
              <a:buFont typeface="Arial" charset="0"/>
              <a:buChar char="•"/>
              <a:defRPr sz="2800">
                <a:solidFill>
                  <a:schemeClr val="tx1"/>
                </a:solidFill>
                <a:latin typeface="Calibri" pitchFamily="34" charset="0"/>
              </a:defRPr>
            </a:lvl1pPr>
            <a:lvl2pPr marL="742950" indent="-285750">
              <a:lnSpc>
                <a:spcPct val="90000"/>
              </a:lnSpc>
              <a:spcBef>
                <a:spcPts val="500"/>
              </a:spcBef>
              <a:buFont typeface="Arial" charset="0"/>
              <a:buChar char="•"/>
              <a:defRPr sz="2400">
                <a:solidFill>
                  <a:schemeClr val="tx1"/>
                </a:solidFill>
                <a:latin typeface="Calibri" pitchFamily="34" charset="0"/>
              </a:defRPr>
            </a:lvl2pPr>
            <a:lvl3pPr marL="1143000" indent="-228600">
              <a:lnSpc>
                <a:spcPct val="90000"/>
              </a:lnSpc>
              <a:spcBef>
                <a:spcPts val="500"/>
              </a:spcBef>
              <a:buFont typeface="Arial" charset="0"/>
              <a:buChar char="•"/>
              <a:defRPr sz="2000">
                <a:solidFill>
                  <a:schemeClr val="tx1"/>
                </a:solidFill>
                <a:latin typeface="Calibri" pitchFamily="34" charset="0"/>
              </a:defRPr>
            </a:lvl3pPr>
            <a:lvl4pPr marL="1600200" indent="-228600">
              <a:lnSpc>
                <a:spcPct val="90000"/>
              </a:lnSpc>
              <a:spcBef>
                <a:spcPts val="500"/>
              </a:spcBef>
              <a:buFont typeface="Arial" charset="0"/>
              <a:buChar char="•"/>
              <a:defRPr>
                <a:solidFill>
                  <a:schemeClr val="tx1"/>
                </a:solidFill>
                <a:latin typeface="Calibri" pitchFamily="34" charset="0"/>
              </a:defRPr>
            </a:lvl4pPr>
            <a:lvl5pPr marL="2057400" indent="-22860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None/>
              <a:defRPr/>
            </a:pPr>
            <a:r>
              <a:rPr lang="fr-FR" altLang="fr-FR" sz="2400" b="1" dirty="0">
                <a:solidFill>
                  <a:schemeClr val="accent1">
                    <a:lumMod val="75000"/>
                  </a:schemeClr>
                </a:solidFill>
                <a:latin typeface="+mn-lt"/>
                <a:cs typeface="Arial" panose="020B0604020202020204" pitchFamily="34" charset="0"/>
              </a:rPr>
              <a:t>Le biocarburant</a:t>
            </a:r>
          </a:p>
        </p:txBody>
      </p:sp>
      <p:pic>
        <p:nvPicPr>
          <p:cNvPr id="18" name="Image 17">
            <a:extLst>
              <a:ext uri="{FF2B5EF4-FFF2-40B4-BE49-F238E27FC236}">
                <a16:creationId xmlns:a16="http://schemas.microsoft.com/office/drawing/2014/main" id="{4E1F1DE2-8A12-0191-24A6-C179B1FF352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grpSp>
        <p:nvGrpSpPr>
          <p:cNvPr id="7" name="Groupe 1">
            <a:extLst>
              <a:ext uri="{FF2B5EF4-FFF2-40B4-BE49-F238E27FC236}">
                <a16:creationId xmlns:a16="http://schemas.microsoft.com/office/drawing/2014/main" id="{C3D82694-8E13-C9A1-A338-28FED7607DC6}"/>
              </a:ext>
            </a:extLst>
          </p:cNvPr>
          <p:cNvGrpSpPr/>
          <p:nvPr/>
        </p:nvGrpSpPr>
        <p:grpSpPr>
          <a:xfrm>
            <a:off x="5875230" y="1655981"/>
            <a:ext cx="836785" cy="836785"/>
            <a:chOff x="2979068" y="2181479"/>
            <a:chExt cx="1015200" cy="1015200"/>
          </a:xfrm>
          <a:solidFill>
            <a:srgbClr val="42C4E3"/>
          </a:solidFill>
        </p:grpSpPr>
        <p:sp>
          <p:nvSpPr>
            <p:cNvPr id="8" name="Numéro 1">
              <a:extLst>
                <a:ext uri="{FF2B5EF4-FFF2-40B4-BE49-F238E27FC236}">
                  <a16:creationId xmlns:a16="http://schemas.microsoft.com/office/drawing/2014/main" id="{B7F9FA41-5F88-03F1-25AB-178EAE31AB3C}"/>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9" name="? bleu">
              <a:extLst>
                <a:ext uri="{FF2B5EF4-FFF2-40B4-BE49-F238E27FC236}">
                  <a16:creationId xmlns:a16="http://schemas.microsoft.com/office/drawing/2014/main" id="{8D011039-AE9F-D26D-84ED-5E6E1C7FF96C}"/>
                </a:ext>
              </a:extLst>
            </p:cNvPr>
            <p:cNvSpPr>
              <a:spLocks noChangeArrowheads="1"/>
            </p:cNvSpPr>
            <p:nvPr/>
          </p:nvSpPr>
          <p:spPr bwMode="auto">
            <a:xfrm>
              <a:off x="3212042" y="2212366"/>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0" name="Groupe 19">
            <a:extLst>
              <a:ext uri="{FF2B5EF4-FFF2-40B4-BE49-F238E27FC236}">
                <a16:creationId xmlns:a16="http://schemas.microsoft.com/office/drawing/2014/main" id="{A7CB6974-4ADC-A948-CE49-EDAC18013D6D}"/>
              </a:ext>
            </a:extLst>
          </p:cNvPr>
          <p:cNvGrpSpPr/>
          <p:nvPr/>
        </p:nvGrpSpPr>
        <p:grpSpPr>
          <a:xfrm>
            <a:off x="5959639" y="3621380"/>
            <a:ext cx="836785" cy="836785"/>
            <a:chOff x="9725308" y="2293938"/>
            <a:chExt cx="1015200" cy="1015200"/>
          </a:xfrm>
        </p:grpSpPr>
        <p:sp>
          <p:nvSpPr>
            <p:cNvPr id="21" name="Numéro 3">
              <a:extLst>
                <a:ext uri="{FF2B5EF4-FFF2-40B4-BE49-F238E27FC236}">
                  <a16:creationId xmlns:a16="http://schemas.microsoft.com/office/drawing/2014/main" id="{64EE6D6F-4DEA-420F-70FF-FD41A6D00D8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BE9D0A20-6535-84B0-715E-1FB83A7C59C4}"/>
                </a:ext>
              </a:extLst>
            </p:cNvPr>
            <p:cNvSpPr>
              <a:spLocks noChangeArrowheads="1"/>
            </p:cNvSpPr>
            <p:nvPr/>
          </p:nvSpPr>
          <p:spPr bwMode="auto">
            <a:xfrm>
              <a:off x="9927506" y="2298945"/>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9" name="Groupe 28">
            <a:extLst>
              <a:ext uri="{FF2B5EF4-FFF2-40B4-BE49-F238E27FC236}">
                <a16:creationId xmlns:a16="http://schemas.microsoft.com/office/drawing/2014/main" id="{B9AE1A02-EC5C-93D7-9606-7BC17A64F821}"/>
              </a:ext>
            </a:extLst>
          </p:cNvPr>
          <p:cNvGrpSpPr/>
          <p:nvPr/>
        </p:nvGrpSpPr>
        <p:grpSpPr>
          <a:xfrm>
            <a:off x="5942706" y="5868918"/>
            <a:ext cx="836785" cy="836785"/>
            <a:chOff x="6250282" y="5007328"/>
            <a:chExt cx="1015200" cy="1015200"/>
          </a:xfrm>
        </p:grpSpPr>
        <p:sp>
          <p:nvSpPr>
            <p:cNvPr id="30" name="Numéro 5">
              <a:extLst>
                <a:ext uri="{FF2B5EF4-FFF2-40B4-BE49-F238E27FC236}">
                  <a16:creationId xmlns:a16="http://schemas.microsoft.com/office/drawing/2014/main" id="{111F6B70-2432-9D83-30D2-9F22B7D65FBC}"/>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1" name="? bleu">
              <a:extLst>
                <a:ext uri="{FF2B5EF4-FFF2-40B4-BE49-F238E27FC236}">
                  <a16:creationId xmlns:a16="http://schemas.microsoft.com/office/drawing/2014/main" id="{892B2437-9784-6764-3996-4EB98463039A}"/>
                </a:ext>
              </a:extLst>
            </p:cNvPr>
            <p:cNvSpPr>
              <a:spLocks noChangeArrowheads="1"/>
            </p:cNvSpPr>
            <p:nvPr/>
          </p:nvSpPr>
          <p:spPr bwMode="auto">
            <a:xfrm>
              <a:off x="6448519" y="5007328"/>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32" name="Groupe 31">
            <a:extLst>
              <a:ext uri="{FF2B5EF4-FFF2-40B4-BE49-F238E27FC236}">
                <a16:creationId xmlns:a16="http://schemas.microsoft.com/office/drawing/2014/main" id="{64FBB4DB-8BB0-9F72-8F30-5AAE827A365F}"/>
              </a:ext>
            </a:extLst>
          </p:cNvPr>
          <p:cNvGrpSpPr/>
          <p:nvPr/>
        </p:nvGrpSpPr>
        <p:grpSpPr>
          <a:xfrm>
            <a:off x="5942706" y="4673500"/>
            <a:ext cx="836785" cy="843501"/>
            <a:chOff x="3027027" y="5038867"/>
            <a:chExt cx="1015200" cy="1023348"/>
          </a:xfrm>
        </p:grpSpPr>
        <p:sp>
          <p:nvSpPr>
            <p:cNvPr id="33" name="Numéro 4">
              <a:extLst>
                <a:ext uri="{FF2B5EF4-FFF2-40B4-BE49-F238E27FC236}">
                  <a16:creationId xmlns:a16="http://schemas.microsoft.com/office/drawing/2014/main" id="{1062B0EC-570C-6545-B0E4-312BE7FC23C9}"/>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4" name="? bleu">
              <a:extLst>
                <a:ext uri="{FF2B5EF4-FFF2-40B4-BE49-F238E27FC236}">
                  <a16:creationId xmlns:a16="http://schemas.microsoft.com/office/drawing/2014/main" id="{3658907E-5A28-F8CE-21D0-1810E6D23741}"/>
                </a:ext>
              </a:extLst>
            </p:cNvPr>
            <p:cNvSpPr>
              <a:spLocks noChangeArrowheads="1"/>
            </p:cNvSpPr>
            <p:nvPr/>
          </p:nvSpPr>
          <p:spPr bwMode="auto">
            <a:xfrm>
              <a:off x="3213006" y="5038867"/>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6" name="Groupe 2">
            <a:extLst>
              <a:ext uri="{FF2B5EF4-FFF2-40B4-BE49-F238E27FC236}">
                <a16:creationId xmlns:a16="http://schemas.microsoft.com/office/drawing/2014/main" id="{FE8FF18A-23B3-A814-5C3D-A70CD15D0A28}"/>
              </a:ext>
            </a:extLst>
          </p:cNvPr>
          <p:cNvGrpSpPr/>
          <p:nvPr/>
        </p:nvGrpSpPr>
        <p:grpSpPr>
          <a:xfrm>
            <a:off x="5910083" y="2632880"/>
            <a:ext cx="836785" cy="836785"/>
            <a:chOff x="6429109" y="2275219"/>
            <a:chExt cx="1015200" cy="1015200"/>
          </a:xfrm>
        </p:grpSpPr>
        <p:sp>
          <p:nvSpPr>
            <p:cNvPr id="37" name="Numéro 2">
              <a:extLst>
                <a:ext uri="{FF2B5EF4-FFF2-40B4-BE49-F238E27FC236}">
                  <a16:creationId xmlns:a16="http://schemas.microsoft.com/office/drawing/2014/main" id="{10AD0E08-31CD-8D6F-147D-64912090FF3B}"/>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8" name="? bleu">
              <a:extLst>
                <a:ext uri="{FF2B5EF4-FFF2-40B4-BE49-F238E27FC236}">
                  <a16:creationId xmlns:a16="http://schemas.microsoft.com/office/drawing/2014/main" id="{160A5325-6B36-B3F6-8F47-19F7D2B09CE7}"/>
                </a:ext>
              </a:extLst>
            </p:cNvPr>
            <p:cNvSpPr>
              <a:spLocks noChangeArrowheads="1"/>
            </p:cNvSpPr>
            <p:nvPr/>
          </p:nvSpPr>
          <p:spPr bwMode="auto">
            <a:xfrm>
              <a:off x="6654666" y="2313481"/>
              <a:ext cx="356489" cy="831687"/>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pic>
        <p:nvPicPr>
          <p:cNvPr id="39" name="Image 38">
            <a:hlinkClick r:id="rId10" action="ppaction://hlinksldjump"/>
            <a:extLst>
              <a:ext uri="{FF2B5EF4-FFF2-40B4-BE49-F238E27FC236}">
                <a16:creationId xmlns:a16="http://schemas.microsoft.com/office/drawing/2014/main" id="{3BE69C6A-6C80-F291-19F0-7D436B1C2D4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062842" y="4944988"/>
            <a:ext cx="596233" cy="546968"/>
          </a:xfrm>
          <a:prstGeom prst="rect">
            <a:avLst/>
          </a:prstGeom>
        </p:spPr>
      </p:pic>
      <p:sp>
        <p:nvSpPr>
          <p:cNvPr id="2" name="Espace réservé du numéro de diapositive 1">
            <a:extLst>
              <a:ext uri="{FF2B5EF4-FFF2-40B4-BE49-F238E27FC236}">
                <a16:creationId xmlns:a16="http://schemas.microsoft.com/office/drawing/2014/main" id="{596459B6-44F0-DE59-533F-4DF92A1CD7E3}"/>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76</a:t>
            </a:fld>
            <a:endParaRPr lang="fr-FR" altLang="fr-FR" sz="1800" b="1" dirty="0"/>
          </a:p>
        </p:txBody>
      </p:sp>
    </p:spTree>
    <p:extLst>
      <p:ext uri="{BB962C8B-B14F-4D97-AF65-F5344CB8AC3E}">
        <p14:creationId xmlns:p14="http://schemas.microsoft.com/office/powerpoint/2010/main" val="1172947799"/>
      </p:ext>
    </p:extLst>
  </p:cSld>
  <p:clrMapOvr>
    <a:masterClrMapping/>
  </p:clrMapOvr>
  <p:transition spd="slow"/>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9" restart="whenNotActive" fill="hold" evtFilter="cancelBubble" nodeType="interactiveSeq">
                <p:stCondLst>
                  <p:cond evt="onClick" delay="0">
                    <p:tgtEl>
                      <p:spTgt spid="36"/>
                    </p:tgtEl>
                  </p:cond>
                </p:stCondLst>
                <p:endSync evt="end" delay="0">
                  <p:rtn val="all"/>
                </p:endSync>
                <p:childTnLst>
                  <p:par>
                    <p:cTn id="10" fill="hold">
                      <p:stCondLst>
                        <p:cond delay="0"/>
                      </p:stCondLst>
                      <p:childTnLst>
                        <p:par>
                          <p:cTn id="11" fill="hold">
                            <p:stCondLst>
                              <p:cond delay="0"/>
                            </p:stCondLst>
                            <p:childTnLst>
                              <p:par>
                                <p:cTn id="12" presetID="1" presetClass="exit" presetSubtype="0" fill="hold" nodeType="withEffect">
                                  <p:stCondLst>
                                    <p:cond delay="0"/>
                                  </p:stCondLst>
                                  <p:childTnLst>
                                    <p:set>
                                      <p:cBhvr>
                                        <p:cTn id="13" dur="1" fill="hold">
                                          <p:stCondLst>
                                            <p:cond delay="0"/>
                                          </p:stCondLst>
                                        </p:cTn>
                                        <p:tgtEl>
                                          <p:spTgt spid="36"/>
                                        </p:tgtEl>
                                        <p:attrNameLst>
                                          <p:attrName>style.visibility</p:attrName>
                                        </p:attrNameLst>
                                      </p:cBhvr>
                                      <p:to>
                                        <p:strVal val="hidden"/>
                                      </p:to>
                                    </p:set>
                                  </p:childTnLst>
                                </p:cTn>
                              </p:par>
                              <p:par>
                                <p:cTn id="14" presetID="1" presetClass="entr" presetSubtype="0" fill="hold" grpId="0" nodeType="withEffect">
                                  <p:stCondLst>
                                    <p:cond delay="0"/>
                                  </p:stCondLst>
                                  <p:childTnLst>
                                    <p:set>
                                      <p:cBhvr>
                                        <p:cTn id="15" dur="1" fill="hold">
                                          <p:stCondLst>
                                            <p:cond delay="0"/>
                                          </p:stCondLst>
                                        </p:cTn>
                                        <p:tgtEl>
                                          <p:spTgt spid="60"/>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16" restart="whenNotActive" fill="hold" evtFilter="cancelBubble" nodeType="interactiveSeq">
                <p:stCondLst>
                  <p:cond evt="onClick" delay="0">
                    <p:tgtEl>
                      <p:spTgt spid="20"/>
                    </p:tgtEl>
                  </p:cond>
                </p:stCondLst>
                <p:endSync evt="end" delay="0">
                  <p:rtn val="all"/>
                </p:endSync>
                <p:childTnLst>
                  <p:par>
                    <p:cTn id="17" fill="hold">
                      <p:stCondLst>
                        <p:cond delay="0"/>
                      </p:stCondLst>
                      <p:childTnLst>
                        <p:par>
                          <p:cTn id="18" fill="hold">
                            <p:stCondLst>
                              <p:cond delay="0"/>
                            </p:stCondLst>
                            <p:childTnLst>
                              <p:par>
                                <p:cTn id="19" presetID="1" presetClass="exit" presetSubtype="0" fill="hold" nodeType="withEffect">
                                  <p:stCondLst>
                                    <p:cond delay="0"/>
                                  </p:stCondLst>
                                  <p:childTnLst>
                                    <p:set>
                                      <p:cBhvr>
                                        <p:cTn id="20" dur="1" fill="hold">
                                          <p:stCondLst>
                                            <p:cond delay="0"/>
                                          </p:stCondLst>
                                        </p:cTn>
                                        <p:tgtEl>
                                          <p:spTgt spid="20"/>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62"/>
                                        </p:tgtEl>
                                        <p:attrNameLst>
                                          <p:attrName>style.visibility</p:attrName>
                                        </p:attrNameLst>
                                      </p:cBhvr>
                                      <p:to>
                                        <p:strVal val="visible"/>
                                      </p:to>
                                    </p:set>
                                  </p:childTnLst>
                                </p:cTn>
                              </p:par>
                            </p:childTnLst>
                          </p:cTn>
                        </p:par>
                      </p:childTnLst>
                    </p:cTn>
                  </p:par>
                </p:childTnLst>
              </p:cTn>
              <p:nextCondLst>
                <p:cond evt="onClick" delay="0">
                  <p:tgtEl>
                    <p:spTgt spid="20"/>
                  </p:tgtEl>
                </p:cond>
              </p:nextCondLst>
            </p:seq>
            <p:seq concurrent="1" nextAc="seek">
              <p:cTn id="23" restart="whenNotActive" fill="hold" evtFilter="cancelBubble" nodeType="interactiveSeq">
                <p:stCondLst>
                  <p:cond evt="onClick" delay="0">
                    <p:tgtEl>
                      <p:spTgt spid="29"/>
                    </p:tgtEl>
                  </p:cond>
                </p:stCondLst>
                <p:endSync evt="end" delay="0">
                  <p:rtn val="all"/>
                </p:endSync>
                <p:childTnLst>
                  <p:par>
                    <p:cTn id="24" fill="hold">
                      <p:stCondLst>
                        <p:cond delay="0"/>
                      </p:stCondLst>
                      <p:childTnLst>
                        <p:par>
                          <p:cTn id="25" fill="hold">
                            <p:stCondLst>
                              <p:cond delay="0"/>
                            </p:stCondLst>
                            <p:childTnLst>
                              <p:par>
                                <p:cTn id="26" presetID="1" presetClass="exit" presetSubtype="0" fill="hold" nodeType="withEffect">
                                  <p:stCondLst>
                                    <p:cond delay="0"/>
                                  </p:stCondLst>
                                  <p:childTnLst>
                                    <p:set>
                                      <p:cBhvr>
                                        <p:cTn id="27" dur="1" fill="hold">
                                          <p:stCondLst>
                                            <p:cond delay="0"/>
                                          </p:stCondLst>
                                        </p:cTn>
                                        <p:tgtEl>
                                          <p:spTgt spid="29"/>
                                        </p:tgtEl>
                                        <p:attrNameLst>
                                          <p:attrName>style.visibility</p:attrName>
                                        </p:attrNameLst>
                                      </p:cBhvr>
                                      <p:to>
                                        <p:strVal val="hidden"/>
                                      </p:to>
                                    </p:set>
                                  </p:childTnLst>
                                </p:cTn>
                              </p:par>
                              <p:par>
                                <p:cTn id="28" presetID="1" presetClass="entr" presetSubtype="0" fill="hold" grpId="0" nodeType="withEffect">
                                  <p:stCondLst>
                                    <p:cond delay="0"/>
                                  </p:stCondLst>
                                  <p:childTnLst>
                                    <p:set>
                                      <p:cBhvr>
                                        <p:cTn id="29" dur="1" fill="hold">
                                          <p:stCondLst>
                                            <p:cond delay="0"/>
                                          </p:stCondLst>
                                        </p:cTn>
                                        <p:tgtEl>
                                          <p:spTgt spid="61"/>
                                        </p:tgtEl>
                                        <p:attrNameLst>
                                          <p:attrName>style.visibility</p:attrName>
                                        </p:attrNameLst>
                                      </p:cBhvr>
                                      <p:to>
                                        <p:strVal val="visible"/>
                                      </p:to>
                                    </p:set>
                                  </p:childTnLst>
                                </p:cTn>
                              </p:par>
                            </p:childTnLst>
                          </p:cTn>
                        </p:par>
                      </p:childTnLst>
                    </p:cTn>
                  </p:par>
                </p:childTnLst>
              </p:cTn>
              <p:nextCondLst>
                <p:cond evt="onClick" delay="0">
                  <p:tgtEl>
                    <p:spTgt spid="29"/>
                  </p:tgtEl>
                </p:cond>
              </p:nextCondLst>
            </p:seq>
            <p:seq concurrent="1" nextAc="seek">
              <p:cTn id="30" restart="whenNotActive" fill="hold" evtFilter="cancelBubble" nodeType="interactiveSeq">
                <p:stCondLst>
                  <p:cond evt="onClick" delay="0">
                    <p:tgtEl>
                      <p:spTgt spid="32"/>
                    </p:tgtEl>
                  </p:cond>
                </p:stCondLst>
                <p:endSync evt="end" delay="0">
                  <p:rtn val="all"/>
                </p:endSync>
                <p:childTnLst>
                  <p:par>
                    <p:cTn id="31" fill="hold">
                      <p:stCondLst>
                        <p:cond delay="0"/>
                      </p:stCondLst>
                      <p:childTnLst>
                        <p:par>
                          <p:cTn id="32" fill="hold">
                            <p:stCondLst>
                              <p:cond delay="0"/>
                            </p:stCondLst>
                            <p:childTnLst>
                              <p:par>
                                <p:cTn id="33" presetID="1" presetClass="exit" presetSubtype="0" fill="hold" nodeType="withEffect">
                                  <p:stCondLst>
                                    <p:cond delay="0"/>
                                  </p:stCondLst>
                                  <p:childTnLst>
                                    <p:set>
                                      <p:cBhvr>
                                        <p:cTn id="34" dur="1" fill="hold">
                                          <p:stCondLst>
                                            <p:cond delay="0"/>
                                          </p:stCondLst>
                                        </p:cTn>
                                        <p:tgtEl>
                                          <p:spTgt spid="32"/>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childTnLst>
                                </p:cTn>
                              </p:par>
                            </p:childTnLst>
                          </p:cTn>
                        </p:par>
                      </p:childTnLst>
                    </p:cTn>
                  </p:par>
                </p:childTnLst>
              </p:cTn>
              <p:nextCondLst>
                <p:cond evt="onClick" delay="0">
                  <p:tgtEl>
                    <p:spTgt spid="32"/>
                  </p:tgtEl>
                </p:cond>
              </p:nextCondLst>
            </p:seq>
          </p:childTnLst>
        </p:cTn>
      </p:par>
    </p:tnLst>
    <p:bldLst>
      <p:bldP spid="35" grpId="0"/>
      <p:bldP spid="60" grpId="0"/>
      <p:bldP spid="61" grpId="0"/>
      <p:bldP spid="62" grpId="0"/>
      <p:bldP spid="27" grpId="0"/>
    </p:bld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075FAA5-0876-D7F1-9655-9FD367948B1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Qu’est ce que le biocarburant ?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BB346E77-21FC-BDCB-2D10-598F0485FCB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F7A503DC-F72D-0C5E-9DF0-6A0DBCF4A2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BE11A473-5B0D-B801-C0E6-1B8F14E6DAC3}"/>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85B8D0C8-52A0-7AFF-C1AC-96DEE9B2E61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4" name="PictoGuide">
            <a:extLst>
              <a:ext uri="{FF2B5EF4-FFF2-40B4-BE49-F238E27FC236}">
                <a16:creationId xmlns:a16="http://schemas.microsoft.com/office/drawing/2014/main" id="{4F5675CC-479B-59F0-9612-1A8900E975F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txtP-Guide">
            <a:extLst>
              <a:ext uri="{FF2B5EF4-FFF2-40B4-BE49-F238E27FC236}">
                <a16:creationId xmlns:a16="http://schemas.microsoft.com/office/drawing/2014/main" id="{03CD5138-1D3A-17B0-E032-FB8EEB1FA2B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6" name="ZtxtP-Video">
            <a:extLst>
              <a:ext uri="{FF2B5EF4-FFF2-40B4-BE49-F238E27FC236}">
                <a16:creationId xmlns:a16="http://schemas.microsoft.com/office/drawing/2014/main" id="{A537BA90-4BFA-AA75-8D3E-3595FC5A54B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7" name="Image 42">
            <a:extLst>
              <a:ext uri="{FF2B5EF4-FFF2-40B4-BE49-F238E27FC236}">
                <a16:creationId xmlns:a16="http://schemas.microsoft.com/office/drawing/2014/main" id="{FAF16FE5-A232-F468-16C3-A44895FED0B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oVideo">
            <a:extLst>
              <a:ext uri="{FF2B5EF4-FFF2-40B4-BE49-F238E27FC236}">
                <a16:creationId xmlns:a16="http://schemas.microsoft.com/office/drawing/2014/main" id="{A0B15701-4216-43CA-7504-971AABED538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4"/>
          <p:cNvSpPr>
            <a:spLocks noGrp="1"/>
          </p:cNvSpPr>
          <p:nvPr>
            <p:ph sz="quarter" idx="4294967295"/>
          </p:nvPr>
        </p:nvSpPr>
        <p:spPr>
          <a:xfrm>
            <a:off x="6481268" y="2042319"/>
            <a:ext cx="5032375" cy="4121150"/>
          </a:xfrm>
        </p:spPr>
        <p:txBody>
          <a:bodyPr>
            <a:normAutofit/>
          </a:bodyPr>
          <a:lstStyle/>
          <a:p>
            <a:pPr marL="0" indent="0">
              <a:buNone/>
            </a:pPr>
            <a:r>
              <a:rPr lang="fr-FR" sz="2000" dirty="0">
                <a:solidFill>
                  <a:schemeClr val="accent1">
                    <a:lumMod val="75000"/>
                  </a:schemeClr>
                </a:solidFill>
                <a:cs typeface="Calibri" panose="020F0502020204030204" pitchFamily="34" charset="0"/>
              </a:rPr>
              <a:t>Les biocarburants sont des </a:t>
            </a:r>
            <a:r>
              <a:rPr lang="fr-FR" sz="2000" b="1" dirty="0">
                <a:solidFill>
                  <a:schemeClr val="accent1">
                    <a:lumMod val="75000"/>
                  </a:schemeClr>
                </a:solidFill>
                <a:cs typeface="Calibri" panose="020F0502020204030204" pitchFamily="34" charset="0"/>
              </a:rPr>
              <a:t>carburants de substitution obtenus à partir de la biomasse</a:t>
            </a:r>
            <a:r>
              <a:rPr lang="fr-FR" sz="2000" dirty="0">
                <a:solidFill>
                  <a:schemeClr val="accent1">
                    <a:lumMod val="75000"/>
                  </a:schemeClr>
                </a:solidFill>
                <a:cs typeface="Calibri" panose="020F0502020204030204" pitchFamily="34" charset="0"/>
              </a:rPr>
              <a:t> (ex: canne à sucre, betterave, tournesol, cacahuète, palme…). Ils sont généralement mélangés à des carburants fossiles sous forme d'alcools, d'huiles ou d'hydrocarbures. Ils polluent l’air et contribuent au dérèglement climatique. </a:t>
            </a:r>
          </a:p>
          <a:p>
            <a:pPr marL="0" indent="0">
              <a:buNone/>
            </a:pPr>
            <a:r>
              <a:rPr lang="fr-FR" sz="2000" dirty="0">
                <a:solidFill>
                  <a:schemeClr val="accent1">
                    <a:lumMod val="75000"/>
                  </a:schemeClr>
                </a:solidFill>
                <a:cs typeface="Calibri" panose="020F0502020204030204" pitchFamily="34" charset="0"/>
              </a:rPr>
              <a:t>Deux grandes filières de production de biocarburants existent : </a:t>
            </a:r>
          </a:p>
          <a:p>
            <a:pPr marL="285750" indent="-285750">
              <a:buFont typeface="Arial" panose="020B0604020202020204" pitchFamily="34" charset="0"/>
              <a:buChar char="•"/>
            </a:pPr>
            <a:r>
              <a:rPr lang="fr-FR" sz="2000" dirty="0">
                <a:solidFill>
                  <a:schemeClr val="accent1">
                    <a:lumMod val="75000"/>
                  </a:schemeClr>
                </a:solidFill>
                <a:cs typeface="Calibri" panose="020F0502020204030204" pitchFamily="34" charset="0"/>
              </a:rPr>
              <a:t>La filière des biocarburants « essence ».</a:t>
            </a:r>
          </a:p>
          <a:p>
            <a:pPr marL="285750" indent="-285750">
              <a:buFont typeface="Arial" panose="020B0604020202020204" pitchFamily="34" charset="0"/>
              <a:buChar char="•"/>
            </a:pPr>
            <a:r>
              <a:rPr lang="fr-FR" sz="2000" dirty="0">
                <a:solidFill>
                  <a:schemeClr val="accent1">
                    <a:lumMod val="75000"/>
                  </a:schemeClr>
                </a:solidFill>
                <a:cs typeface="Calibri" panose="020F0502020204030204" pitchFamily="34" charset="0"/>
              </a:rPr>
              <a:t>La filière des biocarburants « gazole ».</a:t>
            </a:r>
          </a:p>
          <a:p>
            <a:pPr marL="0" indent="0">
              <a:buNone/>
            </a:pPr>
            <a:endParaRPr lang="fr-FR" sz="2000" dirty="0">
              <a:solidFill>
                <a:schemeClr val="accent1">
                  <a:lumMod val="75000"/>
                </a:schemeClr>
              </a:solidFill>
              <a:cs typeface="Calibri" panose="020F0502020204030204" pitchFamily="34" charset="0"/>
            </a:endParaRPr>
          </a:p>
        </p:txBody>
      </p:sp>
      <p:sp>
        <p:nvSpPr>
          <p:cNvPr id="59406" name="ZoneTexte 30"/>
          <p:cNvSpPr txBox="1">
            <a:spLocks noChangeArrowheads="1"/>
          </p:cNvSpPr>
          <p:nvPr/>
        </p:nvSpPr>
        <p:spPr bwMode="auto">
          <a:xfrm>
            <a:off x="0" y="6572250"/>
            <a:ext cx="685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endParaRPr lang="fr-FR" altLang="fr-FR" sz="1000">
              <a:solidFill>
                <a:srgbClr val="002060"/>
              </a:solidFill>
              <a:latin typeface="Corbel" panose="020B0503020204020204" pitchFamily="34" charset="0"/>
            </a:endParaRPr>
          </a:p>
        </p:txBody>
      </p:sp>
      <p:sp>
        <p:nvSpPr>
          <p:cNvPr id="38" name="? bleu"/>
          <p:cNvSpPr>
            <a:spLocks noChangeArrowheads="1"/>
          </p:cNvSpPr>
          <p:nvPr/>
        </p:nvSpPr>
        <p:spPr bwMode="auto">
          <a:xfrm>
            <a:off x="1808140" y="4418124"/>
            <a:ext cx="184731" cy="1015663"/>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endParaRPr lang="fr-FR" altLang="fr-FR" sz="6000" b="1" dirty="0">
              <a:solidFill>
                <a:schemeClr val="bg1"/>
              </a:solidFill>
              <a:latin typeface="+mn-lt"/>
            </a:endParaRPr>
          </a:p>
        </p:txBody>
      </p:sp>
      <p:pic>
        <p:nvPicPr>
          <p:cNvPr id="10"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7">
            <a:alphaModFix/>
          </a:blip>
          <a:srcRect/>
          <a:stretch/>
        </p:blipFill>
        <p:spPr>
          <a:xfrm>
            <a:off x="1215205" y="1274409"/>
            <a:ext cx="1504224" cy="1589653"/>
          </a:xfrm>
          <a:prstGeom prst="rect">
            <a:avLst/>
          </a:prstGeom>
          <a:noFill/>
          <a:ln>
            <a:noFill/>
          </a:ln>
        </p:spPr>
      </p:pic>
      <p:pic>
        <p:nvPicPr>
          <p:cNvPr id="12" name="Imag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710823" y="2396493"/>
            <a:ext cx="4158312" cy="3465912"/>
          </a:xfrm>
          <a:prstGeom prst="rect">
            <a:avLst/>
          </a:prstGeom>
        </p:spPr>
      </p:pic>
      <p:pic>
        <p:nvPicPr>
          <p:cNvPr id="11" name="clic retour">
            <a:hlinkClick r:id="rId9"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1081115" y="5524825"/>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Espace réservé du contenu 4">
            <a:extLst>
              <a:ext uri="{FF2B5EF4-FFF2-40B4-BE49-F238E27FC236}">
                <a16:creationId xmlns:a16="http://schemas.microsoft.com/office/drawing/2014/main" id="{2A5588AC-DBCB-48F8-A7A0-B9623FAC4B83}"/>
              </a:ext>
            </a:extLst>
          </p:cNvPr>
          <p:cNvSpPr txBox="1">
            <a:spLocks/>
          </p:cNvSpPr>
          <p:nvPr/>
        </p:nvSpPr>
        <p:spPr>
          <a:xfrm>
            <a:off x="8997456" y="6329974"/>
            <a:ext cx="2033217" cy="528026"/>
          </a:xfrm>
          <a:prstGeom prst="rect">
            <a:avLst/>
          </a:prstGeom>
        </p:spPr>
        <p:txBody>
          <a:bodyPr/>
          <a:lstStyle>
            <a:lvl1pPr marL="0" indent="0" algn="l" defTabSz="914400" rtl="0" eaLnBrk="1" latinLnBrk="0" hangingPunct="1">
              <a:lnSpc>
                <a:spcPct val="10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pPr>
            <a:r>
              <a:rPr lang="fr-FR" sz="1400" i="1" dirty="0">
                <a:cs typeface="Calibri" panose="020F0502020204030204" pitchFamily="34" charset="0"/>
              </a:rPr>
              <a:t>Source : ecologie.gouv.fr</a:t>
            </a:r>
          </a:p>
        </p:txBody>
      </p:sp>
      <p:pic>
        <p:nvPicPr>
          <p:cNvPr id="19" name="Image 18">
            <a:extLst>
              <a:ext uri="{FF2B5EF4-FFF2-40B4-BE49-F238E27FC236}">
                <a16:creationId xmlns:a16="http://schemas.microsoft.com/office/drawing/2014/main" id="{2022BED0-8523-99B1-3C1D-D797B6FDA9F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74CA055E-422C-F04E-A15C-CB706B32BBFE}"/>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77</a:t>
            </a:fld>
            <a:endParaRPr lang="fr-FR" altLang="fr-FR" sz="1800" b="1" dirty="0"/>
          </a:p>
        </p:txBody>
      </p:sp>
    </p:spTree>
    <p:extLst>
      <p:ext uri="{BB962C8B-B14F-4D97-AF65-F5344CB8AC3E}">
        <p14:creationId xmlns:p14="http://schemas.microsoft.com/office/powerpoint/2010/main" val="222074620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769A0851-3735-880E-6546-85C12E96B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7" name="Rectangle 16">
            <a:extLst>
              <a:ext uri="{FF2B5EF4-FFF2-40B4-BE49-F238E27FC236}">
                <a16:creationId xmlns:a16="http://schemas.microsoft.com/office/drawing/2014/main" id="{58C2E032-EF6F-E9BB-2034-401AC8FBEABF}"/>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4294967295"/>
          </p:nvPr>
        </p:nvSpPr>
        <p:spPr>
          <a:xfrm>
            <a:off x="7791061" y="1704295"/>
            <a:ext cx="3722688" cy="703262"/>
          </a:xfrm>
        </p:spPr>
        <p:txBody>
          <a:bodyPr>
            <a:normAutofit/>
          </a:bodyPr>
          <a:lstStyle/>
          <a:p>
            <a:pPr marL="0" indent="0">
              <a:buNone/>
            </a:pPr>
            <a:r>
              <a:rPr lang="fr-FR" sz="4000" b="1" dirty="0">
                <a:solidFill>
                  <a:schemeClr val="bg1"/>
                </a:solidFill>
              </a:rPr>
              <a:t>Les industries</a:t>
            </a:r>
          </a:p>
        </p:txBody>
      </p:sp>
      <p:pic>
        <p:nvPicPr>
          <p:cNvPr id="19" name="Image 18">
            <a:extLst>
              <a:ext uri="{FF2B5EF4-FFF2-40B4-BE49-F238E27FC236}">
                <a16:creationId xmlns:a16="http://schemas.microsoft.com/office/drawing/2014/main" id="{7A461C5C-66C9-B09C-F8AC-39A7C9FFCC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6189" y="550506"/>
            <a:ext cx="10446030" cy="6071434"/>
          </a:xfrm>
          <a:prstGeom prst="rect">
            <a:avLst/>
          </a:prstGeom>
        </p:spPr>
      </p:pic>
      <p:sp>
        <p:nvSpPr>
          <p:cNvPr id="2" name="Espace réservé du numéro de diapositive 1">
            <a:extLst>
              <a:ext uri="{FF2B5EF4-FFF2-40B4-BE49-F238E27FC236}">
                <a16:creationId xmlns:a16="http://schemas.microsoft.com/office/drawing/2014/main" id="{6D1BE294-9BF6-3B9F-AB04-30F37E2E87F6}"/>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78</a:t>
            </a:fld>
            <a:endParaRPr lang="fr-FR" altLang="fr-FR" sz="1800" b="1"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6C01E0-7DDA-3190-C856-97252931E59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Cite quelques types d’industries</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2EBBD97F-2590-B55D-CFF4-D9B42086833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87256D59-2255-BB9A-8BBA-8A3525DC3F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ZtxtP-Info">
            <a:extLst>
              <a:ext uri="{FF2B5EF4-FFF2-40B4-BE49-F238E27FC236}">
                <a16:creationId xmlns:a16="http://schemas.microsoft.com/office/drawing/2014/main" id="{94EA219C-9172-FD9B-329C-4888F0F6006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45" name="ZtxtP-Video">
            <a:extLst>
              <a:ext uri="{FF2B5EF4-FFF2-40B4-BE49-F238E27FC236}">
                <a16:creationId xmlns:a16="http://schemas.microsoft.com/office/drawing/2014/main" id="{F27FBDC8-10AB-F180-4AEC-6A50DFDBF0D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46" name="PictoGuide">
            <a:extLst>
              <a:ext uri="{FF2B5EF4-FFF2-40B4-BE49-F238E27FC236}">
                <a16:creationId xmlns:a16="http://schemas.microsoft.com/office/drawing/2014/main" id="{CC8BE563-F0C8-4594-A123-B13173AE40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ZtxtP-Guide">
            <a:extLst>
              <a:ext uri="{FF2B5EF4-FFF2-40B4-BE49-F238E27FC236}">
                <a16:creationId xmlns:a16="http://schemas.microsoft.com/office/drawing/2014/main" id="{A143F0A4-3C46-9CF3-DECB-F9CFCE9E550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48" name="ZtxtP-Video">
            <a:extLst>
              <a:ext uri="{FF2B5EF4-FFF2-40B4-BE49-F238E27FC236}">
                <a16:creationId xmlns:a16="http://schemas.microsoft.com/office/drawing/2014/main" id="{92A4B702-45B5-629D-311E-DFDBD374835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49" name="Image 42">
            <a:extLst>
              <a:ext uri="{FF2B5EF4-FFF2-40B4-BE49-F238E27FC236}">
                <a16:creationId xmlns:a16="http://schemas.microsoft.com/office/drawing/2014/main" id="{76D6242B-BD2C-CA7A-9181-0C7E5F49BAE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oVideo">
            <a:extLst>
              <a:ext uri="{FF2B5EF4-FFF2-40B4-BE49-F238E27FC236}">
                <a16:creationId xmlns:a16="http://schemas.microsoft.com/office/drawing/2014/main" id="{6842F065-BB69-5709-4778-AC043E87193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ag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14185" y="976694"/>
            <a:ext cx="3242278" cy="3242278"/>
          </a:xfrm>
          <a:prstGeom prst="rect">
            <a:avLst/>
          </a:prstGeom>
        </p:spPr>
      </p:pic>
      <p:pic>
        <p:nvPicPr>
          <p:cNvPr id="43" name="Image 5"/>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917854" y="1087131"/>
            <a:ext cx="2853267" cy="2853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59676" y="3782719"/>
            <a:ext cx="1970467" cy="1973645"/>
          </a:xfrm>
          <a:prstGeom prst="rect">
            <a:avLst/>
          </a:prstGeom>
        </p:spPr>
      </p:pic>
      <p:pic>
        <p:nvPicPr>
          <p:cNvPr id="5" name="Image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71805" y="3610848"/>
            <a:ext cx="1220753" cy="1801342"/>
          </a:xfrm>
          <a:prstGeom prst="rect">
            <a:avLst/>
          </a:prstGeom>
        </p:spPr>
      </p:pic>
      <p:pic>
        <p:nvPicPr>
          <p:cNvPr id="42" name="Imag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439196" y="1374242"/>
            <a:ext cx="1738104" cy="1740908"/>
          </a:xfrm>
          <a:prstGeom prst="rect">
            <a:avLst/>
          </a:prstGeom>
        </p:spPr>
      </p:pic>
      <p:grpSp>
        <p:nvGrpSpPr>
          <p:cNvPr id="35" name="Groupe 6"/>
          <p:cNvGrpSpPr>
            <a:grpSpLocks/>
          </p:cNvGrpSpPr>
          <p:nvPr/>
        </p:nvGrpSpPr>
        <p:grpSpPr bwMode="auto">
          <a:xfrm>
            <a:off x="8511675" y="3552575"/>
            <a:ext cx="3234285" cy="2282657"/>
            <a:chOff x="7067528" y="4732712"/>
            <a:chExt cx="2576160" cy="1756301"/>
          </a:xfrm>
        </p:grpSpPr>
        <p:pic>
          <p:nvPicPr>
            <p:cNvPr id="36" name="Image 2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7067528" y="4964524"/>
              <a:ext cx="1161644" cy="152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Bulle ronde"/>
            <p:cNvSpPr/>
            <p:nvPr/>
          </p:nvSpPr>
          <p:spPr bwMode="auto">
            <a:xfrm>
              <a:off x="7804967" y="4732712"/>
              <a:ext cx="1838721" cy="633134"/>
            </a:xfrm>
            <a:prstGeom prst="wedgeEllipseCallout">
              <a:avLst>
                <a:gd name="adj1" fmla="val -38693"/>
                <a:gd name="adj2" fmla="val 72505"/>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002060"/>
                </a:solidFill>
                <a:latin typeface="Candara" panose="020E0502030303020204" pitchFamily="34" charset="0"/>
              </a:endParaRPr>
            </a:p>
          </p:txBody>
        </p:sp>
        <p:sp>
          <p:nvSpPr>
            <p:cNvPr id="38" name="ZoneTexte 14"/>
            <p:cNvSpPr txBox="1">
              <a:spLocks noChangeArrowheads="1"/>
            </p:cNvSpPr>
            <p:nvPr/>
          </p:nvSpPr>
          <p:spPr bwMode="auto">
            <a:xfrm>
              <a:off x="7838044" y="4899332"/>
              <a:ext cx="1805644" cy="355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1200" dirty="0">
                  <a:cs typeface="Calibri" panose="020F0502020204030204" pitchFamily="34" charset="0"/>
                </a:rPr>
                <a:t>Et d’autres encore comme la pétrochimie…</a:t>
              </a:r>
            </a:p>
          </p:txBody>
        </p:sp>
      </p:grpSp>
      <p:grpSp>
        <p:nvGrpSpPr>
          <p:cNvPr id="11" name="Groupe 10"/>
          <p:cNvGrpSpPr/>
          <p:nvPr/>
        </p:nvGrpSpPr>
        <p:grpSpPr>
          <a:xfrm>
            <a:off x="2694806" y="2017648"/>
            <a:ext cx="1015200" cy="1015200"/>
            <a:chOff x="2979068" y="2181479"/>
            <a:chExt cx="1015200" cy="1015200"/>
          </a:xfrm>
          <a:solidFill>
            <a:srgbClr val="42C4E3"/>
          </a:solidFill>
        </p:grpSpPr>
        <p:sp>
          <p:nvSpPr>
            <p:cNvPr id="12"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3"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14" name="Groupe 13"/>
          <p:cNvGrpSpPr/>
          <p:nvPr/>
        </p:nvGrpSpPr>
        <p:grpSpPr>
          <a:xfrm>
            <a:off x="9522247" y="2017648"/>
            <a:ext cx="1015200" cy="1015200"/>
            <a:chOff x="9725308" y="2293938"/>
            <a:chExt cx="1015200" cy="1015200"/>
          </a:xfrm>
        </p:grpSpPr>
        <p:sp>
          <p:nvSpPr>
            <p:cNvPr id="15"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6"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17" name="Groupe 16"/>
          <p:cNvGrpSpPr/>
          <p:nvPr/>
        </p:nvGrpSpPr>
        <p:grpSpPr>
          <a:xfrm>
            <a:off x="6081634" y="4421525"/>
            <a:ext cx="1015200" cy="1015200"/>
            <a:chOff x="6250282" y="5007328"/>
            <a:chExt cx="1015200" cy="1015200"/>
          </a:xfrm>
        </p:grpSpPr>
        <p:sp>
          <p:nvSpPr>
            <p:cNvPr id="18"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19"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20" name="Groupe 19"/>
          <p:cNvGrpSpPr/>
          <p:nvPr/>
        </p:nvGrpSpPr>
        <p:grpSpPr>
          <a:xfrm>
            <a:off x="2694806" y="4438672"/>
            <a:ext cx="1015200" cy="1015200"/>
            <a:chOff x="3027027" y="5047015"/>
            <a:chExt cx="1015200" cy="1015200"/>
          </a:xfrm>
        </p:grpSpPr>
        <p:sp>
          <p:nvSpPr>
            <p:cNvPr id="21"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2"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23" name="Groupe 22"/>
          <p:cNvGrpSpPr/>
          <p:nvPr/>
        </p:nvGrpSpPr>
        <p:grpSpPr>
          <a:xfrm>
            <a:off x="5995372" y="2017648"/>
            <a:ext cx="1015200" cy="1015200"/>
            <a:chOff x="6429109" y="2275219"/>
            <a:chExt cx="1015200" cy="1015200"/>
          </a:xfrm>
        </p:grpSpPr>
        <p:sp>
          <p:nvSpPr>
            <p:cNvPr id="24"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26" name="Groupe 25"/>
          <p:cNvGrpSpPr/>
          <p:nvPr/>
        </p:nvGrpSpPr>
        <p:grpSpPr>
          <a:xfrm>
            <a:off x="9522247" y="4438672"/>
            <a:ext cx="1015200" cy="1015200"/>
            <a:chOff x="9902970" y="5173076"/>
            <a:chExt cx="1015200" cy="1015200"/>
          </a:xfrm>
        </p:grpSpPr>
        <p:sp>
          <p:nvSpPr>
            <p:cNvPr id="27"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sp>
        <p:nvSpPr>
          <p:cNvPr id="29" name="Rectangle 32"/>
          <p:cNvSpPr>
            <a:spLocks noChangeArrowheads="1"/>
          </p:cNvSpPr>
          <p:nvPr/>
        </p:nvSpPr>
        <p:spPr bwMode="auto">
          <a:xfrm>
            <a:off x="1617288" y="3086733"/>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raffineries</a:t>
            </a:r>
          </a:p>
        </p:txBody>
      </p:sp>
      <p:sp>
        <p:nvSpPr>
          <p:cNvPr id="30" name="Rectangle 32"/>
          <p:cNvSpPr>
            <a:spLocks noChangeArrowheads="1"/>
          </p:cNvSpPr>
          <p:nvPr/>
        </p:nvSpPr>
        <p:spPr bwMode="auto">
          <a:xfrm>
            <a:off x="1190625" y="5487814"/>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fr-FR" sz="2000" b="1" dirty="0">
                <a:solidFill>
                  <a:schemeClr val="accent1">
                    <a:lumMod val="75000"/>
                  </a:schemeClr>
                </a:solidFill>
                <a:latin typeface="+mn-lt"/>
                <a:cs typeface="Calibri" panose="020F0502020204030204" pitchFamily="34" charset="0"/>
              </a:rPr>
              <a:t>L’industrie chimique</a:t>
            </a:r>
            <a:endParaRPr lang="fr-FR" altLang="fr-FR" sz="2000" b="1" dirty="0">
              <a:solidFill>
                <a:schemeClr val="accent1">
                  <a:lumMod val="75000"/>
                </a:schemeClr>
              </a:solidFill>
              <a:latin typeface="+mn-lt"/>
              <a:cs typeface="Calibri" panose="020F0502020204030204" pitchFamily="34" charset="0"/>
            </a:endParaRPr>
          </a:p>
        </p:txBody>
      </p:sp>
      <p:sp>
        <p:nvSpPr>
          <p:cNvPr id="31" name="Rectangle 32"/>
          <p:cNvSpPr>
            <a:spLocks noChangeArrowheads="1"/>
          </p:cNvSpPr>
          <p:nvPr/>
        </p:nvSpPr>
        <p:spPr bwMode="auto">
          <a:xfrm>
            <a:off x="8444729" y="3054774"/>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fr-FR" sz="2000" b="1" dirty="0">
                <a:solidFill>
                  <a:schemeClr val="accent1">
                    <a:lumMod val="75000"/>
                  </a:schemeClr>
                </a:solidFill>
                <a:latin typeface="+mn-lt"/>
                <a:cs typeface="Calibri" panose="020F0502020204030204" pitchFamily="34" charset="0"/>
              </a:rPr>
              <a:t>L’industrie métallurgique</a:t>
            </a:r>
            <a:endParaRPr lang="fr-FR" altLang="fr-FR" sz="2000" b="1" dirty="0">
              <a:solidFill>
                <a:schemeClr val="accent1">
                  <a:lumMod val="75000"/>
                </a:schemeClr>
              </a:solidFill>
              <a:latin typeface="+mn-lt"/>
              <a:cs typeface="Calibri" panose="020F0502020204030204" pitchFamily="34" charset="0"/>
            </a:endParaRPr>
          </a:p>
        </p:txBody>
      </p:sp>
      <p:sp>
        <p:nvSpPr>
          <p:cNvPr id="32" name="Rectangle 32"/>
          <p:cNvSpPr>
            <a:spLocks noChangeArrowheads="1"/>
          </p:cNvSpPr>
          <p:nvPr/>
        </p:nvSpPr>
        <p:spPr bwMode="auto">
          <a:xfrm>
            <a:off x="5004116" y="5316779"/>
            <a:ext cx="3170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fr-FR" sz="2000" b="1" dirty="0">
                <a:solidFill>
                  <a:schemeClr val="accent1">
                    <a:lumMod val="75000"/>
                  </a:schemeClr>
                </a:solidFill>
                <a:latin typeface="+mn-lt"/>
                <a:cs typeface="Calibri" panose="020F0502020204030204" pitchFamily="34" charset="0"/>
              </a:rPr>
              <a:t>Les usines d’incinération des ordures ménagères</a:t>
            </a:r>
            <a:endParaRPr lang="fr-FR" altLang="fr-FR" sz="2000" b="1" dirty="0">
              <a:solidFill>
                <a:schemeClr val="accent1">
                  <a:lumMod val="75000"/>
                </a:schemeClr>
              </a:solidFill>
              <a:latin typeface="+mn-lt"/>
              <a:cs typeface="Calibri" panose="020F0502020204030204" pitchFamily="34" charset="0"/>
            </a:endParaRPr>
          </a:p>
        </p:txBody>
      </p:sp>
      <p:sp>
        <p:nvSpPr>
          <p:cNvPr id="33" name="Rectangle 32"/>
          <p:cNvSpPr>
            <a:spLocks noChangeArrowheads="1"/>
          </p:cNvSpPr>
          <p:nvPr/>
        </p:nvSpPr>
        <p:spPr bwMode="auto">
          <a:xfrm>
            <a:off x="4917854" y="3086733"/>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Les centrales thermiques</a:t>
            </a:r>
          </a:p>
        </p:txBody>
      </p:sp>
      <p:grpSp>
        <p:nvGrpSpPr>
          <p:cNvPr id="39" name="Groupe 38">
            <a:extLst>
              <a:ext uri="{FF2B5EF4-FFF2-40B4-BE49-F238E27FC236}">
                <a16:creationId xmlns:a16="http://schemas.microsoft.com/office/drawing/2014/main" id="{10749A04-4768-1A48-A419-D16F32A0EB25}"/>
              </a:ext>
            </a:extLst>
          </p:cNvPr>
          <p:cNvGrpSpPr>
            <a:grpSpLocks/>
          </p:cNvGrpSpPr>
          <p:nvPr/>
        </p:nvGrpSpPr>
        <p:grpSpPr bwMode="auto">
          <a:xfrm>
            <a:off x="1059310" y="5957624"/>
            <a:ext cx="9803060" cy="918205"/>
            <a:chOff x="8949545" y="3789278"/>
            <a:chExt cx="6432175" cy="543019"/>
          </a:xfrm>
        </p:grpSpPr>
        <p:sp>
          <p:nvSpPr>
            <p:cNvPr id="40" name="Ellipse 3">
              <a:extLst>
                <a:ext uri="{FF2B5EF4-FFF2-40B4-BE49-F238E27FC236}">
                  <a16:creationId xmlns:a16="http://schemas.microsoft.com/office/drawing/2014/main" id="{179336AE-C532-1C4C-997F-A61E861E8D21}"/>
                </a:ext>
              </a:extLst>
            </p:cNvPr>
            <p:cNvSpPr/>
            <p:nvPr/>
          </p:nvSpPr>
          <p:spPr>
            <a:xfrm>
              <a:off x="8949545" y="3825838"/>
              <a:ext cx="6432175" cy="48319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1"/>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41"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8995461" y="3789278"/>
              <a:ext cx="6333094" cy="543019"/>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15000"/>
                </a:lnSpc>
                <a:spcBef>
                  <a:spcPts val="0"/>
                </a:spcBef>
                <a:spcAft>
                  <a:spcPts val="0"/>
                </a:spcAft>
                <a:buNone/>
              </a:pPr>
              <a:r>
                <a:rPr lang="fr-FR" sz="1600" dirty="0">
                  <a:solidFill>
                    <a:schemeClr val="bg1"/>
                  </a:solidFill>
                  <a:latin typeface="+mn-lt"/>
                  <a:ea typeface="Times New Roman" panose="02020603050405020304" pitchFamily="18" charset="0"/>
                </a:rPr>
                <a:t>Le savais-tu ?</a:t>
              </a:r>
            </a:p>
            <a:p>
              <a:pPr algn="ctr">
                <a:lnSpc>
                  <a:spcPct val="115000"/>
                </a:lnSpc>
                <a:spcBef>
                  <a:spcPts val="0"/>
                </a:spcBef>
                <a:spcAft>
                  <a:spcPts val="0"/>
                </a:spcAft>
                <a:buNone/>
              </a:pPr>
              <a:r>
                <a:rPr lang="fr-FR" sz="1600" dirty="0">
                  <a:solidFill>
                    <a:schemeClr val="bg1"/>
                  </a:solidFill>
                  <a:latin typeface="+mn-lt"/>
                  <a:ea typeface="Times New Roman" panose="02020603050405020304" pitchFamily="18" charset="0"/>
                </a:rPr>
                <a:t>Les émissions de particules et leur composition chimique varient selon le secteur industriel concerné mais elles sont caractérisées par une forte présence d’HAP et de métaux.</a:t>
              </a:r>
            </a:p>
          </p:txBody>
        </p:sp>
      </p:grpSp>
      <p:sp>
        <p:nvSpPr>
          <p:cNvPr id="44"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R.CT.IM.IC.D.</a:t>
            </a:r>
            <a:endParaRPr lang="fr-FR" altLang="fr-FR" sz="1000" dirty="0">
              <a:latin typeface="+mn-lt"/>
              <a:cs typeface="Arial" panose="020B0604020202020204" pitchFamily="34" charset="0"/>
            </a:endParaRPr>
          </a:p>
        </p:txBody>
      </p:sp>
      <p:pic>
        <p:nvPicPr>
          <p:cNvPr id="51" name="Image 50">
            <a:extLst>
              <a:ext uri="{FF2B5EF4-FFF2-40B4-BE49-F238E27FC236}">
                <a16:creationId xmlns:a16="http://schemas.microsoft.com/office/drawing/2014/main" id="{C5B1EA2A-ED77-08FB-E31B-A847C2E12BC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52" name="Plus 3">
            <a:extLst>
              <a:ext uri="{FF2B5EF4-FFF2-40B4-BE49-F238E27FC236}">
                <a16:creationId xmlns:a16="http://schemas.microsoft.com/office/drawing/2014/main" id="{FB00794C-B2DF-7EB3-F8D5-EAF845F2B912}"/>
              </a:ext>
            </a:extLst>
          </p:cNvPr>
          <p:cNvPicPr preferRelativeResize="0">
            <a:picLocks/>
          </p:cNvPicPr>
          <p:nvPr/>
        </p:nvPicPr>
        <p:blipFill>
          <a:blip r:embed="rId14" cstate="print">
            <a:extLst>
              <a:ext uri="{28A0092B-C50C-407E-A947-70E740481C1C}">
                <a14:useLocalDpi xmlns:a14="http://schemas.microsoft.com/office/drawing/2010/main" val="0"/>
              </a:ext>
            </a:extLst>
          </a:blip>
          <a:stretch>
            <a:fillRect/>
          </a:stretch>
        </p:blipFill>
        <p:spPr bwMode="auto">
          <a:xfrm>
            <a:off x="11045715" y="913292"/>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04982C91-8419-95A7-165F-1316CBE6BDC5}"/>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79</a:t>
            </a:fld>
            <a:endParaRPr lang="fr-FR" altLang="fr-FR" sz="1800" b="1" dirty="0"/>
          </a:p>
        </p:txBody>
      </p:sp>
    </p:spTree>
    <p:extLst>
      <p:ext uri="{BB962C8B-B14F-4D97-AF65-F5344CB8AC3E}">
        <p14:creationId xmlns:p14="http://schemas.microsoft.com/office/powerpoint/2010/main" val="201218432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1" restart="whenNotActive" fill="hold" evtFilter="cancelBubble" nodeType="interactiveSeq">
                <p:stCondLst>
                  <p:cond evt="onClick" delay="0">
                    <p:tgtEl>
                      <p:spTgt spid="14"/>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 presetClass="exit" presetSubtype="0" fill="hold" nodeType="withEffect">
                                  <p:stCondLst>
                                    <p:cond delay="0"/>
                                  </p:stCondLst>
                                  <p:childTnLst>
                                    <p:set>
                                      <p:cBhvr>
                                        <p:cTn id="19"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20" restart="whenNotActive" fill="hold" evtFilter="cancelBubble" nodeType="interactiveSeq">
                <p:stCondLst>
                  <p:cond evt="onClick" delay="0">
                    <p:tgtEl>
                      <p:spTgt spid="17"/>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29" restart="whenNotActive" fill="hold" evtFilter="cancelBubble" nodeType="interactiveSeq">
                <p:stCondLst>
                  <p:cond evt="onClick" delay="0">
                    <p:tgtEl>
                      <p:spTgt spid="26"/>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5"/>
                                        </p:tgtEl>
                                        <p:attrNameLst>
                                          <p:attrName>style.visibility</p:attrName>
                                        </p:attrNameLst>
                                      </p:cBhvr>
                                      <p:to>
                                        <p:strVal val="visible"/>
                                      </p:to>
                                    </p:set>
                                  </p:childTnLst>
                                </p:cTn>
                              </p:par>
                              <p:par>
                                <p:cTn id="34" presetID="1" presetClass="exit" presetSubtype="0" fill="hold" nodeType="withEffect">
                                  <p:stCondLst>
                                    <p:cond delay="0"/>
                                  </p:stCondLst>
                                  <p:childTnLst>
                                    <p:set>
                                      <p:cBhvr>
                                        <p:cTn id="35"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6" restart="whenNotActive" fill="hold" evtFilter="cancelBubble" nodeType="interactiveSeq">
                <p:stCondLst>
                  <p:cond evt="onClick" delay="0">
                    <p:tgtEl>
                      <p:spTgt spid="20"/>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3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45" restart="whenNotActive" fill="hold" evtFilter="cancelBubble" nodeType="interactiveSeq">
                <p:stCondLst>
                  <p:cond evt="onClick" delay="0">
                    <p:tgtEl>
                      <p:spTgt spid="23"/>
                    </p:tgtEl>
                  </p:cond>
                </p:stCondLst>
                <p:endSync evt="end" delay="0">
                  <p:rtn val="all"/>
                </p:endSync>
                <p:childTnLst>
                  <p:par>
                    <p:cTn id="46" fill="hold">
                      <p:stCondLst>
                        <p:cond delay="0"/>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43"/>
                                        </p:tgtEl>
                                        <p:attrNameLst>
                                          <p:attrName>style.visibility</p:attrName>
                                        </p:attrNameLst>
                                      </p:cBhvr>
                                      <p:to>
                                        <p:strVal val="visible"/>
                                      </p:to>
                                    </p:set>
                                  </p:childTnLst>
                                </p:cTn>
                              </p:par>
                              <p:par>
                                <p:cTn id="52" presetID="1" presetClass="exit" presetSubtype="0" fill="hold" nodeType="withEffect">
                                  <p:stCondLst>
                                    <p:cond delay="0"/>
                                  </p:stCondLst>
                                  <p:childTnLst>
                                    <p:set>
                                      <p:cBhvr>
                                        <p:cTn id="53" dur="1" fill="hold">
                                          <p:stCondLst>
                                            <p:cond delay="0"/>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4" restart="whenNotActive" fill="hold" evtFilter="cancelBubble" nodeType="interactiveSeq">
                <p:stCondLst>
                  <p:cond evt="onClick" delay="0">
                    <p:tgtEl>
                      <p:spTgt spid="52"/>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nodeType="clickEffect">
                                  <p:stCondLst>
                                    <p:cond delay="0"/>
                                  </p:stCondLst>
                                  <p:childTnLst>
                                    <p:set>
                                      <p:cBhvr>
                                        <p:cTn id="62" dur="1" fill="hold">
                                          <p:stCondLst>
                                            <p:cond delay="0"/>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bldLst>
      <p:bldP spid="29" grpId="0"/>
      <p:bldP spid="30" grpId="0"/>
      <p:bldP spid="31" grpId="0"/>
      <p:bldP spid="32" grpId="0"/>
      <p:bldP spid="3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4C38914-C5C4-3BA0-4EE7-A52F36C250B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Chaque jour, je respire environ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A7D2C890-E47F-7535-C61C-DC980F7BAB0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38507769-F26E-7D8A-C79F-3F79B8A18DD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E36C3D27-687A-F24F-DBE7-21ACE88EA920}"/>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CE379ABA-59E3-9ADD-EC52-C44B21495ABE}"/>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BBC491CD-FF59-78FC-26D4-EDB5F06E394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86E6131E-0178-12F8-A319-15233F0588D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06443839-6D47-0532-C3A1-BC3D012C4E7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6C9F0A24-5922-6224-1E1E-590D3980B85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41A21173-25FE-FC92-125E-BB5706B52C4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e 8"/>
          <p:cNvGrpSpPr>
            <a:grpSpLocks/>
          </p:cNvGrpSpPr>
          <p:nvPr/>
        </p:nvGrpSpPr>
        <p:grpSpPr bwMode="auto">
          <a:xfrm>
            <a:off x="1079185" y="1454720"/>
            <a:ext cx="5637213" cy="5542411"/>
            <a:chOff x="5716943" y="652452"/>
            <a:chExt cx="5101076" cy="4884862"/>
          </a:xfrm>
        </p:grpSpPr>
        <p:pic>
          <p:nvPicPr>
            <p:cNvPr id="17425" name="Picture 8"/>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5788"/>
            <a:stretch/>
          </p:blipFill>
          <p:spPr bwMode="auto">
            <a:xfrm>
              <a:off x="5716943" y="652452"/>
              <a:ext cx="5101076" cy="488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6" name="ZoneTexte 8"/>
            <p:cNvSpPr txBox="1">
              <a:spLocks noChangeArrowheads="1"/>
            </p:cNvSpPr>
            <p:nvPr/>
          </p:nvSpPr>
          <p:spPr bwMode="auto">
            <a:xfrm>
              <a:off x="7062685" y="1251060"/>
              <a:ext cx="2557138" cy="258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5400" b="1" dirty="0">
                  <a:solidFill>
                    <a:srgbClr val="00B050"/>
                  </a:solidFill>
                  <a:latin typeface="+mn-lt"/>
                  <a:cs typeface="Calibri" panose="020F0502020204030204" pitchFamily="34" charset="0"/>
                </a:rPr>
                <a:t>15 000 </a:t>
              </a:r>
            </a:p>
            <a:p>
              <a:pPr algn="ctr" eaLnBrk="1" hangingPunct="1">
                <a:lnSpc>
                  <a:spcPct val="100000"/>
                </a:lnSpc>
                <a:spcBef>
                  <a:spcPct val="0"/>
                </a:spcBef>
                <a:buFontTx/>
                <a:buNone/>
              </a:pPr>
              <a:r>
                <a:rPr lang="fr-FR" altLang="fr-FR" sz="5400" b="1" dirty="0">
                  <a:solidFill>
                    <a:srgbClr val="00B050"/>
                  </a:solidFill>
                  <a:latin typeface="+mn-lt"/>
                  <a:cs typeface="Calibri" panose="020F0502020204030204" pitchFamily="34" charset="0"/>
                </a:rPr>
                <a:t>litres</a:t>
              </a:r>
            </a:p>
            <a:p>
              <a:pPr algn="ctr" eaLnBrk="1" hangingPunct="1">
                <a:lnSpc>
                  <a:spcPct val="100000"/>
                </a:lnSpc>
                <a:spcBef>
                  <a:spcPct val="0"/>
                </a:spcBef>
                <a:buFontTx/>
                <a:buNone/>
              </a:pPr>
              <a:r>
                <a:rPr lang="fr-FR" altLang="fr-FR" sz="5400" b="1" dirty="0">
                  <a:solidFill>
                    <a:srgbClr val="00B050"/>
                  </a:solidFill>
                  <a:latin typeface="+mn-lt"/>
                  <a:cs typeface="Calibri" panose="020F0502020204030204" pitchFamily="34" charset="0"/>
                </a:rPr>
                <a:t>d’air</a:t>
              </a:r>
            </a:p>
          </p:txBody>
        </p:sp>
      </p:grpSp>
      <p:sp>
        <p:nvSpPr>
          <p:cNvPr id="5" name="Espace réservé du contenu 4"/>
          <p:cNvSpPr>
            <a:spLocks noGrp="1"/>
          </p:cNvSpPr>
          <p:nvPr>
            <p:ph sz="quarter" idx="4294967295"/>
          </p:nvPr>
        </p:nvSpPr>
        <p:spPr>
          <a:xfrm>
            <a:off x="6649472" y="2762250"/>
            <a:ext cx="5206844" cy="2190396"/>
          </a:xfrm>
        </p:spPr>
        <p:txBody>
          <a:bodyPr>
            <a:normAutofit/>
          </a:bodyPr>
          <a:lstStyle/>
          <a:p>
            <a:pPr marL="0" indent="0">
              <a:lnSpc>
                <a:spcPct val="100000"/>
              </a:lnSpc>
              <a:buNone/>
            </a:pPr>
            <a:r>
              <a:rPr lang="fr-FR" altLang="fr-FR" sz="2200" dirty="0">
                <a:solidFill>
                  <a:schemeClr val="accent1">
                    <a:lumMod val="75000"/>
                  </a:schemeClr>
                </a:solidFill>
                <a:cs typeface="Calibri" panose="020F0502020204030204" pitchFamily="34" charset="0"/>
              </a:rPr>
              <a:t>Je respire donc environ </a:t>
            </a:r>
            <a:r>
              <a:rPr lang="fr-FR" altLang="fr-FR" sz="2200" b="1" dirty="0">
                <a:solidFill>
                  <a:schemeClr val="accent1">
                    <a:lumMod val="75000"/>
                  </a:schemeClr>
                </a:solidFill>
                <a:cs typeface="Calibri" panose="020F0502020204030204" pitchFamily="34" charset="0"/>
              </a:rPr>
              <a:t>10 litres d’air par minute</a:t>
            </a:r>
            <a:r>
              <a:rPr lang="fr-FR" altLang="fr-FR" sz="2200" dirty="0">
                <a:solidFill>
                  <a:schemeClr val="accent1">
                    <a:lumMod val="75000"/>
                  </a:schemeClr>
                </a:solidFill>
                <a:cs typeface="Calibri" panose="020F0502020204030204" pitchFamily="34" charset="0"/>
              </a:rPr>
              <a:t>.</a:t>
            </a:r>
          </a:p>
          <a:p>
            <a:pPr marL="0" indent="0">
              <a:lnSpc>
                <a:spcPct val="100000"/>
              </a:lnSpc>
              <a:buNone/>
            </a:pPr>
            <a:r>
              <a:rPr lang="fr-FR" altLang="fr-FR" sz="2200" dirty="0">
                <a:solidFill>
                  <a:schemeClr val="accent1">
                    <a:lumMod val="75000"/>
                  </a:schemeClr>
                </a:solidFill>
                <a:cs typeface="Calibri" panose="020F0502020204030204" pitchFamily="34" charset="0"/>
              </a:rPr>
              <a:t>En comparaison, on recommande de boire </a:t>
            </a:r>
            <a:r>
              <a:rPr lang="fr-FR" altLang="fr-FR" sz="2200" b="1" dirty="0">
                <a:solidFill>
                  <a:schemeClr val="accent1">
                    <a:lumMod val="75000"/>
                  </a:schemeClr>
                </a:solidFill>
                <a:cs typeface="Calibri" panose="020F0502020204030204" pitchFamily="34" charset="0"/>
              </a:rPr>
              <a:t>1,5 litre à 2 litres d’eau par jour </a:t>
            </a:r>
            <a:r>
              <a:rPr lang="fr-FR" altLang="fr-FR" sz="2200" dirty="0">
                <a:solidFill>
                  <a:schemeClr val="accent1">
                    <a:lumMod val="75000"/>
                  </a:schemeClr>
                </a:solidFill>
                <a:cs typeface="Calibri" panose="020F0502020204030204" pitchFamily="34" charset="0"/>
              </a:rPr>
              <a:t>pour être en bonne santé !</a:t>
            </a:r>
          </a:p>
          <a:p>
            <a:pPr>
              <a:lnSpc>
                <a:spcPct val="100000"/>
              </a:lnSpc>
            </a:pPr>
            <a:endParaRPr lang="fr-FR" altLang="fr-FR" sz="2200" dirty="0">
              <a:solidFill>
                <a:schemeClr val="accent1">
                  <a:lumMod val="75000"/>
                </a:schemeClr>
              </a:solidFill>
              <a:cs typeface="Calibri" panose="020F0502020204030204" pitchFamily="34" charset="0"/>
            </a:endParaRPr>
          </a:p>
          <a:p>
            <a:pPr>
              <a:lnSpc>
                <a:spcPct val="100000"/>
              </a:lnSpc>
            </a:pPr>
            <a:endParaRPr lang="fr-FR" sz="2200" dirty="0">
              <a:solidFill>
                <a:schemeClr val="accent1">
                  <a:lumMod val="75000"/>
                </a:schemeClr>
              </a:solidFill>
            </a:endParaRPr>
          </a:p>
        </p:txBody>
      </p:sp>
      <p:pic>
        <p:nvPicPr>
          <p:cNvPr id="9" name="Btn_Camera-Cell">
            <a:hlinkClick r:id="rId8" action="ppaction://hlinksldjump"/>
            <a:extLst>
              <a:ext uri="{FF2B5EF4-FFF2-40B4-BE49-F238E27FC236}">
                <a16:creationId xmlns:a16="http://schemas.microsoft.com/office/drawing/2014/main" id="{254992C6-8F60-C641-B9CE-15A2527010A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4731538" y="5826557"/>
            <a:ext cx="543137" cy="461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Image 16">
            <a:extLst>
              <a:ext uri="{FF2B5EF4-FFF2-40B4-BE49-F238E27FC236}">
                <a16:creationId xmlns:a16="http://schemas.microsoft.com/office/drawing/2014/main" id="{C37B1D3D-D0B2-5D67-91D2-8634FE9C088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8" name="Espace réservé du numéro de diapositive 1">
            <a:extLst>
              <a:ext uri="{FF2B5EF4-FFF2-40B4-BE49-F238E27FC236}">
                <a16:creationId xmlns:a16="http://schemas.microsoft.com/office/drawing/2014/main" id="{279EC119-D3A8-FDEE-B40B-910E68347C40}"/>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a:t>
            </a:fld>
            <a:endParaRPr lang="fr-FR" altLang="fr-FR" sz="1800" b="1"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E2793D2-25BF-6837-012C-98BBAD3A22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6" name="Rectangle 5">
            <a:extLst>
              <a:ext uri="{FF2B5EF4-FFF2-40B4-BE49-F238E27FC236}">
                <a16:creationId xmlns:a16="http://schemas.microsoft.com/office/drawing/2014/main" id="{B007954F-866B-9C5B-7697-033FF22BBBEE}"/>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4294967295"/>
          </p:nvPr>
        </p:nvSpPr>
        <p:spPr>
          <a:xfrm>
            <a:off x="7936490" y="1405954"/>
            <a:ext cx="5099136" cy="703262"/>
          </a:xfrm>
        </p:spPr>
        <p:txBody>
          <a:bodyPr>
            <a:noAutofit/>
          </a:bodyPr>
          <a:lstStyle/>
          <a:p>
            <a:pPr marL="0" indent="0">
              <a:buNone/>
            </a:pPr>
            <a:r>
              <a:rPr lang="fr-FR" sz="4000" b="1" dirty="0">
                <a:solidFill>
                  <a:schemeClr val="bg1"/>
                </a:solidFill>
              </a:rPr>
              <a:t>Les modes de </a:t>
            </a:r>
          </a:p>
          <a:p>
            <a:pPr marL="0" indent="0">
              <a:buNone/>
            </a:pPr>
            <a:r>
              <a:rPr lang="fr-FR" sz="4000" b="1" dirty="0">
                <a:solidFill>
                  <a:schemeClr val="bg1"/>
                </a:solidFill>
              </a:rPr>
              <a:t>chauffage</a:t>
            </a:r>
          </a:p>
        </p:txBody>
      </p:sp>
      <p:pic>
        <p:nvPicPr>
          <p:cNvPr id="9" name="image chauffa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2677886"/>
            <a:ext cx="4384365" cy="43831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91097" y="839755"/>
            <a:ext cx="3828536" cy="4632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AF7E6538-5E79-FED0-5444-FF72DE4D968A}"/>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80</a:t>
            </a:fld>
            <a:endParaRPr lang="fr-FR" altLang="fr-FR" sz="1800" b="1"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E2D8FD8-2C25-A134-3589-99EBD559FF8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1">
                    <a:lumMod val="75000"/>
                  </a:schemeClr>
                </a:solidFill>
              </a:rPr>
              <a:t>Le chauffage</a:t>
            </a:r>
            <a:endParaRPr lang="fr-FR" sz="3600" b="1" dirty="0">
              <a:solidFill>
                <a:schemeClr val="accent1">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CBA1798C-6F9A-8556-DFB6-FBC0A3990F4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53E26C6A-A2CC-E6A6-2C44-8088921B21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6103262E-9BC4-F20B-DEE6-E3C5EB70E89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B173DED3-0F98-0946-C476-96F0A73DB80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56F6E62B-E20F-7CAE-0033-42FD6F0965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0D3A5454-272E-FEC5-FC9B-043C56AC0818}"/>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06655987-D3EB-5BEA-838C-E5C95E059CF7}"/>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C40072E2-E932-6315-AAA0-3A022AB4A79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C3DB9B60-6EC3-2FC8-CF51-00257FF52BB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contenu 1"/>
          <p:cNvSpPr>
            <a:spLocks noGrp="1"/>
          </p:cNvSpPr>
          <p:nvPr>
            <p:ph sz="quarter" idx="4294967295"/>
          </p:nvPr>
        </p:nvSpPr>
        <p:spPr>
          <a:xfrm>
            <a:off x="5516563" y="1704975"/>
            <a:ext cx="6370637" cy="4021570"/>
          </a:xfrm>
        </p:spPr>
        <p:txBody>
          <a:bodyPr>
            <a:noAutofit/>
          </a:bodyPr>
          <a:lstStyle/>
          <a:p>
            <a:pPr marL="0" indent="0">
              <a:lnSpc>
                <a:spcPct val="100000"/>
              </a:lnSpc>
              <a:spcBef>
                <a:spcPts val="0"/>
              </a:spcBef>
              <a:buNone/>
            </a:pPr>
            <a:r>
              <a:rPr lang="fr-FR" sz="2000" dirty="0">
                <a:solidFill>
                  <a:schemeClr val="accent1">
                    <a:lumMod val="75000"/>
                  </a:schemeClr>
                </a:solidFill>
                <a:ea typeface="Times New Roman" panose="02020603050405020304" pitchFamily="18" charset="0"/>
              </a:rPr>
              <a:t>Le chauffage des locaux d’habitation représente la source la plus importante d'émissions de particules fines.</a:t>
            </a:r>
          </a:p>
          <a:p>
            <a:pPr marL="0" indent="0">
              <a:lnSpc>
                <a:spcPct val="100000"/>
              </a:lnSpc>
              <a:spcBef>
                <a:spcPts val="0"/>
              </a:spcBef>
              <a:buNone/>
            </a:pPr>
            <a:endParaRPr lang="fr-FR" sz="2000" dirty="0">
              <a:solidFill>
                <a:schemeClr val="accent1">
                  <a:lumMod val="75000"/>
                </a:schemeClr>
              </a:solidFill>
              <a:ea typeface="Times New Roman" panose="02020603050405020304" pitchFamily="18" charset="0"/>
            </a:endParaRPr>
          </a:p>
          <a:p>
            <a:pPr marL="0" indent="0">
              <a:lnSpc>
                <a:spcPct val="100000"/>
              </a:lnSpc>
              <a:spcBef>
                <a:spcPts val="0"/>
              </a:spcBef>
              <a:buNone/>
            </a:pPr>
            <a:r>
              <a:rPr lang="fr-FR" sz="2000" dirty="0">
                <a:solidFill>
                  <a:schemeClr val="accent1">
                    <a:lumMod val="75000"/>
                  </a:schemeClr>
                </a:solidFill>
                <a:ea typeface="Times New Roman" panose="02020603050405020304" pitchFamily="18" charset="0"/>
              </a:rPr>
              <a:t>Dans le secteur résidentiel, le chauffage au bois présente des atouts en terme d’émissions de gaz à effet de serre. </a:t>
            </a:r>
          </a:p>
          <a:p>
            <a:pPr marL="0" indent="0">
              <a:lnSpc>
                <a:spcPct val="100000"/>
              </a:lnSpc>
              <a:spcBef>
                <a:spcPts val="0"/>
              </a:spcBef>
              <a:buNone/>
            </a:pPr>
            <a:endParaRPr lang="fr-FR" sz="2000" dirty="0">
              <a:solidFill>
                <a:schemeClr val="accent1">
                  <a:lumMod val="75000"/>
                </a:schemeClr>
              </a:solidFill>
              <a:ea typeface="Times New Roman" panose="02020603050405020304" pitchFamily="18" charset="0"/>
            </a:endParaRPr>
          </a:p>
          <a:p>
            <a:pPr marL="0" indent="0">
              <a:lnSpc>
                <a:spcPct val="100000"/>
              </a:lnSpc>
              <a:spcBef>
                <a:spcPts val="0"/>
              </a:spcBef>
              <a:buNone/>
            </a:pPr>
            <a:r>
              <a:rPr lang="fr-FR" sz="2000" dirty="0">
                <a:solidFill>
                  <a:schemeClr val="accent1">
                    <a:lumMod val="75000"/>
                  </a:schemeClr>
                </a:solidFill>
                <a:ea typeface="Times New Roman" panose="02020603050405020304" pitchFamily="18" charset="0"/>
              </a:rPr>
              <a:t>Il peut contribuer, en moyenne sur l’année, jusqu’à 67% des émissions de particules PM10 et 67 % de particules PM2,5 et autres composés toxiques dans l’air en raison des mauvais usages :</a:t>
            </a:r>
          </a:p>
          <a:p>
            <a:pPr marL="800100" lvl="1" indent="-34290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rPr>
              <a:t>l'utilisation d'appareils individuels non performants</a:t>
            </a:r>
          </a:p>
          <a:p>
            <a:pPr marL="800100" lvl="1" indent="-34290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rPr>
              <a:t>l'utilisation de bois humide ou de mauvaise qualité</a:t>
            </a:r>
          </a:p>
          <a:p>
            <a:pPr marL="800100" lvl="1" indent="-34290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rPr>
              <a:t>le mauvais entretien du conduit de cheminée. </a:t>
            </a:r>
          </a:p>
        </p:txBody>
      </p:sp>
      <p:pic>
        <p:nvPicPr>
          <p:cNvPr id="6" name="image chauffage">
            <a:extLst>
              <a:ext uri="{FF2B5EF4-FFF2-40B4-BE49-F238E27FC236}">
                <a16:creationId xmlns:a16="http://schemas.microsoft.com/office/drawing/2014/main" id="{7E67F805-87C0-4AC1-9700-8F59AD4E17F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88525" y="1690688"/>
            <a:ext cx="4406123" cy="44049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4E893D40-E1E0-84D2-EEBB-7409009BBBA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4" name="Espace réservé du numéro de diapositive 1">
            <a:extLst>
              <a:ext uri="{FF2B5EF4-FFF2-40B4-BE49-F238E27FC236}">
                <a16:creationId xmlns:a16="http://schemas.microsoft.com/office/drawing/2014/main" id="{F9074131-4B7C-9676-5BFA-A2E5F0A781E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81</a:t>
            </a:fld>
            <a:endParaRPr lang="fr-FR" altLang="fr-FR" sz="1800" b="1"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id="{A8FFD9AB-8AEC-CA3B-CDF5-E527660415A4}"/>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cs typeface="Calibri" panose="020F0502020204030204" pitchFamily="34" charset="0"/>
              </a:rPr>
              <a:t>Parmi ces moyens de chauffage, quels sont les 3 qui polluent le moins l’air ?</a:t>
            </a:r>
            <a:endParaRPr lang="fr-FR" sz="3600" b="1" dirty="0">
              <a:solidFill>
                <a:schemeClr val="accent5">
                  <a:lumMod val="75000"/>
                </a:schemeClr>
              </a:solidFill>
              <a:cs typeface="Arial" panose="020B0604020202020204" pitchFamily="34" charset="0"/>
            </a:endParaRPr>
          </a:p>
        </p:txBody>
      </p:sp>
      <p:sp>
        <p:nvSpPr>
          <p:cNvPr id="10" name="Rectangle 1">
            <a:extLst>
              <a:ext uri="{FF2B5EF4-FFF2-40B4-BE49-F238E27FC236}">
                <a16:creationId xmlns:a16="http://schemas.microsoft.com/office/drawing/2014/main" id="{B6562D39-8777-7C85-1143-201D0499A68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12" name="PictoVideo">
            <a:extLst>
              <a:ext uri="{FF2B5EF4-FFF2-40B4-BE49-F238E27FC236}">
                <a16:creationId xmlns:a16="http://schemas.microsoft.com/office/drawing/2014/main" id="{E3676511-D5E7-4B4D-6C44-B858F0BEDF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Info">
            <a:extLst>
              <a:ext uri="{FF2B5EF4-FFF2-40B4-BE49-F238E27FC236}">
                <a16:creationId xmlns:a16="http://schemas.microsoft.com/office/drawing/2014/main" id="{4A880CF7-E726-2DF8-A3DE-B94C69F1FFCF}"/>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4" name="ZtxtP-Video">
            <a:extLst>
              <a:ext uri="{FF2B5EF4-FFF2-40B4-BE49-F238E27FC236}">
                <a16:creationId xmlns:a16="http://schemas.microsoft.com/office/drawing/2014/main" id="{DD4A13DC-A155-A844-988D-D0F5548FA8D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5" name="PictoGuide">
            <a:extLst>
              <a:ext uri="{FF2B5EF4-FFF2-40B4-BE49-F238E27FC236}">
                <a16:creationId xmlns:a16="http://schemas.microsoft.com/office/drawing/2014/main" id="{2A37048E-29F5-747C-83FE-8091CB8CAC0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ZtxtP-Guide">
            <a:extLst>
              <a:ext uri="{FF2B5EF4-FFF2-40B4-BE49-F238E27FC236}">
                <a16:creationId xmlns:a16="http://schemas.microsoft.com/office/drawing/2014/main" id="{B4ED414B-D4CC-5BB2-33F2-35794631A36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7" name="ZtxtP-Video">
            <a:extLst>
              <a:ext uri="{FF2B5EF4-FFF2-40B4-BE49-F238E27FC236}">
                <a16:creationId xmlns:a16="http://schemas.microsoft.com/office/drawing/2014/main" id="{EF67AB31-40EA-8BCD-E03B-A114DC8E87F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 name="Image 42">
            <a:extLst>
              <a:ext uri="{FF2B5EF4-FFF2-40B4-BE49-F238E27FC236}">
                <a16:creationId xmlns:a16="http://schemas.microsoft.com/office/drawing/2014/main" id="{5842637C-03AB-7C13-AEEA-24618C57492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Video">
            <a:extLst>
              <a:ext uri="{FF2B5EF4-FFF2-40B4-BE49-F238E27FC236}">
                <a16:creationId xmlns:a16="http://schemas.microsoft.com/office/drawing/2014/main" id="{B5E6EBA8-BD82-FA2B-5641-F3FC4904EB9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e 1"/>
          <p:cNvGrpSpPr/>
          <p:nvPr/>
        </p:nvGrpSpPr>
        <p:grpSpPr>
          <a:xfrm>
            <a:off x="1842514" y="1586715"/>
            <a:ext cx="3205163" cy="2268413"/>
            <a:chOff x="1263095" y="1586715"/>
            <a:chExt cx="3205163" cy="2268413"/>
          </a:xfrm>
        </p:grpSpPr>
        <p:sp>
          <p:nvSpPr>
            <p:cNvPr id="70694" name="ZoneTexte 20"/>
            <p:cNvSpPr txBox="1">
              <a:spLocks noChangeArrowheads="1"/>
            </p:cNvSpPr>
            <p:nvPr/>
          </p:nvSpPr>
          <p:spPr bwMode="auto">
            <a:xfrm>
              <a:off x="1263095" y="3455018"/>
              <a:ext cx="32051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 chauffage au gaz</a:t>
              </a:r>
            </a:p>
          </p:txBody>
        </p:sp>
        <p:pic>
          <p:nvPicPr>
            <p:cNvPr id="70695" name="Imag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2297402" y="1586715"/>
              <a:ext cx="1140708" cy="2039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 name="Groupe 3"/>
          <p:cNvGrpSpPr/>
          <p:nvPr/>
        </p:nvGrpSpPr>
        <p:grpSpPr>
          <a:xfrm>
            <a:off x="8322689" y="1670318"/>
            <a:ext cx="2881313" cy="2184810"/>
            <a:chOff x="7743270" y="1670318"/>
            <a:chExt cx="2881313" cy="2184810"/>
          </a:xfrm>
        </p:grpSpPr>
        <p:sp>
          <p:nvSpPr>
            <p:cNvPr id="70691" name="ZoneTexte 18"/>
            <p:cNvSpPr txBox="1">
              <a:spLocks noChangeArrowheads="1"/>
            </p:cNvSpPr>
            <p:nvPr/>
          </p:nvSpPr>
          <p:spPr bwMode="auto">
            <a:xfrm>
              <a:off x="7743270" y="3455018"/>
              <a:ext cx="28813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 chauffage au bois</a:t>
              </a:r>
            </a:p>
          </p:txBody>
        </p:sp>
        <p:pic>
          <p:nvPicPr>
            <p:cNvPr id="70692" name="Imag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bwMode="auto">
            <a:xfrm>
              <a:off x="8358376" y="1670318"/>
              <a:ext cx="1755851" cy="1758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Groupe 4"/>
          <p:cNvGrpSpPr/>
          <p:nvPr/>
        </p:nvGrpSpPr>
        <p:grpSpPr>
          <a:xfrm>
            <a:off x="1842514" y="4176546"/>
            <a:ext cx="3194050" cy="2360036"/>
            <a:chOff x="1263095" y="4182790"/>
            <a:chExt cx="3194050" cy="2360036"/>
          </a:xfrm>
        </p:grpSpPr>
        <p:sp>
          <p:nvSpPr>
            <p:cNvPr id="70688" name="ZoneTexte 19"/>
            <p:cNvSpPr txBox="1">
              <a:spLocks noChangeArrowheads="1"/>
            </p:cNvSpPr>
            <p:nvPr/>
          </p:nvSpPr>
          <p:spPr bwMode="auto">
            <a:xfrm>
              <a:off x="1263095" y="6142716"/>
              <a:ext cx="31940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 chauffage solaire </a:t>
              </a:r>
            </a:p>
          </p:txBody>
        </p:sp>
        <p:pic>
          <p:nvPicPr>
            <p:cNvPr id="70689" name="Image 2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bwMode="auto">
            <a:xfrm>
              <a:off x="1877176" y="4182790"/>
              <a:ext cx="2142901" cy="209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 name="Groupe 2"/>
          <p:cNvGrpSpPr/>
          <p:nvPr/>
        </p:nvGrpSpPr>
        <p:grpSpPr>
          <a:xfrm>
            <a:off x="5103250" y="1690688"/>
            <a:ext cx="3214688" cy="2164440"/>
            <a:chOff x="4523831" y="1690688"/>
            <a:chExt cx="3214688" cy="2164440"/>
          </a:xfrm>
        </p:grpSpPr>
        <p:sp>
          <p:nvSpPr>
            <p:cNvPr id="70686" name="ZoneTexte 32"/>
            <p:cNvSpPr txBox="1">
              <a:spLocks noChangeArrowheads="1"/>
            </p:cNvSpPr>
            <p:nvPr/>
          </p:nvSpPr>
          <p:spPr bwMode="auto">
            <a:xfrm>
              <a:off x="4523831" y="3455018"/>
              <a:ext cx="32146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 chauffage électrique</a:t>
              </a:r>
            </a:p>
          </p:txBody>
        </p:sp>
        <p:pic>
          <p:nvPicPr>
            <p:cNvPr id="70687" name="Image 3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5307696" y="1690688"/>
              <a:ext cx="1804437" cy="180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e 6"/>
          <p:cNvGrpSpPr/>
          <p:nvPr/>
        </p:nvGrpSpPr>
        <p:grpSpPr>
          <a:xfrm>
            <a:off x="8397302" y="3940000"/>
            <a:ext cx="3082925" cy="2602826"/>
            <a:chOff x="7817883" y="3940000"/>
            <a:chExt cx="3082925" cy="2602826"/>
          </a:xfrm>
        </p:grpSpPr>
        <p:sp>
          <p:nvSpPr>
            <p:cNvPr id="70684" name="ZoneTexte 21"/>
            <p:cNvSpPr txBox="1">
              <a:spLocks noChangeArrowheads="1"/>
            </p:cNvSpPr>
            <p:nvPr/>
          </p:nvSpPr>
          <p:spPr bwMode="auto">
            <a:xfrm>
              <a:off x="7817883" y="6142716"/>
              <a:ext cx="30829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La pompe à chaleur</a:t>
              </a:r>
            </a:p>
          </p:txBody>
        </p:sp>
        <p:pic>
          <p:nvPicPr>
            <p:cNvPr id="70685" name="Image 3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bwMode="auto">
            <a:xfrm>
              <a:off x="8114734" y="3940000"/>
              <a:ext cx="2489222" cy="2433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e 5"/>
          <p:cNvGrpSpPr/>
          <p:nvPr/>
        </p:nvGrpSpPr>
        <p:grpSpPr>
          <a:xfrm>
            <a:off x="5085777" y="4368612"/>
            <a:ext cx="3311525" cy="2174214"/>
            <a:chOff x="4506358" y="4368612"/>
            <a:chExt cx="3311525" cy="2174214"/>
          </a:xfrm>
        </p:grpSpPr>
        <p:pic>
          <p:nvPicPr>
            <p:cNvPr id="70682" name="Image 3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bwMode="auto">
            <a:xfrm>
              <a:off x="5349804" y="4368612"/>
              <a:ext cx="1720219" cy="1722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83" name="ZoneTexte 22"/>
            <p:cNvSpPr txBox="1">
              <a:spLocks noChangeArrowheads="1"/>
            </p:cNvSpPr>
            <p:nvPr/>
          </p:nvSpPr>
          <p:spPr bwMode="auto">
            <a:xfrm>
              <a:off x="4506358" y="6142716"/>
              <a:ext cx="3311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Le chauffage au fioul</a:t>
              </a:r>
            </a:p>
          </p:txBody>
        </p:sp>
      </p:grpSp>
      <p:pic>
        <p:nvPicPr>
          <p:cNvPr id="63" name="Image 10">
            <a:hlinkClick r:id="rId13"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bwMode="auto">
          <a:xfrm>
            <a:off x="4619744" y="6100447"/>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 name="Image 10">
            <a:hlinkClick r:id="rId15" action="ppaction://hlinksldjump"/>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bwMode="auto">
          <a:xfrm>
            <a:off x="10956352" y="2952047"/>
            <a:ext cx="523875" cy="444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2916968" y="2138778"/>
            <a:ext cx="1140708" cy="1145002"/>
          </a:xfrm>
          <a:prstGeom prst="rect">
            <a:avLst/>
          </a:prstGeom>
        </p:spPr>
      </p:pic>
      <p:pic>
        <p:nvPicPr>
          <p:cNvPr id="28" name="Picture 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9250812" y="2003263"/>
            <a:ext cx="1223205" cy="1227809"/>
          </a:xfrm>
          <a:prstGeom prst="rect">
            <a:avLst/>
          </a:prstGeom>
        </p:spPr>
      </p:pic>
      <p:pic>
        <p:nvPicPr>
          <p:cNvPr id="30" name="Picture 6"/>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6179831" y="4759325"/>
            <a:ext cx="1238538" cy="1243200"/>
          </a:xfrm>
          <a:prstGeom prst="rect">
            <a:avLst/>
          </a:prstGeom>
        </p:spPr>
      </p:pic>
      <p:sp>
        <p:nvSpPr>
          <p:cNvPr id="34" name="Ellipse 33">
            <a:extLst>
              <a:ext uri="{FF2B5EF4-FFF2-40B4-BE49-F238E27FC236}">
                <a16:creationId xmlns:a16="http://schemas.microsoft.com/office/drawing/2014/main" id="{8FC7F04A-1F9E-48CD-A951-91CC70121BFA}"/>
              </a:ext>
            </a:extLst>
          </p:cNvPr>
          <p:cNvSpPr/>
          <p:nvPr/>
        </p:nvSpPr>
        <p:spPr>
          <a:xfrm>
            <a:off x="8710755" y="4199743"/>
            <a:ext cx="2489221" cy="1875054"/>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13B77399-30F4-49F1-85E8-F831A2EADE3A}"/>
              </a:ext>
            </a:extLst>
          </p:cNvPr>
          <p:cNvSpPr/>
          <p:nvPr/>
        </p:nvSpPr>
        <p:spPr>
          <a:xfrm>
            <a:off x="2297573" y="4540346"/>
            <a:ext cx="2489222" cy="1534451"/>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 name="Image 19">
            <a:extLst>
              <a:ext uri="{FF2B5EF4-FFF2-40B4-BE49-F238E27FC236}">
                <a16:creationId xmlns:a16="http://schemas.microsoft.com/office/drawing/2014/main" id="{18350677-144A-0591-4AAF-4D24B2309627}"/>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1" name="Image 20">
            <a:hlinkClick r:id="rId19" action="ppaction://hlinksldjump"/>
            <a:extLst>
              <a:ext uri="{FF2B5EF4-FFF2-40B4-BE49-F238E27FC236}">
                <a16:creationId xmlns:a16="http://schemas.microsoft.com/office/drawing/2014/main" id="{903FF1CF-54AE-E006-2DFE-A4CD4460444E}"/>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577048" y="3457288"/>
            <a:ext cx="438283" cy="402069"/>
          </a:xfrm>
          <a:prstGeom prst="rect">
            <a:avLst/>
          </a:prstGeom>
        </p:spPr>
      </p:pic>
      <p:pic>
        <p:nvPicPr>
          <p:cNvPr id="22" name="Image 21">
            <a:hlinkClick r:id="rId21" action="ppaction://hlinksldjump"/>
            <a:extLst>
              <a:ext uri="{FF2B5EF4-FFF2-40B4-BE49-F238E27FC236}">
                <a16:creationId xmlns:a16="http://schemas.microsoft.com/office/drawing/2014/main" id="{CAD0A789-74D9-6B13-9349-1553765955E0}"/>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989611" y="3439524"/>
            <a:ext cx="438283" cy="402069"/>
          </a:xfrm>
          <a:prstGeom prst="rect">
            <a:avLst/>
          </a:prstGeom>
        </p:spPr>
      </p:pic>
      <p:pic>
        <p:nvPicPr>
          <p:cNvPr id="23" name="Image 22">
            <a:hlinkClick r:id="rId22" action="ppaction://hlinksldjump"/>
            <a:extLst>
              <a:ext uri="{FF2B5EF4-FFF2-40B4-BE49-F238E27FC236}">
                <a16:creationId xmlns:a16="http://schemas.microsoft.com/office/drawing/2014/main" id="{939002B4-CDB0-0B96-FBFC-513F643A7586}"/>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940932" y="5898119"/>
            <a:ext cx="438283" cy="402069"/>
          </a:xfrm>
          <a:prstGeom prst="rect">
            <a:avLst/>
          </a:prstGeom>
        </p:spPr>
      </p:pic>
      <p:sp>
        <p:nvSpPr>
          <p:cNvPr id="8" name="Espace réservé du numéro de diapositive 1">
            <a:extLst>
              <a:ext uri="{FF2B5EF4-FFF2-40B4-BE49-F238E27FC236}">
                <a16:creationId xmlns:a16="http://schemas.microsoft.com/office/drawing/2014/main" id="{E8643FDE-96B2-CED3-7C27-5E7ADD234887}"/>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82</a:t>
            </a:fld>
            <a:endParaRPr lang="fr-FR" altLang="fr-FR" sz="1800" b="1" dirty="0"/>
          </a:p>
        </p:txBody>
      </p:sp>
      <p:pic>
        <p:nvPicPr>
          <p:cNvPr id="11" name="Picture 6">
            <a:extLst>
              <a:ext uri="{FF2B5EF4-FFF2-40B4-BE49-F238E27FC236}">
                <a16:creationId xmlns:a16="http://schemas.microsoft.com/office/drawing/2014/main" id="{54013A29-02A6-76F1-0FAA-0EF12BF87912}"/>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a:off x="6146938" y="2196324"/>
            <a:ext cx="1238538" cy="1243200"/>
          </a:xfrm>
          <a:prstGeom prst="rect">
            <a:avLst/>
          </a:prstGeom>
        </p:spPr>
      </p:pic>
    </p:spTree>
    <p:extLst>
      <p:ext uri="{BB962C8B-B14F-4D97-AF65-F5344CB8AC3E}">
        <p14:creationId xmlns:p14="http://schemas.microsoft.com/office/powerpoint/2010/main" val="2102787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childTnLst>
              </p:cTn>
              <p:nextCondLst>
                <p:cond evt="onClick" delay="0">
                  <p:tgtEl>
                    <p:spTgt spid="2"/>
                  </p:tgtEl>
                </p:cond>
              </p:nextCondLst>
            </p:seq>
            <p:seq concurrent="1" nextAc="seek">
              <p:cTn id="9" restart="whenNotActive" fill="hold" evtFilter="cancelBubble" nodeType="interactiveSeq">
                <p:stCondLst>
                  <p:cond evt="onClick" delay="0">
                    <p:tgtEl>
                      <p:spTgt spid="4"/>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childTnLst>
                                </p:cTn>
                              </p:par>
                            </p:childTnLst>
                          </p:cTn>
                        </p:par>
                      </p:childTnLst>
                    </p:cTn>
                  </p:par>
                </p:childTnLst>
              </p:cTn>
              <p:nextCondLst>
                <p:cond evt="onClick" delay="0">
                  <p:tgtEl>
                    <p:spTgt spid="4"/>
                  </p:tgtEl>
                </p:cond>
              </p:nextCondLst>
            </p:seq>
            <p:seq concurrent="1" nextAc="seek">
              <p:cTn id="16" restart="whenNotActive" fill="hold" evtFilter="cancelBubble" nodeType="interactiveSeq">
                <p:stCondLst>
                  <p:cond evt="onClick" delay="0">
                    <p:tgtEl>
                      <p:spTgt spid="6"/>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childTnLst>
              </p:cTn>
              <p:nextCondLst>
                <p:cond evt="onClick" delay="0">
                  <p:tgtEl>
                    <p:spTgt spid="6"/>
                  </p:tgtEl>
                </p:cond>
              </p:nextCondLst>
            </p:seq>
            <p:seq concurrent="1" nextAc="seek">
              <p:cTn id="21" restart="whenNotActive" fill="hold" evtFilter="cancelBubble" nodeType="interactiveSeq">
                <p:stCondLst>
                  <p:cond evt="onClick" delay="0">
                    <p:tgtEl>
                      <p:spTgt spid="5"/>
                    </p:tgtEl>
                  </p:cond>
                </p:stCondLst>
                <p:endSync evt="end" delay="0">
                  <p:rtn val="all"/>
                </p:endSync>
                <p:childTnLst>
                  <p:par>
                    <p:cTn id="22" fill="hold">
                      <p:stCondLst>
                        <p:cond delay="0"/>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5"/>
                                        </p:tgtEl>
                                        <p:attrNameLst>
                                          <p:attrName>style.visibility</p:attrName>
                                        </p:attrNameLst>
                                      </p:cBhvr>
                                      <p:to>
                                        <p:strVal val="visible"/>
                                      </p:to>
                                    </p:set>
                                  </p:childTnLst>
                                </p:cTn>
                              </p:par>
                            </p:childTnLst>
                          </p:cTn>
                        </p:par>
                      </p:childTnLst>
                    </p:cTn>
                  </p:par>
                </p:childTnLst>
              </p:cTn>
              <p:nextCondLst>
                <p:cond evt="onClick" delay="0">
                  <p:tgtEl>
                    <p:spTgt spid="5"/>
                  </p:tgtEl>
                </p:cond>
              </p:nextCondLst>
            </p:seq>
            <p:seq concurrent="1" nextAc="seek">
              <p:cTn id="26" restart="whenNotActive" fill="hold" evtFilter="cancelBubble" nodeType="interactiveSeq">
                <p:stCondLst>
                  <p:cond evt="onClick" delay="0">
                    <p:tgtEl>
                      <p:spTgt spid="7"/>
                    </p:tgtEl>
                  </p:cond>
                </p:stCondLst>
                <p:endSync evt="end" delay="0">
                  <p:rtn val="all"/>
                </p:endSync>
                <p:childTnLst>
                  <p:par>
                    <p:cTn id="27" fill="hold">
                      <p:stCondLst>
                        <p:cond delay="0"/>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nextCondLst>
                <p:cond evt="onClick" delay="0">
                  <p:tgtEl>
                    <p:spTgt spid="7"/>
                  </p:tgtEl>
                </p:cond>
              </p:nextCondLst>
            </p:seq>
            <p:seq concurrent="1" nextAc="seek">
              <p:cTn id="33" restart="whenNotActive" fill="hold" evtFilter="cancelBubble" nodeType="interactiveSeq">
                <p:stCondLst>
                  <p:cond evt="onClick" delay="0">
                    <p:tgtEl>
                      <p:spTgt spid="3"/>
                    </p:tgtEl>
                  </p:cond>
                </p:stCondLst>
                <p:endSync evt="end" delay="0">
                  <p:rtn val="all"/>
                </p:endSync>
                <p:childTnLst>
                  <p:par>
                    <p:cTn id="34" fill="hold">
                      <p:stCondLst>
                        <p:cond delay="0"/>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childTnLst>
                                </p:cTn>
                              </p:par>
                            </p:childTnLst>
                          </p:cTn>
                        </p:par>
                      </p:childTnLst>
                    </p:cTn>
                  </p:par>
                </p:childTnLst>
              </p:cTn>
              <p:nextCondLst>
                <p:cond evt="onClick" delay="0">
                  <p:tgtEl>
                    <p:spTgt spid="3"/>
                  </p:tgtEl>
                </p:cond>
              </p:nextCondLst>
            </p:seq>
          </p:childTnLst>
        </p:cTn>
      </p:par>
    </p:tnLst>
    <p:bldLst>
      <p:bldP spid="34" grpId="0" animBg="1"/>
      <p:bldP spid="35" grpId="0" animBg="1"/>
    </p:bld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6674" name="Image 1">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r="5708"/>
          <a:stretch/>
        </p:blipFill>
        <p:spPr bwMode="auto">
          <a:xfrm>
            <a:off x="1321984" y="-249382"/>
            <a:ext cx="10870016" cy="7107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hlinkClick r:id="rId5" action="ppaction://hlinksldjump"/>
            <a:extLst>
              <a:ext uri="{FF2B5EF4-FFF2-40B4-BE49-F238E27FC236}">
                <a16:creationId xmlns:a16="http://schemas.microsoft.com/office/drawing/2014/main" id="{0BD39F4B-EEEB-4F21-872A-34ECE80C969F}"/>
              </a:ext>
            </a:extLst>
          </p:cNvPr>
          <p:cNvSpPr/>
          <p:nvPr/>
        </p:nvSpPr>
        <p:spPr>
          <a:xfrm>
            <a:off x="2100045" y="424873"/>
            <a:ext cx="10849337"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1">
            <a:extLst>
              <a:ext uri="{FF2B5EF4-FFF2-40B4-BE49-F238E27FC236}">
                <a16:creationId xmlns:a16="http://schemas.microsoft.com/office/drawing/2014/main" id="{5E5FC003-D3C4-3E68-ADE5-FF4CA6BF14A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4BB6CF5F-BEFB-4929-0F7C-83F813979A9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9B0D0550-A295-23A9-C71A-111A8DBD267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39E80B0B-64CF-1DCD-B7B7-9DE11B1B82F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54E3A517-F954-A735-876E-E3B088E5B0C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5C2FA42C-7FE9-6D86-EB18-C975315DFF0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6DE00A42-7D59-717F-7379-4F491BB9FEA8}"/>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FBDCCC91-CD98-0ADE-3007-E6AB49A8BB76}"/>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F6D0AF29-043A-B933-B28A-A9B6D1A7475D}"/>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p:cNvSpPr>
            <a:spLocks noChangeArrowheads="1"/>
          </p:cNvSpPr>
          <p:nvPr/>
        </p:nvSpPr>
        <p:spPr bwMode="auto">
          <a:xfrm>
            <a:off x="11730335" y="4510881"/>
            <a:ext cx="461665" cy="1319785"/>
          </a:xfrm>
          <a:prstGeom prst="rect">
            <a:avLst/>
          </a:prstGeom>
        </p:spPr>
        <p:txBody>
          <a:bodyPr vert="vert270" wrap="none">
            <a:spAutoFit/>
          </a:bodyPr>
          <a:lstStyle/>
          <a:p>
            <a:r>
              <a:rPr lang="fr-FR" altLang="fr-FR" dirty="0">
                <a:solidFill>
                  <a:schemeClr val="bg1"/>
                </a:solidFill>
              </a:rPr>
              <a:t>Terimakasih0</a:t>
            </a:r>
          </a:p>
        </p:txBody>
      </p:sp>
      <p:pic>
        <p:nvPicPr>
          <p:cNvPr id="28" name="clic retour">
            <a:hlinkClick r:id="rId5"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0990735"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Image 15">
            <a:extLst>
              <a:ext uri="{FF2B5EF4-FFF2-40B4-BE49-F238E27FC236}">
                <a16:creationId xmlns:a16="http://schemas.microsoft.com/office/drawing/2014/main" id="{A65573C9-B998-2414-DE22-B62D2468D49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895F4BF9-0B44-2C0B-3A0E-1B0B7B4D34C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83</a:t>
            </a:fld>
            <a:endParaRPr lang="fr-FR" altLang="fr-FR" sz="1800" b="1" dirty="0"/>
          </a:p>
        </p:txBody>
      </p:sp>
    </p:spTree>
    <p:extLst>
      <p:ext uri="{BB962C8B-B14F-4D97-AF65-F5344CB8AC3E}">
        <p14:creationId xmlns:p14="http://schemas.microsoft.com/office/powerpoint/2010/main" val="3537683993"/>
      </p:ext>
    </p:extLst>
  </p:cSld>
  <p:clrMapOvr>
    <a:masterClrMapping/>
  </p:clrMapOvr>
  <p:transition spd="slow" advClick="0"/>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8722" name="Image 1">
            <a:hlinkClick r:id="rId3" action="ppaction://hlinksldjump"/>
          </p:cNvPr>
          <p:cNvPicPr>
            <a:picLocks noChangeAspect="1"/>
          </p:cNvPicPr>
          <p:nvPr/>
        </p:nvPicPr>
        <p:blipFill rotWithShape="1">
          <a:blip r:embed="rId4">
            <a:extLst>
              <a:ext uri="{28A0092B-C50C-407E-A947-70E740481C1C}">
                <a14:useLocalDpi xmlns:a14="http://schemas.microsoft.com/office/drawing/2010/main" val="0"/>
              </a:ext>
            </a:extLst>
          </a:blip>
          <a:srcRect r="5708"/>
          <a:stretch/>
        </p:blipFill>
        <p:spPr bwMode="auto">
          <a:xfrm>
            <a:off x="1439162" y="-166255"/>
            <a:ext cx="10752838" cy="7024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a:extLst>
              <a:ext uri="{FF2B5EF4-FFF2-40B4-BE49-F238E27FC236}">
                <a16:creationId xmlns:a16="http://schemas.microsoft.com/office/drawing/2014/main" id="{0CCF3EC8-A5FD-DC1F-27E7-51ED26C7B00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6" name="PictoVideo">
            <a:extLst>
              <a:ext uri="{FF2B5EF4-FFF2-40B4-BE49-F238E27FC236}">
                <a16:creationId xmlns:a16="http://schemas.microsoft.com/office/drawing/2014/main" id="{BA0496A6-111F-9D60-CED5-9E4F52830B2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2A0DBE4E-8715-3D4B-BDBE-C5022E715FF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C5D4FE80-2C49-5B38-2746-BC2A7B7590A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F36CF154-E467-00A5-691B-32F25CCF289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8DA55074-A769-A38F-7165-3B565150B50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075854D6-DDBD-52A1-1981-89983E2B454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B1200688-AEFF-6E01-B49F-EED41177DB53}"/>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CBB8D07A-EEF3-9259-0C56-92F45A7F347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6"/>
          <p:cNvSpPr>
            <a:spLocks noChangeArrowheads="1"/>
          </p:cNvSpPr>
          <p:nvPr/>
        </p:nvSpPr>
        <p:spPr bwMode="auto">
          <a:xfrm>
            <a:off x="11730335" y="4960573"/>
            <a:ext cx="461665" cy="740139"/>
          </a:xfrm>
          <a:prstGeom prst="rect">
            <a:avLst/>
          </a:prstGeom>
        </p:spPr>
        <p:txBody>
          <a:bodyPr vert="vert270" wrap="none">
            <a:spAutoFit/>
          </a:bodyPr>
          <a:lstStyle/>
          <a:p>
            <a:r>
              <a:rPr lang="fr-FR" altLang="fr-FR" dirty="0" err="1">
                <a:solidFill>
                  <a:schemeClr val="bg1"/>
                </a:solidFill>
              </a:rPr>
              <a:t>Pxhere</a:t>
            </a:r>
            <a:endParaRPr lang="fr-FR" altLang="fr-FR" dirty="0">
              <a:solidFill>
                <a:schemeClr val="bg1"/>
              </a:solidFill>
            </a:endParaRPr>
          </a:p>
        </p:txBody>
      </p:sp>
      <p:pic>
        <p:nvPicPr>
          <p:cNvPr id="27" name="clic retour">
            <a:hlinkClick r:id="rId9"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1081711" y="5531583"/>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F3D124AC-3113-68A0-D17A-FCC2489728E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43754507-955E-B18A-14C0-781F306DDAAC}"/>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84</a:t>
            </a:fld>
            <a:endParaRPr lang="fr-FR" altLang="fr-FR" sz="1800" b="1" dirty="0"/>
          </a:p>
        </p:txBody>
      </p:sp>
    </p:spTree>
    <p:extLst>
      <p:ext uri="{BB962C8B-B14F-4D97-AF65-F5344CB8AC3E}">
        <p14:creationId xmlns:p14="http://schemas.microsoft.com/office/powerpoint/2010/main" val="1254055855"/>
      </p:ext>
    </p:extLst>
  </p:cSld>
  <p:clrMapOvr>
    <a:masterClrMapping/>
  </p:clrMapOvr>
  <p:transition spd="slow" advClick="0"/>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817A1FD2-E840-727B-B836-5907B6A0D7A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chauffage au gaz</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9AB843F4-FC66-2916-183D-A8AB8E1FE012}"/>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E036A228-D40B-5A79-1101-37E3873BB5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2A016BD8-CA00-19E6-0C03-ECF9F2B7C618}"/>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1F8F788A-8367-6ACF-01F9-103DB5A048DD}"/>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526C913F-F2CA-A2FE-C21D-5B8F1BD3A7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381F784D-1DEF-4D95-0148-382419C3FCE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C85A4DCC-053F-59FC-5204-6201D78B329F}"/>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E336A39C-3E07-0ADB-80AF-BF1C11E1AB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05D9C578-9B65-215A-F7EA-A73327FEADE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5849119" y="1704975"/>
            <a:ext cx="5504681" cy="4554537"/>
          </a:xfrm>
        </p:spPr>
        <p:txBody>
          <a:bodyPr/>
          <a:lstStyle/>
          <a:p>
            <a:pPr marL="0" indent="0">
              <a:lnSpc>
                <a:spcPct val="100000"/>
              </a:lnSpc>
              <a:spcAft>
                <a:spcPts val="0"/>
              </a:spcAft>
              <a:buNone/>
            </a:pPr>
            <a:r>
              <a:rPr lang="fr-FR" sz="2000" dirty="0">
                <a:solidFill>
                  <a:schemeClr val="accent1">
                    <a:lumMod val="75000"/>
                  </a:schemeClr>
                </a:solidFill>
                <a:ea typeface="Times New Roman" panose="02020603050405020304" pitchFamily="18" charset="0"/>
              </a:rPr>
              <a:t>Le chauffage au gaz est le </a:t>
            </a:r>
            <a:r>
              <a:rPr lang="fr-FR" sz="2000" b="1" dirty="0">
                <a:solidFill>
                  <a:schemeClr val="accent1">
                    <a:lumMod val="75000"/>
                  </a:schemeClr>
                </a:solidFill>
                <a:ea typeface="Times New Roman" panose="02020603050405020304" pitchFamily="18" charset="0"/>
              </a:rPr>
              <a:t>second équipement sélectionné par les Français </a:t>
            </a:r>
            <a:r>
              <a:rPr lang="fr-FR" sz="2000" dirty="0">
                <a:solidFill>
                  <a:schemeClr val="accent1">
                    <a:lumMod val="75000"/>
                  </a:schemeClr>
                </a:solidFill>
                <a:ea typeface="Times New Roman" panose="02020603050405020304" pitchFamily="18" charset="0"/>
              </a:rPr>
              <a:t>pour chauffer leur logement.</a:t>
            </a:r>
          </a:p>
          <a:p>
            <a:pPr marL="0" indent="0">
              <a:lnSpc>
                <a:spcPct val="100000"/>
              </a:lnSpc>
              <a:spcAft>
                <a:spcPts val="0"/>
              </a:spcAft>
              <a:buNone/>
            </a:pPr>
            <a:r>
              <a:rPr lang="fr-FR" sz="2000" dirty="0">
                <a:solidFill>
                  <a:schemeClr val="accent1">
                    <a:lumMod val="75000"/>
                  </a:schemeClr>
                </a:solidFill>
                <a:ea typeface="Times New Roman" panose="02020603050405020304" pitchFamily="18" charset="0"/>
              </a:rPr>
              <a:t>Lorsque nous chauffons au gaz, mieux vaut opter pour le gaz naturel qui est moins polluant que le propane. </a:t>
            </a:r>
          </a:p>
          <a:p>
            <a:pPr marL="0" indent="0">
              <a:lnSpc>
                <a:spcPct val="100000"/>
              </a:lnSpc>
              <a:spcAft>
                <a:spcPts val="0"/>
              </a:spcAft>
              <a:buNone/>
            </a:pPr>
            <a:r>
              <a:rPr lang="fr-FR" sz="2000" dirty="0">
                <a:solidFill>
                  <a:schemeClr val="accent1">
                    <a:lumMod val="75000"/>
                  </a:schemeClr>
                </a:solidFill>
              </a:rPr>
              <a:t>Le </a:t>
            </a:r>
            <a:r>
              <a:rPr lang="fr-FR" sz="2000" b="1" dirty="0">
                <a:solidFill>
                  <a:schemeClr val="accent1">
                    <a:lumMod val="75000"/>
                  </a:schemeClr>
                </a:solidFill>
              </a:rPr>
              <a:t>propane</a:t>
            </a:r>
            <a:r>
              <a:rPr lang="fr-FR" sz="2000" dirty="0">
                <a:solidFill>
                  <a:schemeClr val="accent1">
                    <a:lumMod val="75000"/>
                  </a:schemeClr>
                </a:solidFill>
              </a:rPr>
              <a:t> se découvre à l’état gazeux. Suite à un traitement à faible pression, il peut devenir liquide : il devient alors un gaz de pétrole liquéfié (GPL) moins polluant. À l’état liquide, il est d’ailleurs plus facile de le mettre en bouteille et deux fois plus léger que l’eau, ce qui le rend aisément transportable.</a:t>
            </a:r>
          </a:p>
        </p:txBody>
      </p:sp>
      <p:pic>
        <p:nvPicPr>
          <p:cNvPr id="16" name="Image 2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2182719" y="1474294"/>
            <a:ext cx="2969581" cy="5310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185563"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DD0EF314-F569-51FA-446E-C590C20710F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91FC8FE1-1B83-7DE7-76B0-A2970FEA1996}"/>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85</a:t>
            </a:fld>
            <a:endParaRPr lang="fr-FR" altLang="fr-FR" sz="1800" b="1" dirty="0"/>
          </a:p>
        </p:txBody>
      </p:sp>
    </p:spTree>
    <p:extLst>
      <p:ext uri="{BB962C8B-B14F-4D97-AF65-F5344CB8AC3E}">
        <p14:creationId xmlns:p14="http://schemas.microsoft.com/office/powerpoint/2010/main" val="32224507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50C355A-0234-B6E1-10C1-AFA44882DD4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chauffage au bois</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D9826AFD-6FA3-9BF1-3FAF-1EF0F587CC64}"/>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A35A5AB3-E1DC-FD2B-18E8-25891328740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2658B2A1-BB92-F212-2B24-5704131CDA31}"/>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D2A2FF22-58A0-BCD4-F57C-47E40E9B8243}"/>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EEABCFFB-25F0-6560-B81B-A6242D5BFB8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FBF85E84-7989-FB82-6798-2FE39CB24BC9}"/>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C365C21F-2CF1-B5E4-2E8E-5226FBC306C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7A676FCF-2002-99B0-F17A-B524A4ED3F6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4AECACFE-9039-6584-547E-DA6E6683EE3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6238875" y="2308225"/>
            <a:ext cx="5953125" cy="4178300"/>
          </a:xfrm>
        </p:spPr>
        <p:txBody>
          <a:bodyPr>
            <a:normAutofit/>
          </a:bodyPr>
          <a:lstStyle/>
          <a:p>
            <a:pPr marL="0" indent="0">
              <a:lnSpc>
                <a:spcPct val="100000"/>
              </a:lnSpc>
              <a:spcBef>
                <a:spcPts val="0"/>
              </a:spcBef>
              <a:buNone/>
            </a:pPr>
            <a:r>
              <a:rPr lang="fr-FR" sz="2000" dirty="0">
                <a:solidFill>
                  <a:schemeClr val="accent1">
                    <a:lumMod val="75000"/>
                  </a:schemeClr>
                </a:solidFill>
              </a:rPr>
              <a:t>C’est</a:t>
            </a:r>
            <a:r>
              <a:rPr lang="fr-FR" sz="2000" b="1" dirty="0">
                <a:solidFill>
                  <a:schemeClr val="accent1">
                    <a:lumMod val="75000"/>
                  </a:schemeClr>
                </a:solidFill>
                <a:ea typeface="Times New Roman" panose="02020603050405020304" pitchFamily="18" charset="0"/>
              </a:rPr>
              <a:t> le mode de chauffage le plus émetteur en particules fines</a:t>
            </a:r>
            <a:r>
              <a:rPr lang="fr-FR" sz="2000" dirty="0">
                <a:solidFill>
                  <a:schemeClr val="accent1">
                    <a:lumMod val="75000"/>
                  </a:schemeClr>
                </a:solidFill>
                <a:ea typeface="Times New Roman" panose="02020603050405020304" pitchFamily="18" charset="0"/>
              </a:rPr>
              <a:t>. </a:t>
            </a:r>
          </a:p>
          <a:p>
            <a:pPr>
              <a:lnSpc>
                <a:spcPct val="100000"/>
              </a:lnSpc>
              <a:spcBef>
                <a:spcPts val="0"/>
              </a:spcBef>
            </a:pPr>
            <a:endParaRPr lang="fr-FR" sz="2000" dirty="0">
              <a:solidFill>
                <a:schemeClr val="accent1">
                  <a:lumMod val="75000"/>
                </a:schemeClr>
              </a:solidFill>
              <a:ea typeface="Times New Roman" panose="02020603050405020304" pitchFamily="18" charset="0"/>
            </a:endParaRPr>
          </a:p>
          <a:p>
            <a:pPr marL="0" indent="0">
              <a:lnSpc>
                <a:spcPct val="100000"/>
              </a:lnSpc>
              <a:spcBef>
                <a:spcPts val="0"/>
              </a:spcBef>
              <a:buNone/>
            </a:pPr>
            <a:r>
              <a:rPr lang="fr-FR" sz="2000" dirty="0">
                <a:solidFill>
                  <a:schemeClr val="accent1">
                    <a:lumMod val="75000"/>
                  </a:schemeClr>
                </a:solidFill>
                <a:ea typeface="Times New Roman" panose="02020603050405020304" pitchFamily="18" charset="0"/>
              </a:rPr>
              <a:t>Dans le secteur résidentiel, il peut contribuer, en moyenne sur l’année, </a:t>
            </a:r>
            <a:r>
              <a:rPr lang="fr-FR" sz="2000" b="1" dirty="0">
                <a:solidFill>
                  <a:schemeClr val="accent1">
                    <a:lumMod val="75000"/>
                  </a:schemeClr>
                </a:solidFill>
                <a:ea typeface="Times New Roman" panose="02020603050405020304" pitchFamily="18" charset="0"/>
              </a:rPr>
              <a:t>jusqu’à 67% des émissions de particules PM10 </a:t>
            </a:r>
            <a:r>
              <a:rPr lang="fr-FR" sz="2000" dirty="0">
                <a:solidFill>
                  <a:schemeClr val="accent1">
                    <a:lumMod val="75000"/>
                  </a:schemeClr>
                </a:solidFill>
                <a:ea typeface="Times New Roman" panose="02020603050405020304" pitchFamily="18" charset="0"/>
              </a:rPr>
              <a:t>et </a:t>
            </a:r>
            <a:r>
              <a:rPr lang="fr-FR" sz="2000" b="1" dirty="0">
                <a:solidFill>
                  <a:schemeClr val="accent1">
                    <a:lumMod val="75000"/>
                  </a:schemeClr>
                </a:solidFill>
                <a:ea typeface="Times New Roman" panose="02020603050405020304" pitchFamily="18" charset="0"/>
              </a:rPr>
              <a:t>67 % de PM2,5 en raison des cheminées à foyer ouvert et des mauvais usages</a:t>
            </a:r>
            <a:r>
              <a:rPr lang="fr-FR" sz="2000" dirty="0">
                <a:solidFill>
                  <a:schemeClr val="accent1">
                    <a:lumMod val="75000"/>
                  </a:schemeClr>
                </a:solidFill>
                <a:ea typeface="Times New Roman" panose="02020603050405020304" pitchFamily="18" charset="0"/>
              </a:rPr>
              <a:t> : </a:t>
            </a:r>
          </a:p>
          <a:p>
            <a:pPr marL="342900" indent="-34290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rPr>
              <a:t>utilisation d'appareils individuels non performants</a:t>
            </a:r>
          </a:p>
          <a:p>
            <a:pPr marL="342900" indent="-34290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rPr>
              <a:t>utilisation de bois humide ou de mauvaise qualité</a:t>
            </a:r>
          </a:p>
          <a:p>
            <a:pPr marL="342900" indent="-342900">
              <a:lnSpc>
                <a:spcPct val="100000"/>
              </a:lnSpc>
              <a:spcBef>
                <a:spcPts val="0"/>
              </a:spcBef>
              <a:buFont typeface="Arial" panose="020B0604020202020204" pitchFamily="34" charset="0"/>
              <a:buChar char="•"/>
            </a:pPr>
            <a:r>
              <a:rPr lang="fr-FR" sz="2000" dirty="0">
                <a:solidFill>
                  <a:schemeClr val="accent1">
                    <a:lumMod val="75000"/>
                  </a:schemeClr>
                </a:solidFill>
                <a:ea typeface="Times New Roman" panose="02020603050405020304" pitchFamily="18" charset="0"/>
              </a:rPr>
              <a:t>mauvais entretien du conduit de cheminée. </a:t>
            </a:r>
          </a:p>
        </p:txBody>
      </p:sp>
      <p:pic>
        <p:nvPicPr>
          <p:cNvPr id="21" name="image chauffage"/>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1366741" y="1597306"/>
            <a:ext cx="4505482" cy="451274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87187" y="5501770"/>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Image 14">
            <a:extLst>
              <a:ext uri="{FF2B5EF4-FFF2-40B4-BE49-F238E27FC236}">
                <a16:creationId xmlns:a16="http://schemas.microsoft.com/office/drawing/2014/main" id="{5EECF44A-97F3-460F-732F-7E95A892630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64645CB3-90FF-F00A-C830-10A4C77EFAC2}"/>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86</a:t>
            </a:fld>
            <a:endParaRPr lang="fr-FR" altLang="fr-FR" sz="1800" b="1" dirty="0"/>
          </a:p>
        </p:txBody>
      </p:sp>
    </p:spTree>
    <p:extLst>
      <p:ext uri="{BB962C8B-B14F-4D97-AF65-F5344CB8AC3E}">
        <p14:creationId xmlns:p14="http://schemas.microsoft.com/office/powerpoint/2010/main" val="4467652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F56E75-B8E5-07A8-B5EB-A13FDD5B3E1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La pompe à chaleur</a:t>
            </a:r>
            <a:endParaRPr lang="fr-FR" sz="3600" b="1" dirty="0">
              <a:solidFill>
                <a:schemeClr val="accent5">
                  <a:lumMod val="75000"/>
                </a:schemeClr>
              </a:solidFill>
              <a:cs typeface="Arial" panose="020B0604020202020204" pitchFamily="34" charset="0"/>
            </a:endParaRPr>
          </a:p>
        </p:txBody>
      </p:sp>
      <p:sp>
        <p:nvSpPr>
          <p:cNvPr id="5" name="Rectangle 1">
            <a:extLst>
              <a:ext uri="{FF2B5EF4-FFF2-40B4-BE49-F238E27FC236}">
                <a16:creationId xmlns:a16="http://schemas.microsoft.com/office/drawing/2014/main" id="{608E03C0-6CDD-C935-0F48-C999D92FF67C}"/>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9" name="PictoVideo">
            <a:extLst>
              <a:ext uri="{FF2B5EF4-FFF2-40B4-BE49-F238E27FC236}">
                <a16:creationId xmlns:a16="http://schemas.microsoft.com/office/drawing/2014/main" id="{E5D03308-64D9-EA24-C513-279A26AD96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Info">
            <a:extLst>
              <a:ext uri="{FF2B5EF4-FFF2-40B4-BE49-F238E27FC236}">
                <a16:creationId xmlns:a16="http://schemas.microsoft.com/office/drawing/2014/main" id="{7BA68EA7-335A-25BD-5997-0721667C932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1" name="ZtxtP-Video">
            <a:extLst>
              <a:ext uri="{FF2B5EF4-FFF2-40B4-BE49-F238E27FC236}">
                <a16:creationId xmlns:a16="http://schemas.microsoft.com/office/drawing/2014/main" id="{68B8CA8D-33AB-8F65-BB16-0F9720DE755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2" name="PictoGuide">
            <a:extLst>
              <a:ext uri="{FF2B5EF4-FFF2-40B4-BE49-F238E27FC236}">
                <a16:creationId xmlns:a16="http://schemas.microsoft.com/office/drawing/2014/main" id="{01E78D48-9E96-38BB-AAB6-CFB54D3AF77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txtP-Guide">
            <a:extLst>
              <a:ext uri="{FF2B5EF4-FFF2-40B4-BE49-F238E27FC236}">
                <a16:creationId xmlns:a16="http://schemas.microsoft.com/office/drawing/2014/main" id="{FF41B223-4B26-36B4-5119-674E8FEE3A71}"/>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4" name="ZtxtP-Video">
            <a:extLst>
              <a:ext uri="{FF2B5EF4-FFF2-40B4-BE49-F238E27FC236}">
                <a16:creationId xmlns:a16="http://schemas.microsoft.com/office/drawing/2014/main" id="{190C121E-E4B0-F1E2-1FFB-A20AA912F0B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49EECCD4-5B33-91A3-9B08-BFAF49A0E54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7C457716-DF5A-A1EA-07F0-A098B6A09FF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6492800" y="2800802"/>
            <a:ext cx="5394400" cy="2892982"/>
          </a:xfrm>
        </p:spPr>
        <p:txBody>
          <a:bodyPr>
            <a:normAutofit/>
          </a:bodyPr>
          <a:lstStyle/>
          <a:p>
            <a:pPr marL="0" indent="0">
              <a:lnSpc>
                <a:spcPct val="100000"/>
              </a:lnSpc>
              <a:buNone/>
            </a:pPr>
            <a:r>
              <a:rPr lang="fr-FR" sz="2000" dirty="0">
                <a:solidFill>
                  <a:schemeClr val="accent1">
                    <a:lumMod val="75000"/>
                  </a:schemeClr>
                </a:solidFill>
                <a:ea typeface="Times New Roman" panose="02020603050405020304" pitchFamily="18" charset="0"/>
              </a:rPr>
              <a:t>La pompe à chaleur réduit l’émission de gaz à effet de serre et diminue la pollution de l’air. </a:t>
            </a:r>
          </a:p>
          <a:p>
            <a:pPr marL="0" indent="0">
              <a:lnSpc>
                <a:spcPct val="100000"/>
              </a:lnSpc>
              <a:buNone/>
            </a:pPr>
            <a:r>
              <a:rPr lang="fr-FR" sz="2000" dirty="0">
                <a:solidFill>
                  <a:schemeClr val="accent1">
                    <a:lumMod val="75000"/>
                  </a:schemeClr>
                </a:solidFill>
                <a:ea typeface="Times New Roman" panose="02020603050405020304" pitchFamily="18" charset="0"/>
              </a:rPr>
              <a:t>Les pompes à chaleur air/eau ou par géothermie sont plus performantes. Elles récupèrent l'énergie de l’air ou du sol et la restituent dans l’habitation à chauffer via un plancher chauffant, des radiateurs ou un ventilo-convecteur.</a:t>
            </a:r>
          </a:p>
        </p:txBody>
      </p:sp>
      <p:pic>
        <p:nvPicPr>
          <p:cNvPr id="7" name="clic retour">
            <a:hlinkClick r:id="rId7"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1022144"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ag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8474" y="1164216"/>
            <a:ext cx="5726551" cy="5597574"/>
          </a:xfrm>
          <a:prstGeom prst="rect">
            <a:avLst/>
          </a:prstGeom>
        </p:spPr>
      </p:pic>
      <p:pic>
        <p:nvPicPr>
          <p:cNvPr id="17" name="Image 16">
            <a:extLst>
              <a:ext uri="{FF2B5EF4-FFF2-40B4-BE49-F238E27FC236}">
                <a16:creationId xmlns:a16="http://schemas.microsoft.com/office/drawing/2014/main" id="{945CBC79-3A04-D957-3E26-C4C3E36B25F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A0AEB271-FF1B-DFBE-7487-DFFC9654ACCF}"/>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87</a:t>
            </a:fld>
            <a:endParaRPr lang="fr-FR" altLang="fr-FR" sz="1800" b="1" dirty="0"/>
          </a:p>
        </p:txBody>
      </p:sp>
    </p:spTree>
    <p:extLst>
      <p:ext uri="{BB962C8B-B14F-4D97-AF65-F5344CB8AC3E}">
        <p14:creationId xmlns:p14="http://schemas.microsoft.com/office/powerpoint/2010/main" val="30573206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1607175-9D6B-4B35-A143-C5C4143B0BA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4662" y="-501521"/>
            <a:ext cx="8535284" cy="7861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a:extLst>
              <a:ext uri="{FF2B5EF4-FFF2-40B4-BE49-F238E27FC236}">
                <a16:creationId xmlns:a16="http://schemas.microsoft.com/office/drawing/2014/main" id="{BD5528D4-6937-2BF1-E1FD-6C08F6FB32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7" name="Rectangle 6">
            <a:extLst>
              <a:ext uri="{FF2B5EF4-FFF2-40B4-BE49-F238E27FC236}">
                <a16:creationId xmlns:a16="http://schemas.microsoft.com/office/drawing/2014/main" id="{79DA1D09-6EC7-241F-1EE3-F14C43A138E4}"/>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4294967295"/>
          </p:nvPr>
        </p:nvSpPr>
        <p:spPr>
          <a:xfrm>
            <a:off x="7993817" y="1722957"/>
            <a:ext cx="3917950" cy="703262"/>
          </a:xfrm>
        </p:spPr>
        <p:txBody>
          <a:bodyPr>
            <a:normAutofit/>
          </a:bodyPr>
          <a:lstStyle/>
          <a:p>
            <a:pPr marL="0" indent="0">
              <a:buNone/>
            </a:pPr>
            <a:r>
              <a:rPr lang="fr-FR" sz="4000" b="1" dirty="0">
                <a:solidFill>
                  <a:schemeClr val="bg1"/>
                </a:solidFill>
              </a:rPr>
              <a:t>L’air et l’énergie</a:t>
            </a:r>
          </a:p>
        </p:txBody>
      </p:sp>
      <p:sp>
        <p:nvSpPr>
          <p:cNvPr id="2" name="Espace réservé du numéro de diapositive 1">
            <a:extLst>
              <a:ext uri="{FF2B5EF4-FFF2-40B4-BE49-F238E27FC236}">
                <a16:creationId xmlns:a16="http://schemas.microsoft.com/office/drawing/2014/main" id="{874F036F-ED34-CA95-FFE3-5529F0EF389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88</a:t>
            </a:fld>
            <a:endParaRPr lang="fr-FR" altLang="fr-FR" sz="1800" b="1" dirty="0"/>
          </a:p>
        </p:txBody>
      </p:sp>
    </p:spTree>
    <p:extLst>
      <p:ext uri="{BB962C8B-B14F-4D97-AF65-F5344CB8AC3E}">
        <p14:creationId xmlns:p14="http://schemas.microsoft.com/office/powerpoint/2010/main" val="344790380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6E95B1A-7D28-5320-EC5B-FDFA7B3EE0CD}"/>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Quelles sont les principales sources d’énergie fossile ? </a:t>
            </a:r>
            <a:endParaRPr lang="fr-FR" sz="3600" b="1" dirty="0">
              <a:solidFill>
                <a:schemeClr val="accent5">
                  <a:lumMod val="75000"/>
                </a:schemeClr>
              </a:solidFill>
              <a:cs typeface="Arial" panose="020B0604020202020204" pitchFamily="34" charset="0"/>
            </a:endParaRPr>
          </a:p>
        </p:txBody>
      </p:sp>
      <p:sp>
        <p:nvSpPr>
          <p:cNvPr id="3" name="Rectangle 1">
            <a:extLst>
              <a:ext uri="{FF2B5EF4-FFF2-40B4-BE49-F238E27FC236}">
                <a16:creationId xmlns:a16="http://schemas.microsoft.com/office/drawing/2014/main" id="{8F2EFBE8-001B-B3B0-7355-B1C41125A66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3B942326-CE65-A6AB-D205-A81F8F097C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ZtxtP-Info">
            <a:extLst>
              <a:ext uri="{FF2B5EF4-FFF2-40B4-BE49-F238E27FC236}">
                <a16:creationId xmlns:a16="http://schemas.microsoft.com/office/drawing/2014/main" id="{62497796-40DE-115A-8042-46609FD9A6D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5FC48F89-8A38-375B-EAA0-F19158FD49F8}"/>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1BC1FC6C-F5C5-E011-261A-97EA411F1A1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389B80BB-F2B7-E017-0126-06BCD6ED47D6}"/>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5FE8DC32-6B54-AB30-C9E0-7C7D5A93ECD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F21D6121-5C2B-8940-E937-C47C45D64B8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DDB03167-6885-7CE6-5F74-8AC84F480FC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9" name="Image 5"/>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165650" y="3849688"/>
            <a:ext cx="3066919"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Rectangle 23"/>
          <p:cNvSpPr/>
          <p:nvPr/>
        </p:nvSpPr>
        <p:spPr bwMode="auto">
          <a:xfrm>
            <a:off x="7513528" y="5962145"/>
            <a:ext cx="2685191" cy="707886"/>
          </a:xfrm>
          <a:prstGeom prst="rect">
            <a:avLst/>
          </a:prstGeom>
        </p:spPr>
        <p:txBody>
          <a:bodyPr wrap="square">
            <a:spAutoFit/>
          </a:bodyPr>
          <a:lstStyle/>
          <a:p>
            <a:pPr algn="ctr" eaLnBrk="1" hangingPunct="1">
              <a:spcBef>
                <a:spcPct val="50000"/>
              </a:spcBef>
              <a:defRPr/>
            </a:pPr>
            <a:r>
              <a:rPr lang="fr-FR" altLang="fr-FR" sz="2000" b="1" dirty="0">
                <a:solidFill>
                  <a:schemeClr val="accent1">
                    <a:lumMod val="75000"/>
                  </a:schemeClr>
                </a:solidFill>
                <a:latin typeface="+mn-lt"/>
                <a:cs typeface="Arial" panose="020B0604020202020204" pitchFamily="34" charset="0"/>
              </a:rPr>
              <a:t>L’uranium et le plutonium</a:t>
            </a:r>
          </a:p>
        </p:txBody>
      </p:sp>
      <p:pic>
        <p:nvPicPr>
          <p:cNvPr id="19485" name="Img1"/>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4118" y="1782763"/>
            <a:ext cx="2003253" cy="1509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xt1"/>
          <p:cNvSpPr>
            <a:spLocks noChangeArrowheads="1"/>
          </p:cNvSpPr>
          <p:nvPr/>
        </p:nvSpPr>
        <p:spPr bwMode="auto">
          <a:xfrm>
            <a:off x="2166938" y="3305968"/>
            <a:ext cx="3757612"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Le pétrole</a:t>
            </a:r>
          </a:p>
        </p:txBody>
      </p:sp>
      <p:pic>
        <p:nvPicPr>
          <p:cNvPr id="19483" name="Img1"/>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746206" y="1727200"/>
            <a:ext cx="2322512" cy="1517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xt1"/>
          <p:cNvSpPr>
            <a:spLocks noChangeArrowheads="1"/>
          </p:cNvSpPr>
          <p:nvPr/>
        </p:nvSpPr>
        <p:spPr bwMode="auto">
          <a:xfrm>
            <a:off x="7181850" y="3305968"/>
            <a:ext cx="345122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Le charbon</a:t>
            </a:r>
          </a:p>
        </p:txBody>
      </p:sp>
      <p:pic>
        <p:nvPicPr>
          <p:cNvPr id="19481" name="Img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657306" y="4271933"/>
            <a:ext cx="924513" cy="17960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xt1"/>
          <p:cNvSpPr>
            <a:spLocks noChangeArrowheads="1"/>
          </p:cNvSpPr>
          <p:nvPr/>
        </p:nvSpPr>
        <p:spPr bwMode="auto">
          <a:xfrm>
            <a:off x="2276475" y="6116033"/>
            <a:ext cx="3686175" cy="40011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defRPr/>
            </a:pPr>
            <a:r>
              <a:rPr lang="fr-FR" altLang="fr-FR" sz="2000" b="1" dirty="0">
                <a:solidFill>
                  <a:schemeClr val="accent1">
                    <a:lumMod val="75000"/>
                  </a:schemeClr>
                </a:solidFill>
                <a:latin typeface="+mn-lt"/>
              </a:rPr>
              <a:t>Le gaz naturel</a:t>
            </a:r>
          </a:p>
        </p:txBody>
      </p:sp>
      <p:grpSp>
        <p:nvGrpSpPr>
          <p:cNvPr id="21" name="Groupe 20"/>
          <p:cNvGrpSpPr/>
          <p:nvPr/>
        </p:nvGrpSpPr>
        <p:grpSpPr>
          <a:xfrm>
            <a:off x="3538144" y="1853933"/>
            <a:ext cx="1015200" cy="1015200"/>
            <a:chOff x="2979068" y="2181479"/>
            <a:chExt cx="1015200" cy="1015200"/>
          </a:xfrm>
          <a:solidFill>
            <a:srgbClr val="42C4E3"/>
          </a:solidFill>
        </p:grpSpPr>
        <p:sp>
          <p:nvSpPr>
            <p:cNvPr id="22"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5"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6" name="Groupe 25"/>
          <p:cNvGrpSpPr/>
          <p:nvPr/>
        </p:nvGrpSpPr>
        <p:grpSpPr>
          <a:xfrm>
            <a:off x="3611962" y="4724613"/>
            <a:ext cx="1015200" cy="1015200"/>
            <a:chOff x="9725308" y="2293938"/>
            <a:chExt cx="1015200" cy="1015200"/>
          </a:xfrm>
        </p:grpSpPr>
        <p:sp>
          <p:nvSpPr>
            <p:cNvPr id="27"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8"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33" name="Groupe 32"/>
          <p:cNvGrpSpPr/>
          <p:nvPr/>
        </p:nvGrpSpPr>
        <p:grpSpPr>
          <a:xfrm>
            <a:off x="8348523" y="4724613"/>
            <a:ext cx="1015200" cy="1015200"/>
            <a:chOff x="3027027" y="5047015"/>
            <a:chExt cx="1015200" cy="1015200"/>
          </a:xfrm>
        </p:grpSpPr>
        <p:sp>
          <p:nvSpPr>
            <p:cNvPr id="34"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6"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8" name="Groupe 37"/>
          <p:cNvGrpSpPr/>
          <p:nvPr/>
        </p:nvGrpSpPr>
        <p:grpSpPr>
          <a:xfrm>
            <a:off x="8399862" y="1853933"/>
            <a:ext cx="1015200" cy="1015200"/>
            <a:chOff x="6429109" y="2275219"/>
            <a:chExt cx="1015200" cy="1015200"/>
          </a:xfrm>
        </p:grpSpPr>
        <p:sp>
          <p:nvSpPr>
            <p:cNvPr id="39"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0"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sp>
        <p:nvSpPr>
          <p:cNvPr id="29"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P.C.G.UP</a:t>
            </a:r>
            <a:endParaRPr lang="fr-FR" altLang="fr-FR" sz="1000" dirty="0">
              <a:latin typeface="+mn-lt"/>
              <a:cs typeface="Arial" panose="020B0604020202020204" pitchFamily="34" charset="0"/>
            </a:endParaRPr>
          </a:p>
        </p:txBody>
      </p:sp>
      <p:pic>
        <p:nvPicPr>
          <p:cNvPr id="14" name="Image 13">
            <a:extLst>
              <a:ext uri="{FF2B5EF4-FFF2-40B4-BE49-F238E27FC236}">
                <a16:creationId xmlns:a16="http://schemas.microsoft.com/office/drawing/2014/main" id="{EAC016C0-2DE7-C440-C3E1-E647FE7C878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5" name="Image 14">
            <a:hlinkClick r:id="rId12" action="ppaction://hlinksldjump"/>
            <a:extLst>
              <a:ext uri="{FF2B5EF4-FFF2-40B4-BE49-F238E27FC236}">
                <a16:creationId xmlns:a16="http://schemas.microsoft.com/office/drawing/2014/main" id="{ACD7D662-31F1-1EE0-D3F0-0183168D208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646373" y="3091518"/>
            <a:ext cx="438283" cy="402069"/>
          </a:xfrm>
          <a:prstGeom prst="rect">
            <a:avLst/>
          </a:prstGeom>
        </p:spPr>
      </p:pic>
      <p:pic>
        <p:nvPicPr>
          <p:cNvPr id="16" name="Image 15">
            <a:hlinkClick r:id="rId14" action="ppaction://hlinksldjump"/>
            <a:extLst>
              <a:ext uri="{FF2B5EF4-FFF2-40B4-BE49-F238E27FC236}">
                <a16:creationId xmlns:a16="http://schemas.microsoft.com/office/drawing/2014/main" id="{B92612DB-9FBD-EB4A-09F2-12CB6600C41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630435" y="3104933"/>
            <a:ext cx="438283" cy="402069"/>
          </a:xfrm>
          <a:prstGeom prst="rect">
            <a:avLst/>
          </a:prstGeom>
        </p:spPr>
      </p:pic>
      <p:pic>
        <p:nvPicPr>
          <p:cNvPr id="17" name="Image 16">
            <a:hlinkClick r:id="rId15" action="ppaction://hlinksldjump"/>
            <a:extLst>
              <a:ext uri="{FF2B5EF4-FFF2-40B4-BE49-F238E27FC236}">
                <a16:creationId xmlns:a16="http://schemas.microsoft.com/office/drawing/2014/main" id="{D1AF028A-2F1C-F427-4CAE-82251B93042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745035" y="5761110"/>
            <a:ext cx="438283" cy="402069"/>
          </a:xfrm>
          <a:prstGeom prst="rect">
            <a:avLst/>
          </a:prstGeom>
        </p:spPr>
      </p:pic>
      <p:pic>
        <p:nvPicPr>
          <p:cNvPr id="19" name="Image 18">
            <a:hlinkClick r:id="rId16" action="ppaction://hlinksldjump"/>
            <a:extLst>
              <a:ext uri="{FF2B5EF4-FFF2-40B4-BE49-F238E27FC236}">
                <a16:creationId xmlns:a16="http://schemas.microsoft.com/office/drawing/2014/main" id="{338B70B2-E135-DE8F-94D1-7038B3759B6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811211" y="5748684"/>
            <a:ext cx="438283" cy="402069"/>
          </a:xfrm>
          <a:prstGeom prst="rect">
            <a:avLst/>
          </a:prstGeom>
        </p:spPr>
      </p:pic>
      <p:sp>
        <p:nvSpPr>
          <p:cNvPr id="6" name="Espace réservé du numéro de diapositive 1">
            <a:extLst>
              <a:ext uri="{FF2B5EF4-FFF2-40B4-BE49-F238E27FC236}">
                <a16:creationId xmlns:a16="http://schemas.microsoft.com/office/drawing/2014/main" id="{85E28B9E-8079-078E-5BA4-956DE71FDB72}"/>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89</a:t>
            </a:fld>
            <a:endParaRPr lang="fr-FR" altLang="fr-FR" sz="1800" b="1" dirty="0"/>
          </a:p>
        </p:txBody>
      </p:sp>
    </p:spTree>
    <p:extLst>
      <p:ext uri="{BB962C8B-B14F-4D97-AF65-F5344CB8AC3E}">
        <p14:creationId xmlns:p14="http://schemas.microsoft.com/office/powerpoint/2010/main" val="92790386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1"/>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948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8"/>
                                        </p:tgtEl>
                                        <p:attrNameLst>
                                          <p:attrName>style.visibility</p:attrName>
                                        </p:attrNameLst>
                                      </p:cBhvr>
                                      <p:to>
                                        <p:strVal val="visible"/>
                                      </p:to>
                                    </p:set>
                                  </p:childTnLst>
                                </p:cTn>
                              </p:par>
                              <p:par>
                                <p:cTn id="20" presetID="1" presetClass="exit" presetSubtype="0" fill="hold" nodeType="withEffect">
                                  <p:stCondLst>
                                    <p:cond delay="0"/>
                                  </p:stCondLst>
                                  <p:childTnLst>
                                    <p:set>
                                      <p:cBhvr>
                                        <p:cTn id="21"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2" restart="whenNotActive" fill="hold" evtFilter="cancelBubble" nodeType="interactiveSeq">
                <p:stCondLst>
                  <p:cond evt="onClick" delay="0">
                    <p:tgtEl>
                      <p:spTgt spid="38"/>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48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31" restart="whenNotActive" fill="hold" evtFilter="cancelBubble" nodeType="interactiveSeq">
                <p:stCondLst>
                  <p:cond evt="onClick" delay="0">
                    <p:tgtEl>
                      <p:spTgt spid="26"/>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9481"/>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par>
                                <p:cTn id="38" presetID="1" presetClass="exit" presetSubtype="0" fill="hold" nodeType="withEffect">
                                  <p:stCondLst>
                                    <p:cond delay="0"/>
                                  </p:stCondLst>
                                  <p:childTnLst>
                                    <p:set>
                                      <p:cBhvr>
                                        <p:cTn id="39"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40" restart="whenNotActive" fill="hold" evtFilter="cancelBubble" nodeType="interactiveSeq">
                <p:stCondLst>
                  <p:cond evt="onClick" delay="0">
                    <p:tgtEl>
                      <p:spTgt spid="33"/>
                    </p:tgtEl>
                  </p:cond>
                </p:stCondLst>
                <p:endSync evt="end" delay="0">
                  <p:rtn val="all"/>
                </p:endSync>
                <p:childTnLst>
                  <p:par>
                    <p:cTn id="41" fill="hold">
                      <p:stCondLst>
                        <p:cond delay="0"/>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948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24" grpId="0"/>
      <p:bldP spid="18" grpId="0"/>
      <p:bldP spid="20" grpId="0"/>
      <p:bldP spid="23" grpId="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4146" name="Image 2">
            <a:hlinkClick r:id="rId3" action="ppaction://hlinksldjump"/>
          </p:cNvPr>
          <p:cNvPicPr>
            <a:picLocks noChangeAspect="1"/>
          </p:cNvPicPr>
          <p:nvPr/>
        </p:nvPicPr>
        <p:blipFill rotWithShape="1">
          <a:blip r:embed="rId4" cstate="print">
            <a:extLst>
              <a:ext uri="{28A0092B-C50C-407E-A947-70E740481C1C}">
                <a14:useLocalDpi xmlns:a14="http://schemas.microsoft.com/office/drawing/2010/main" val="0"/>
              </a:ext>
            </a:extLst>
          </a:blip>
          <a:srcRect t="3613"/>
          <a:stretch/>
        </p:blipFill>
        <p:spPr bwMode="auto">
          <a:xfrm>
            <a:off x="1455927" y="0"/>
            <a:ext cx="10738285" cy="6899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832AC26C-6DDC-1F06-DBFF-495CE382159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500" b="1" dirty="0">
                <a:solidFill>
                  <a:srgbClr val="4472C4">
                    <a:lumMod val="75000"/>
                  </a:srgbClr>
                </a:solidFill>
                <a:cs typeface="Arial" panose="020B0604020202020204" pitchFamily="34" charset="0"/>
              </a:rPr>
              <a:t>Chaque jour, je respire environ …</a:t>
            </a:r>
          </a:p>
        </p:txBody>
      </p:sp>
      <p:sp>
        <p:nvSpPr>
          <p:cNvPr id="4" name="Rectangle 1">
            <a:extLst>
              <a:ext uri="{FF2B5EF4-FFF2-40B4-BE49-F238E27FC236}">
                <a16:creationId xmlns:a16="http://schemas.microsoft.com/office/drawing/2014/main" id="{00F920DF-B526-E2FE-0843-5BB278E42A57}"/>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B695C5FD-DDD3-080C-9FD6-E180130CC08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23974056-3E0A-95F6-0051-82AA70126E3D}"/>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8" name="ZtxtP-Video">
            <a:extLst>
              <a:ext uri="{FF2B5EF4-FFF2-40B4-BE49-F238E27FC236}">
                <a16:creationId xmlns:a16="http://schemas.microsoft.com/office/drawing/2014/main" id="{519B06B2-9B44-389A-0B51-4D4C4A35C24F}"/>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9" name="PictoGuide">
            <a:extLst>
              <a:ext uri="{FF2B5EF4-FFF2-40B4-BE49-F238E27FC236}">
                <a16:creationId xmlns:a16="http://schemas.microsoft.com/office/drawing/2014/main" id="{C160FDBD-D587-7080-640A-601F162876C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txtP-Guide">
            <a:extLst>
              <a:ext uri="{FF2B5EF4-FFF2-40B4-BE49-F238E27FC236}">
                <a16:creationId xmlns:a16="http://schemas.microsoft.com/office/drawing/2014/main" id="{B8AEAEFF-D3E9-9BEE-7E62-E0AD864E52A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1" name="ZtxtP-Video">
            <a:extLst>
              <a:ext uri="{FF2B5EF4-FFF2-40B4-BE49-F238E27FC236}">
                <a16:creationId xmlns:a16="http://schemas.microsoft.com/office/drawing/2014/main" id="{970D8AC0-2F85-E904-9838-EC5E1CB70D8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2" name="Image 42">
            <a:extLst>
              <a:ext uri="{FF2B5EF4-FFF2-40B4-BE49-F238E27FC236}">
                <a16:creationId xmlns:a16="http://schemas.microsoft.com/office/drawing/2014/main" id="{AED30014-FB90-810D-B20A-9AC5E6B2139F}"/>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oVideo">
            <a:extLst>
              <a:ext uri="{FF2B5EF4-FFF2-40B4-BE49-F238E27FC236}">
                <a16:creationId xmlns:a16="http://schemas.microsoft.com/office/drawing/2014/main" id="{5542A21F-787C-46F2-A624-6279FEDB987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clic retour">
            <a:hlinkClick r:id="rId3"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277600" y="5491956"/>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Image 13">
            <a:extLst>
              <a:ext uri="{FF2B5EF4-FFF2-40B4-BE49-F238E27FC236}">
                <a16:creationId xmlns:a16="http://schemas.microsoft.com/office/drawing/2014/main" id="{D9E54F26-A0B6-35B3-891C-287B9CB37A5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5" name="Espace réservé du numéro de diapositive 1">
            <a:extLst>
              <a:ext uri="{FF2B5EF4-FFF2-40B4-BE49-F238E27FC236}">
                <a16:creationId xmlns:a16="http://schemas.microsoft.com/office/drawing/2014/main" id="{2B3397E4-EE48-7F82-A34C-E97149A287A6}"/>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a:t>
            </a:fld>
            <a:endParaRPr lang="fr-FR" altLang="fr-FR" sz="1800" b="1" dirty="0"/>
          </a:p>
        </p:txBody>
      </p:sp>
    </p:spTree>
  </p:cSld>
  <p:clrMapOvr>
    <a:masterClrMapping/>
  </p:clrMapOvr>
  <p:transition spd="slow" advClick="0"/>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2530" name="Image 2"/>
          <p:cNvPicPr>
            <a:picLocks noChangeAspect="1"/>
          </p:cNvPicPr>
          <p:nvPr/>
        </p:nvPicPr>
        <p:blipFill>
          <a:blip r:embed="rId3">
            <a:extLst>
              <a:ext uri="{28A0092B-C50C-407E-A947-70E740481C1C}">
                <a14:useLocalDpi xmlns:a14="http://schemas.microsoft.com/office/drawing/2010/main" val="0"/>
              </a:ext>
            </a:extLst>
          </a:blip>
          <a:srcRect b="4614"/>
          <a:stretch>
            <a:fillRect/>
          </a:stretch>
        </p:blipFill>
        <p:spPr bwMode="auto">
          <a:xfrm>
            <a:off x="1394146" y="1041235"/>
            <a:ext cx="4943644" cy="5151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9BC41DDC-395E-5EBE-0D5F-3756243CCBCB}"/>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pétrole</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4BF68285-926D-B5E5-2B33-4F3A63765811}"/>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0E4B3F8A-0539-4A1D-8B46-2D07910013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E782BB6F-2010-FBDD-D914-2ABB23D79FE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12D70347-08B5-96C5-EA71-035E7A9DD4CC}"/>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5CF7C7AE-BE17-B3BD-1F09-D499C4B03E0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25514E40-A3F0-F7C4-2FE7-7714C0450EE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04896AE8-0DEA-67BE-152A-7ADB6F20F5E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3" name="Image 42">
            <a:extLst>
              <a:ext uri="{FF2B5EF4-FFF2-40B4-BE49-F238E27FC236}">
                <a16:creationId xmlns:a16="http://schemas.microsoft.com/office/drawing/2014/main" id="{AC57AB24-CF4D-911B-42F1-2A80A41F763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oVideo">
            <a:extLst>
              <a:ext uri="{FF2B5EF4-FFF2-40B4-BE49-F238E27FC236}">
                <a16:creationId xmlns:a16="http://schemas.microsoft.com/office/drawing/2014/main" id="{EC0551AE-A211-7ABD-842E-DDFDDF2F4C7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ZoneTexte 1"/>
          <p:cNvSpPr txBox="1">
            <a:spLocks noChangeArrowheads="1"/>
          </p:cNvSpPr>
          <p:nvPr/>
        </p:nvSpPr>
        <p:spPr bwMode="auto">
          <a:xfrm>
            <a:off x="4739177" y="1289844"/>
            <a:ext cx="1598613" cy="830262"/>
          </a:xfrm>
          <a:prstGeom prst="rect">
            <a:avLst/>
          </a:prstGeom>
          <a:noFill/>
          <a:ln>
            <a:noFill/>
          </a:ln>
        </p:spPr>
        <p:txBody>
          <a:bodyPr>
            <a:spAutoFit/>
          </a:bodyPr>
          <a:lstStyle>
            <a:lvl1pPr eaLnBrk="0" hangingPunct="0">
              <a:lnSpc>
                <a:spcPct val="90000"/>
              </a:lnSpc>
              <a:spcBef>
                <a:spcPts val="1000"/>
              </a:spcBef>
              <a:buFont typeface="Arial" pitchFamily="34"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pitchFamily="34"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pitchFamily="34"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pitchFamily="34" charset="0"/>
              <a:buChar char="•"/>
              <a:defRPr>
                <a:solidFill>
                  <a:schemeClr val="tx1"/>
                </a:solidFill>
                <a:latin typeface="Calibri" pitchFamily="34" charset="0"/>
              </a:defRPr>
            </a:lvl4pPr>
            <a:lvl5pPr marL="2057400" indent="-228600" eaLnBrk="0" hangingPunct="0">
              <a:lnSpc>
                <a:spcPct val="90000"/>
              </a:lnSpc>
              <a:spcBef>
                <a:spcPts val="500"/>
              </a:spcBef>
              <a:buFont typeface="Arial" pitchFamily="34"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Calibri" pitchFamily="34" charset="0"/>
              </a:defRPr>
            </a:lvl9pPr>
          </a:lstStyle>
          <a:p>
            <a:pPr>
              <a:lnSpc>
                <a:spcPct val="100000"/>
              </a:lnSpc>
              <a:spcBef>
                <a:spcPct val="0"/>
              </a:spcBef>
              <a:buFontTx/>
              <a:buNone/>
              <a:defRPr/>
            </a:pPr>
            <a:r>
              <a:rPr lang="fr-FR" altLang="fr-FR" sz="2400" b="1" dirty="0">
                <a:solidFill>
                  <a:schemeClr val="accent1">
                    <a:lumMod val="75000"/>
                  </a:schemeClr>
                </a:solidFill>
                <a:latin typeface="+mn-lt"/>
                <a:cs typeface="Calibri" panose="020F0502020204030204" pitchFamily="34" charset="0"/>
              </a:rPr>
              <a:t>Extraction </a:t>
            </a:r>
          </a:p>
          <a:p>
            <a:pPr>
              <a:lnSpc>
                <a:spcPct val="100000"/>
              </a:lnSpc>
              <a:spcBef>
                <a:spcPct val="0"/>
              </a:spcBef>
              <a:buFontTx/>
              <a:buNone/>
              <a:defRPr/>
            </a:pPr>
            <a:r>
              <a:rPr lang="fr-FR" altLang="fr-FR" sz="2400" b="1" dirty="0">
                <a:solidFill>
                  <a:schemeClr val="accent1">
                    <a:lumMod val="75000"/>
                  </a:schemeClr>
                </a:solidFill>
                <a:latin typeface="+mn-lt"/>
                <a:cs typeface="Calibri" panose="020F0502020204030204" pitchFamily="34" charset="0"/>
              </a:rPr>
              <a:t>du pétrole</a:t>
            </a:r>
          </a:p>
        </p:txBody>
      </p:sp>
      <p:sp>
        <p:nvSpPr>
          <p:cNvPr id="4" name="Espace réservé du contenu 3"/>
          <p:cNvSpPr>
            <a:spLocks noGrp="1"/>
          </p:cNvSpPr>
          <p:nvPr>
            <p:ph sz="quarter" idx="4294967295"/>
          </p:nvPr>
        </p:nvSpPr>
        <p:spPr>
          <a:xfrm>
            <a:off x="6679334" y="2290347"/>
            <a:ext cx="5032375" cy="4121150"/>
          </a:xfrm>
        </p:spPr>
        <p:txBody>
          <a:bodyPr/>
          <a:lstStyle/>
          <a:p>
            <a:pPr marL="0" indent="0">
              <a:lnSpc>
                <a:spcPct val="100000"/>
              </a:lnSpc>
              <a:spcBef>
                <a:spcPts val="0"/>
              </a:spcBef>
              <a:buNone/>
              <a:defRPr/>
            </a:pPr>
            <a:r>
              <a:rPr lang="fr-FR" altLang="fr-FR" sz="2000" dirty="0">
                <a:solidFill>
                  <a:schemeClr val="accent1">
                    <a:lumMod val="75000"/>
                  </a:schemeClr>
                </a:solidFill>
                <a:cs typeface="Calibri" panose="020F0502020204030204" pitchFamily="34" charset="0"/>
              </a:rPr>
              <a:t>Le pétrole est un fluide combustible d’origine naturelle, issu de la décomposition anaérobie de végétaux aquatiques ou terrestres et de bactéries, piégés dans les couches géologiques. </a:t>
            </a:r>
            <a:r>
              <a:rPr lang="fr-FR" sz="2000" dirty="0">
                <a:solidFill>
                  <a:schemeClr val="accent1">
                    <a:lumMod val="75000"/>
                  </a:schemeClr>
                </a:solidFill>
                <a:cs typeface="Calibri" panose="020F0502020204030204" pitchFamily="34" charset="0"/>
              </a:rPr>
              <a:t>C’est une</a:t>
            </a:r>
            <a:r>
              <a:rPr lang="fr-FR" sz="2000" b="1" dirty="0">
                <a:solidFill>
                  <a:schemeClr val="accent1">
                    <a:lumMod val="75000"/>
                  </a:schemeClr>
                </a:solidFill>
                <a:cs typeface="Calibri" panose="020F0502020204030204" pitchFamily="34" charset="0"/>
              </a:rPr>
              <a:t> énergie fossile</a:t>
            </a:r>
            <a:r>
              <a:rPr lang="fr-FR" sz="2000" dirty="0">
                <a:solidFill>
                  <a:schemeClr val="accent1">
                    <a:lumMod val="75000"/>
                  </a:schemeClr>
                </a:solidFill>
                <a:cs typeface="Calibri" panose="020F0502020204030204" pitchFamily="34" charset="0"/>
              </a:rPr>
              <a:t>. </a:t>
            </a:r>
          </a:p>
          <a:p>
            <a:pPr marL="0" indent="0">
              <a:lnSpc>
                <a:spcPct val="100000"/>
              </a:lnSpc>
              <a:spcBef>
                <a:spcPts val="0"/>
              </a:spcBef>
              <a:buNone/>
              <a:defRPr/>
            </a:pPr>
            <a:endParaRPr lang="fr-FR" sz="2000" dirty="0">
              <a:solidFill>
                <a:schemeClr val="accent1">
                  <a:lumMod val="75000"/>
                </a:schemeClr>
              </a:solidFill>
              <a:cs typeface="Calibri" panose="020F0502020204030204" pitchFamily="34" charset="0"/>
            </a:endParaRPr>
          </a:p>
          <a:p>
            <a:pPr marL="0" indent="0">
              <a:spcBef>
                <a:spcPts val="0"/>
              </a:spcBef>
              <a:buNone/>
              <a:defRPr/>
            </a:pPr>
            <a:r>
              <a:rPr lang="fr-FR" altLang="fr-FR" sz="2000" dirty="0">
                <a:solidFill>
                  <a:schemeClr val="accent1">
                    <a:lumMod val="75000"/>
                  </a:schemeClr>
                </a:solidFill>
                <a:cs typeface="Calibri" panose="020F0502020204030204" pitchFamily="34" charset="0"/>
              </a:rPr>
              <a:t>Même si de</a:t>
            </a:r>
            <a:r>
              <a:rPr lang="fr-FR" altLang="fr-FR" sz="2000" b="1" dirty="0">
                <a:solidFill>
                  <a:schemeClr val="accent1">
                    <a:lumMod val="75000"/>
                  </a:schemeClr>
                </a:solidFill>
                <a:cs typeface="Calibri" panose="020F0502020204030204" pitchFamily="34" charset="0"/>
              </a:rPr>
              <a:t> nouveaux gisements </a:t>
            </a:r>
            <a:r>
              <a:rPr lang="fr-FR" altLang="fr-FR" sz="2000" dirty="0">
                <a:solidFill>
                  <a:schemeClr val="accent1">
                    <a:lumMod val="75000"/>
                  </a:schemeClr>
                </a:solidFill>
                <a:cs typeface="Calibri" panose="020F0502020204030204" pitchFamily="34" charset="0"/>
              </a:rPr>
              <a:t>sont découverts régulièrement, comme c’est une ressource limitée, </a:t>
            </a:r>
            <a:r>
              <a:rPr lang="fr-FR" altLang="fr-FR" sz="2000" b="1" dirty="0">
                <a:solidFill>
                  <a:schemeClr val="accent1">
                    <a:lumMod val="75000"/>
                  </a:schemeClr>
                </a:solidFill>
                <a:cs typeface="Calibri" panose="020F0502020204030204" pitchFamily="34" charset="0"/>
              </a:rPr>
              <a:t>il finira par disparaître</a:t>
            </a:r>
            <a:r>
              <a:rPr lang="fr-FR" altLang="fr-FR" sz="2000" dirty="0">
                <a:solidFill>
                  <a:schemeClr val="accent1">
                    <a:lumMod val="75000"/>
                  </a:schemeClr>
                </a:solidFill>
                <a:cs typeface="Calibri" panose="020F0502020204030204" pitchFamily="34" charset="0"/>
              </a:rPr>
              <a:t>. </a:t>
            </a:r>
            <a:endParaRPr lang="fr-FR" altLang="fr-FR" sz="2000" dirty="0">
              <a:solidFill>
                <a:schemeClr val="accent1">
                  <a:lumMod val="75000"/>
                </a:schemeClr>
              </a:solidFill>
              <a:cs typeface="Arial" panose="020B0604020202020204" pitchFamily="34" charset="0"/>
            </a:endParaRPr>
          </a:p>
        </p:txBody>
      </p:sp>
      <p:pic>
        <p:nvPicPr>
          <p:cNvPr id="21"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050399" y="5531960"/>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Groupe 18"/>
          <p:cNvGrpSpPr>
            <a:grpSpLocks/>
          </p:cNvGrpSpPr>
          <p:nvPr/>
        </p:nvGrpSpPr>
        <p:grpSpPr bwMode="auto">
          <a:xfrm>
            <a:off x="1141601" y="5195393"/>
            <a:ext cx="3212561" cy="1375884"/>
            <a:chOff x="8777738" y="3133386"/>
            <a:chExt cx="2796887" cy="1063833"/>
          </a:xfrm>
          <a:solidFill>
            <a:schemeClr val="accent5">
              <a:lumMod val="75000"/>
            </a:schemeClr>
          </a:solidFill>
        </p:grpSpPr>
        <p:sp>
          <p:nvSpPr>
            <p:cNvPr id="22" name="Ellipse 3"/>
            <p:cNvSpPr/>
            <p:nvPr/>
          </p:nvSpPr>
          <p:spPr>
            <a:xfrm>
              <a:off x="8777738" y="3157774"/>
              <a:ext cx="2796887" cy="103944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grp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23" name="l'épaisseur de la zone respirable"/>
            <p:cNvSpPr txBox="1">
              <a:spLocks noChangeArrowheads="1"/>
            </p:cNvSpPr>
            <p:nvPr/>
          </p:nvSpPr>
          <p:spPr bwMode="auto">
            <a:xfrm>
              <a:off x="8826200" y="3133386"/>
              <a:ext cx="2748425" cy="1023283"/>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None/>
              </a:pPr>
              <a:r>
                <a:rPr lang="fr-FR" altLang="fr-FR" sz="1600" dirty="0">
                  <a:solidFill>
                    <a:schemeClr val="bg1"/>
                  </a:solidFill>
                  <a:cs typeface="Calibri" panose="020F0502020204030204" pitchFamily="34" charset="0"/>
                </a:rPr>
                <a:t>Le savais-tu ? </a:t>
              </a:r>
            </a:p>
            <a:p>
              <a:pPr algn="ctr" eaLnBrk="1" hangingPunct="1">
                <a:lnSpc>
                  <a:spcPct val="100000"/>
                </a:lnSpc>
                <a:spcBef>
                  <a:spcPct val="0"/>
                </a:spcBef>
                <a:buNone/>
              </a:pPr>
              <a:r>
                <a:rPr lang="fr-FR" altLang="fr-FR" sz="1600" dirty="0">
                  <a:solidFill>
                    <a:schemeClr val="bg1"/>
                  </a:solidFill>
                  <a:cs typeface="Calibri" panose="020F0502020204030204" pitchFamily="34" charset="0"/>
                </a:rPr>
                <a:t>Le pétrole sert à produire de la chaleur, de l’énergie électrique, à se déplacer, à fabriquer du plastique ou des produits chimiques …</a:t>
              </a:r>
            </a:p>
          </p:txBody>
        </p:sp>
      </p:grpSp>
      <p:pic>
        <p:nvPicPr>
          <p:cNvPr id="22537" name="Image pétrole"/>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28312" y="5322888"/>
            <a:ext cx="2220342" cy="156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Image 15">
            <a:extLst>
              <a:ext uri="{FF2B5EF4-FFF2-40B4-BE49-F238E27FC236}">
                <a16:creationId xmlns:a16="http://schemas.microsoft.com/office/drawing/2014/main" id="{B1CF8DF9-A703-4A74-FCAC-B6DCD6627A18}"/>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8" name="Plus 3">
            <a:extLst>
              <a:ext uri="{FF2B5EF4-FFF2-40B4-BE49-F238E27FC236}">
                <a16:creationId xmlns:a16="http://schemas.microsoft.com/office/drawing/2014/main" id="{CF3550D5-B85C-0D7E-E68E-9EECCC5E0F99}"/>
              </a:ext>
            </a:extLst>
          </p:cNvPr>
          <p:cNvPicPr preferRelativeResize="0">
            <a:picLocks/>
          </p:cNvPicPr>
          <p:nvPr/>
        </p:nvPicPr>
        <p:blipFill>
          <a:blip r:embed="rId12" cstate="print">
            <a:extLst>
              <a:ext uri="{28A0092B-C50C-407E-A947-70E740481C1C}">
                <a14:useLocalDpi xmlns:a14="http://schemas.microsoft.com/office/drawing/2010/main" val="0"/>
              </a:ext>
            </a:extLst>
          </a:blip>
          <a:stretch>
            <a:fillRect/>
          </a:stretch>
        </p:blipFill>
        <p:spPr bwMode="auto">
          <a:xfrm>
            <a:off x="11015929" y="4768564"/>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362222D2-A7A6-D242-50A6-73179ED013E9}"/>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90</a:t>
            </a:fld>
            <a:endParaRPr lang="fr-FR" altLang="fr-FR" sz="1800" b="1" dirty="0"/>
          </a:p>
        </p:txBody>
      </p:sp>
    </p:spTree>
    <p:extLst>
      <p:ext uri="{BB962C8B-B14F-4D97-AF65-F5344CB8AC3E}">
        <p14:creationId xmlns:p14="http://schemas.microsoft.com/office/powerpoint/2010/main" val="312169876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8"/>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8"/>
                  </p:tgtEl>
                </p:cond>
              </p:nextCondLst>
            </p:seq>
          </p:childTnLst>
        </p:cTn>
      </p:par>
    </p:tnLst>
    <p:bldLst>
      <p:bldP spid="4" grpId="0" uiExpand="1" build="p"/>
    </p:bld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3554" name="Image 2"/>
          <p:cNvPicPr>
            <a:picLocks noChangeAspect="1"/>
          </p:cNvPicPr>
          <p:nvPr/>
        </p:nvPicPr>
        <p:blipFill>
          <a:blip r:embed="rId3">
            <a:extLst>
              <a:ext uri="{28A0092B-C50C-407E-A947-70E740481C1C}">
                <a14:useLocalDpi xmlns:a14="http://schemas.microsoft.com/office/drawing/2010/main" val="0"/>
              </a:ext>
            </a:extLst>
          </a:blip>
          <a:srcRect l="19633" r="2"/>
          <a:stretch>
            <a:fillRect/>
          </a:stretch>
        </p:blipFill>
        <p:spPr bwMode="auto">
          <a:xfrm>
            <a:off x="1129825" y="1129753"/>
            <a:ext cx="5568707" cy="3911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F9D6CF3D-42CF-D696-49EB-533B93D3206F}"/>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charbon</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A846768B-A999-DA20-578D-E17F4D1974CA}"/>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22384256-2211-2DBB-8C19-0DFFB799AF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57B2746D-27CB-6DEA-966C-0022D62B2D7C}"/>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F79B826B-8CA0-06D8-B75B-F6FF8D25874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066B5B06-7A7F-41E3-0096-E96B6B9A65F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8246A22F-AFEC-F140-F579-715E9BF98D0E}"/>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F5C21D52-EFD0-00B2-7092-F02AA3D95AB0}"/>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6" name="Image 42">
            <a:extLst>
              <a:ext uri="{FF2B5EF4-FFF2-40B4-BE49-F238E27FC236}">
                <a16:creationId xmlns:a16="http://schemas.microsoft.com/office/drawing/2014/main" id="{F58840FD-051C-1AA8-C6F1-789AEBDFDF1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oVideo">
            <a:extLst>
              <a:ext uri="{FF2B5EF4-FFF2-40B4-BE49-F238E27FC236}">
                <a16:creationId xmlns:a16="http://schemas.microsoft.com/office/drawing/2014/main" id="{B28571B0-5BE1-1F2A-7C38-CF38BCE7807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1"/>
          <p:cNvSpPr>
            <a:spLocks noChangeArrowheads="1"/>
          </p:cNvSpPr>
          <p:nvPr/>
        </p:nvSpPr>
        <p:spPr bwMode="auto">
          <a:xfrm>
            <a:off x="2868613" y="-111125"/>
            <a:ext cx="7324725" cy="1155700"/>
          </a:xfrm>
          <a:prstGeom prst="rect">
            <a:avLst/>
          </a:prstGeom>
          <a:noFill/>
          <a:ln>
            <a:noFill/>
          </a:ln>
          <a:effectLst/>
        </p:spPr>
        <p:txBody>
          <a:bodyPr anchor="ctr"/>
          <a:lstStyle>
            <a:lvl1pPr defTabSz="842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842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842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842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842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defRPr/>
            </a:pPr>
            <a:endParaRPr lang="fr-FR" altLang="fr-FR" sz="3000" b="1" dirty="0">
              <a:solidFill>
                <a:schemeClr val="accent6">
                  <a:lumMod val="50000"/>
                </a:schemeClr>
              </a:solidFill>
              <a:latin typeface="+mn-lt"/>
              <a:cs typeface="Arial" panose="020B0604020202020204" pitchFamily="34" charset="0"/>
            </a:endParaRPr>
          </a:p>
        </p:txBody>
      </p:sp>
      <p:pic>
        <p:nvPicPr>
          <p:cNvPr id="23563" name="Image charbon"/>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767437" y="4588670"/>
            <a:ext cx="2479675" cy="161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7168432" y="2281238"/>
            <a:ext cx="4468356" cy="4121150"/>
          </a:xfrm>
        </p:spPr>
        <p:txBody>
          <a:bodyPr/>
          <a:lstStyle/>
          <a:p>
            <a:pPr marL="0" indent="0">
              <a:lnSpc>
                <a:spcPct val="100000"/>
              </a:lnSpc>
              <a:spcBef>
                <a:spcPts val="0"/>
              </a:spcBef>
              <a:buNone/>
            </a:pPr>
            <a:r>
              <a:rPr lang="fr-FR" altLang="fr-FR" sz="2000" dirty="0">
                <a:solidFill>
                  <a:schemeClr val="accent1">
                    <a:lumMod val="75000"/>
                  </a:schemeClr>
                </a:solidFill>
                <a:cs typeface="Calibri" panose="020F0502020204030204" pitchFamily="34" charset="0"/>
              </a:rPr>
              <a:t>Le charbon est un </a:t>
            </a:r>
            <a:r>
              <a:rPr lang="fr-FR" altLang="fr-FR" sz="2000" b="1" dirty="0">
                <a:solidFill>
                  <a:schemeClr val="accent1">
                    <a:lumMod val="75000"/>
                  </a:schemeClr>
                </a:solidFill>
                <a:cs typeface="Calibri" panose="020F0502020204030204" pitchFamily="34" charset="0"/>
              </a:rPr>
              <a:t>combustible fossile </a:t>
            </a:r>
            <a:r>
              <a:rPr lang="fr-FR" altLang="fr-FR" sz="2000" dirty="0">
                <a:solidFill>
                  <a:schemeClr val="accent1">
                    <a:lumMod val="75000"/>
                  </a:schemeClr>
                </a:solidFill>
                <a:cs typeface="Calibri" panose="020F0502020204030204" pitchFamily="34" charset="0"/>
              </a:rPr>
              <a:t>d’origine organique, provenant de la décomposition de végétaux enfouis sous forme de sédiments il y a plus de 300 millions d’années.</a:t>
            </a:r>
          </a:p>
          <a:p>
            <a:pPr marL="0" indent="0">
              <a:lnSpc>
                <a:spcPct val="100000"/>
              </a:lnSpc>
              <a:spcBef>
                <a:spcPts val="0"/>
              </a:spcBef>
              <a:buNone/>
            </a:pPr>
            <a:endParaRPr lang="fr-FR" altLang="fr-FR" sz="2000" dirty="0">
              <a:solidFill>
                <a:schemeClr val="accent1">
                  <a:lumMod val="75000"/>
                </a:schemeClr>
              </a:solidFill>
              <a:cs typeface="Calibri" panose="020F0502020204030204" pitchFamily="34" charset="0"/>
            </a:endParaRPr>
          </a:p>
          <a:p>
            <a:pPr>
              <a:lnSpc>
                <a:spcPct val="100000"/>
              </a:lnSpc>
              <a:spcBef>
                <a:spcPts val="0"/>
              </a:spcBef>
              <a:buNone/>
              <a:defRPr/>
            </a:pPr>
            <a:r>
              <a:rPr lang="fr-FR" altLang="fr-FR" sz="2000" dirty="0">
                <a:solidFill>
                  <a:schemeClr val="accent1">
                    <a:lumMod val="75000"/>
                  </a:schemeClr>
                </a:solidFill>
                <a:cs typeface="Calibri" panose="020F0502020204030204" pitchFamily="34" charset="0"/>
              </a:rPr>
              <a:t>Son extraction, son raffinage, son transport et sa combustion ont un impact sur la santé et le climat.</a:t>
            </a:r>
          </a:p>
          <a:p>
            <a:pPr marL="0" indent="0">
              <a:lnSpc>
                <a:spcPct val="100000"/>
              </a:lnSpc>
              <a:buNone/>
            </a:pPr>
            <a:endParaRPr lang="fr-FR" altLang="fr-FR" sz="2000" dirty="0">
              <a:solidFill>
                <a:schemeClr val="accent1">
                  <a:lumMod val="75000"/>
                </a:schemeClr>
              </a:solidFill>
              <a:cs typeface="Calibri" panose="020F0502020204030204" pitchFamily="34" charset="0"/>
            </a:endParaRPr>
          </a:p>
          <a:p>
            <a:pPr marL="0" indent="0">
              <a:lnSpc>
                <a:spcPct val="100000"/>
              </a:lnSpc>
              <a:buNone/>
            </a:pPr>
            <a:endParaRPr lang="fr-FR" sz="2000" dirty="0">
              <a:solidFill>
                <a:schemeClr val="accent1">
                  <a:lumMod val="75000"/>
                </a:schemeClr>
              </a:solidFill>
            </a:endParaRPr>
          </a:p>
        </p:txBody>
      </p:sp>
      <p:pic>
        <p:nvPicPr>
          <p:cNvPr id="22" name="clic retour">
            <a:hlinkClick r:id="rId9"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1139183" y="5535952"/>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e 14"/>
          <p:cNvGrpSpPr>
            <a:grpSpLocks/>
          </p:cNvGrpSpPr>
          <p:nvPr/>
        </p:nvGrpSpPr>
        <p:grpSpPr bwMode="auto">
          <a:xfrm>
            <a:off x="1279050" y="4924961"/>
            <a:ext cx="3091117" cy="1281371"/>
            <a:chOff x="8781396" y="3174454"/>
            <a:chExt cx="2691157" cy="990756"/>
          </a:xfrm>
          <a:solidFill>
            <a:schemeClr val="accent5"/>
          </a:solidFill>
        </p:grpSpPr>
        <p:sp>
          <p:nvSpPr>
            <p:cNvPr id="18" name="Ellipse 3"/>
            <p:cNvSpPr/>
            <p:nvPr/>
          </p:nvSpPr>
          <p:spPr>
            <a:xfrm>
              <a:off x="8781396" y="3174454"/>
              <a:ext cx="2691157" cy="990756"/>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20" name="l'épaisseur de la zone respirable"/>
            <p:cNvSpPr txBox="1">
              <a:spLocks noChangeArrowheads="1"/>
            </p:cNvSpPr>
            <p:nvPr/>
          </p:nvSpPr>
          <p:spPr bwMode="auto">
            <a:xfrm>
              <a:off x="9040559" y="3230420"/>
              <a:ext cx="2172829" cy="832905"/>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None/>
              </a:pPr>
              <a:r>
                <a:rPr lang="fr-FR" altLang="fr-FR" sz="1600" dirty="0">
                  <a:solidFill>
                    <a:schemeClr val="bg1"/>
                  </a:solidFill>
                  <a:cs typeface="Calibri" panose="020F0502020204030204" pitchFamily="34" charset="0"/>
                </a:rPr>
                <a:t>Le savais-tu ? </a:t>
              </a:r>
            </a:p>
            <a:p>
              <a:pPr algn="ctr" eaLnBrk="1" hangingPunct="1">
                <a:lnSpc>
                  <a:spcPct val="100000"/>
                </a:lnSpc>
                <a:spcBef>
                  <a:spcPct val="0"/>
                </a:spcBef>
                <a:buNone/>
              </a:pPr>
              <a:r>
                <a:rPr lang="fr-FR" altLang="fr-FR" sz="1600" dirty="0">
                  <a:solidFill>
                    <a:schemeClr val="bg1"/>
                  </a:solidFill>
                  <a:cs typeface="Calibri" panose="020F0502020204030204" pitchFamily="34" charset="0"/>
                </a:rPr>
                <a:t>Le charbon sert à produire de la chaleur, de l’énergie électrique et à se déplacer.</a:t>
              </a:r>
            </a:p>
          </p:txBody>
        </p:sp>
      </p:grpSp>
      <p:pic>
        <p:nvPicPr>
          <p:cNvPr id="19" name="Image 18">
            <a:extLst>
              <a:ext uri="{FF2B5EF4-FFF2-40B4-BE49-F238E27FC236}">
                <a16:creationId xmlns:a16="http://schemas.microsoft.com/office/drawing/2014/main" id="{9D489338-CC4D-C4E0-E434-8DD236338AE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1" name="Plus 3">
            <a:extLst>
              <a:ext uri="{FF2B5EF4-FFF2-40B4-BE49-F238E27FC236}">
                <a16:creationId xmlns:a16="http://schemas.microsoft.com/office/drawing/2014/main" id="{96198244-7128-BE5D-BBAB-2C36F9AAD41A}"/>
              </a:ext>
            </a:extLst>
          </p:cNvPr>
          <p:cNvPicPr preferRelativeResize="0">
            <a:picLocks/>
          </p:cNvPicPr>
          <p:nvPr/>
        </p:nvPicPr>
        <p:blipFill>
          <a:blip r:embed="rId12" cstate="print">
            <a:extLst>
              <a:ext uri="{28A0092B-C50C-407E-A947-70E740481C1C}">
                <a14:useLocalDpi xmlns:a14="http://schemas.microsoft.com/office/drawing/2010/main" val="0"/>
              </a:ext>
            </a:extLst>
          </a:blip>
          <a:stretch>
            <a:fillRect/>
          </a:stretch>
        </p:blipFill>
        <p:spPr bwMode="auto">
          <a:xfrm>
            <a:off x="10702821" y="4862301"/>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1">
            <a:extLst>
              <a:ext uri="{FF2B5EF4-FFF2-40B4-BE49-F238E27FC236}">
                <a16:creationId xmlns:a16="http://schemas.microsoft.com/office/drawing/2014/main" id="{4D4FB980-0116-C380-CFEA-9331F7CC5DD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91</a:t>
            </a:fld>
            <a:endParaRPr lang="fr-FR" altLang="fr-FR" sz="1800" b="1" dirty="0"/>
          </a:p>
        </p:txBody>
      </p:sp>
    </p:spTree>
    <p:extLst>
      <p:ext uri="{BB962C8B-B14F-4D97-AF65-F5344CB8AC3E}">
        <p14:creationId xmlns:p14="http://schemas.microsoft.com/office/powerpoint/2010/main" val="159386817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nodeType="clickEffect">
                                  <p:stCondLst>
                                    <p:cond delay="0"/>
                                  </p:stCondLst>
                                  <p:childTnLst>
                                    <p:set>
                                      <p:cBhvr>
                                        <p:cTn id="19"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3" grpId="0" uiExpand="1" build="p"/>
    </p:bld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4578" name="Imag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74261" y="1116013"/>
            <a:ext cx="5192539" cy="3895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FDA10206-66BE-6927-E3C4-106CB9685687}"/>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Le gaz naturel</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63695D3E-52D4-408F-0040-9C140D5171B8}"/>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48A70C5E-E872-6439-9A99-1F0E7ACD85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71F649F9-F110-9DC9-8D8D-570E340CD42A}"/>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ADFBF07C-BCB2-D36F-2996-A33E6B5B4727}"/>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F61D83DF-7B86-8919-29DA-C69C83264A0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36797AFB-87AB-64D1-B7CE-62889BAFBA07}"/>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0853C317-18ED-6294-CACB-94C9C6C41E2E}"/>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8" name="Image 42">
            <a:extLst>
              <a:ext uri="{FF2B5EF4-FFF2-40B4-BE49-F238E27FC236}">
                <a16:creationId xmlns:a16="http://schemas.microsoft.com/office/drawing/2014/main" id="{DBCD20FE-4CD3-392E-9E8C-F543D1B90BC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oVideo">
            <a:extLst>
              <a:ext uri="{FF2B5EF4-FFF2-40B4-BE49-F238E27FC236}">
                <a16:creationId xmlns:a16="http://schemas.microsoft.com/office/drawing/2014/main" id="{A5E05EAB-1017-845B-AEB4-931DD22DB022}"/>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7181056" y="2071464"/>
            <a:ext cx="4688681" cy="4121150"/>
          </a:xfrm>
        </p:spPr>
        <p:txBody>
          <a:bodyPr/>
          <a:lstStyle/>
          <a:p>
            <a:pPr marL="0" indent="0">
              <a:lnSpc>
                <a:spcPct val="100000"/>
              </a:lnSpc>
              <a:spcBef>
                <a:spcPct val="0"/>
              </a:spcBef>
              <a:buNone/>
              <a:defRPr/>
            </a:pPr>
            <a:r>
              <a:rPr lang="fr-FR" altLang="fr-FR" sz="2000" dirty="0">
                <a:solidFill>
                  <a:schemeClr val="accent1">
                    <a:lumMod val="75000"/>
                  </a:schemeClr>
                </a:solidFill>
                <a:cs typeface="Calibri" panose="020F0502020204030204" pitchFamily="34" charset="0"/>
              </a:rPr>
              <a:t>Le gaz naturel est un mélange gazeux d’hydrocarbures naturellement présent dans certaines roches poreuses. C’est une </a:t>
            </a:r>
            <a:r>
              <a:rPr lang="fr-FR" altLang="fr-FR" sz="2000" b="1" dirty="0">
                <a:solidFill>
                  <a:schemeClr val="accent1">
                    <a:lumMod val="75000"/>
                  </a:schemeClr>
                </a:solidFill>
                <a:cs typeface="Calibri" panose="020F0502020204030204" pitchFamily="34" charset="0"/>
              </a:rPr>
              <a:t>énergie fossile</a:t>
            </a:r>
            <a:r>
              <a:rPr lang="fr-FR" altLang="fr-FR" sz="2000" dirty="0">
                <a:solidFill>
                  <a:schemeClr val="accent1">
                    <a:lumMod val="75000"/>
                  </a:schemeClr>
                </a:solidFill>
                <a:cs typeface="Calibri" panose="020F0502020204030204" pitchFamily="34" charset="0"/>
              </a:rPr>
              <a:t>.</a:t>
            </a:r>
          </a:p>
          <a:p>
            <a:pPr marL="0" indent="0">
              <a:lnSpc>
                <a:spcPct val="100000"/>
              </a:lnSpc>
              <a:spcBef>
                <a:spcPct val="0"/>
              </a:spcBef>
              <a:buNone/>
              <a:defRPr/>
            </a:pPr>
            <a:endParaRPr lang="fr-FR" altLang="fr-FR" sz="2000" dirty="0">
              <a:solidFill>
                <a:schemeClr val="accent1">
                  <a:lumMod val="75000"/>
                </a:schemeClr>
              </a:solidFill>
              <a:cs typeface="Calibri" panose="020F0502020204030204" pitchFamily="34" charset="0"/>
            </a:endParaRPr>
          </a:p>
          <a:p>
            <a:pPr marL="0" indent="0">
              <a:lnSpc>
                <a:spcPct val="100000"/>
              </a:lnSpc>
              <a:spcBef>
                <a:spcPct val="0"/>
              </a:spcBef>
              <a:buNone/>
              <a:defRPr/>
            </a:pPr>
            <a:r>
              <a:rPr lang="fr-FR" altLang="fr-FR" sz="2000" dirty="0">
                <a:solidFill>
                  <a:schemeClr val="accent1">
                    <a:lumMod val="75000"/>
                  </a:schemeClr>
                </a:solidFill>
                <a:cs typeface="Calibri" panose="020F0502020204030204" pitchFamily="34" charset="0"/>
              </a:rPr>
              <a:t>Comme pour les autres énergies fossiles, il y a une incertitude sur la date de fin du gaz naturel.</a:t>
            </a:r>
          </a:p>
          <a:p>
            <a:pPr marL="0" indent="0">
              <a:lnSpc>
                <a:spcPct val="100000"/>
              </a:lnSpc>
              <a:spcBef>
                <a:spcPct val="0"/>
              </a:spcBef>
              <a:buNone/>
              <a:defRPr/>
            </a:pPr>
            <a:endParaRPr lang="fr-FR" altLang="fr-FR" sz="2000" dirty="0">
              <a:solidFill>
                <a:schemeClr val="accent1">
                  <a:lumMod val="75000"/>
                </a:schemeClr>
              </a:solidFill>
              <a:cs typeface="Calibri" panose="020F0502020204030204" pitchFamily="34" charset="0"/>
            </a:endParaRPr>
          </a:p>
          <a:p>
            <a:pPr marL="0" indent="0">
              <a:buNone/>
            </a:pPr>
            <a:endParaRPr lang="fr-FR" sz="2000" dirty="0">
              <a:solidFill>
                <a:schemeClr val="accent1">
                  <a:lumMod val="75000"/>
                </a:schemeClr>
              </a:solidFill>
            </a:endParaRPr>
          </a:p>
        </p:txBody>
      </p:sp>
      <p:sp>
        <p:nvSpPr>
          <p:cNvPr id="13" name="Rectangle 11"/>
          <p:cNvSpPr>
            <a:spLocks noChangeArrowheads="1"/>
          </p:cNvSpPr>
          <p:nvPr/>
        </p:nvSpPr>
        <p:spPr bwMode="auto">
          <a:xfrm>
            <a:off x="2868613" y="-111125"/>
            <a:ext cx="7324725" cy="1155700"/>
          </a:xfrm>
          <a:prstGeom prst="rect">
            <a:avLst/>
          </a:prstGeom>
          <a:noFill/>
          <a:ln>
            <a:noFill/>
          </a:ln>
          <a:effectLst/>
        </p:spPr>
        <p:txBody>
          <a:bodyPr anchor="ctr"/>
          <a:lstStyle>
            <a:lvl1pPr defTabSz="842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842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842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842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842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defRPr/>
            </a:pPr>
            <a:endParaRPr lang="fr-FR" altLang="fr-FR" sz="3000" b="1" dirty="0">
              <a:solidFill>
                <a:schemeClr val="accent6">
                  <a:lumMod val="50000"/>
                </a:schemeClr>
              </a:solidFill>
              <a:latin typeface="+mn-lt"/>
              <a:cs typeface="Arial" panose="020B0604020202020204" pitchFamily="34" charset="0"/>
            </a:endParaRPr>
          </a:p>
        </p:txBody>
      </p:sp>
      <p:pic>
        <p:nvPicPr>
          <p:cNvPr id="24585" name="Image gaz naturel"/>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880894" y="4094228"/>
            <a:ext cx="1300162"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clic retour">
            <a:hlinkClick r:id="rId9"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11033062" y="5539397"/>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e 14"/>
          <p:cNvGrpSpPr>
            <a:grpSpLocks/>
          </p:cNvGrpSpPr>
          <p:nvPr/>
        </p:nvGrpSpPr>
        <p:grpSpPr bwMode="auto">
          <a:xfrm>
            <a:off x="1158938" y="4837821"/>
            <a:ext cx="3091117" cy="1323438"/>
            <a:chOff x="8781396" y="3230420"/>
            <a:chExt cx="2691157" cy="1023283"/>
          </a:xfrm>
          <a:solidFill>
            <a:schemeClr val="accent5"/>
          </a:solidFill>
        </p:grpSpPr>
        <p:sp>
          <p:nvSpPr>
            <p:cNvPr id="16" name="Ellipse 3"/>
            <p:cNvSpPr/>
            <p:nvPr/>
          </p:nvSpPr>
          <p:spPr>
            <a:xfrm>
              <a:off x="8781396" y="3230420"/>
              <a:ext cx="2691157" cy="1023283"/>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17" name="l'épaisseur de la zone respirable"/>
            <p:cNvSpPr txBox="1">
              <a:spLocks noChangeArrowheads="1"/>
            </p:cNvSpPr>
            <p:nvPr/>
          </p:nvSpPr>
          <p:spPr bwMode="auto">
            <a:xfrm>
              <a:off x="9040560" y="3230420"/>
              <a:ext cx="2172829" cy="1023283"/>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None/>
              </a:pPr>
              <a:r>
                <a:rPr lang="fr-FR" altLang="fr-FR" sz="1600" dirty="0">
                  <a:solidFill>
                    <a:schemeClr val="bg1"/>
                  </a:solidFill>
                  <a:cs typeface="Calibri" panose="020F0502020204030204" pitchFamily="34" charset="0"/>
                </a:rPr>
                <a:t>Le savais-tu ? </a:t>
              </a:r>
            </a:p>
            <a:p>
              <a:pPr algn="ctr" eaLnBrk="1" hangingPunct="1">
                <a:lnSpc>
                  <a:spcPct val="100000"/>
                </a:lnSpc>
                <a:spcBef>
                  <a:spcPct val="0"/>
                </a:spcBef>
                <a:buNone/>
              </a:pPr>
              <a:r>
                <a:rPr lang="fr-FR" altLang="fr-FR" sz="1600" dirty="0">
                  <a:solidFill>
                    <a:schemeClr val="bg1"/>
                  </a:solidFill>
                  <a:cs typeface="Calibri" panose="020F0502020204030204" pitchFamily="34" charset="0"/>
                </a:rPr>
                <a:t>Le gaz naturel sert à produire de la chaleur, de l’énergie électrique et à se déplacer.</a:t>
              </a:r>
            </a:p>
          </p:txBody>
        </p:sp>
      </p:grpSp>
      <p:pic>
        <p:nvPicPr>
          <p:cNvPr id="20" name="Image 19">
            <a:extLst>
              <a:ext uri="{FF2B5EF4-FFF2-40B4-BE49-F238E27FC236}">
                <a16:creationId xmlns:a16="http://schemas.microsoft.com/office/drawing/2014/main" id="{2C159E5F-26B3-4469-8CFA-7D88940FB9B3}"/>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1" name="Plus 3">
            <a:extLst>
              <a:ext uri="{FF2B5EF4-FFF2-40B4-BE49-F238E27FC236}">
                <a16:creationId xmlns:a16="http://schemas.microsoft.com/office/drawing/2014/main" id="{DFF91567-FA79-3430-61D1-E6506EB8E614}"/>
              </a:ext>
            </a:extLst>
          </p:cNvPr>
          <p:cNvPicPr preferRelativeResize="0">
            <a:picLocks/>
          </p:cNvPicPr>
          <p:nvPr/>
        </p:nvPicPr>
        <p:blipFill>
          <a:blip r:embed="rId12" cstate="print">
            <a:extLst>
              <a:ext uri="{28A0092B-C50C-407E-A947-70E740481C1C}">
                <a14:useLocalDpi xmlns:a14="http://schemas.microsoft.com/office/drawing/2010/main" val="0"/>
              </a:ext>
            </a:extLst>
          </a:blip>
          <a:stretch>
            <a:fillRect/>
          </a:stretch>
        </p:blipFill>
        <p:spPr bwMode="auto">
          <a:xfrm>
            <a:off x="8070600" y="4341813"/>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4C31086B-ED95-A65B-D8B9-EF7E1CE746EB}"/>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92</a:t>
            </a:fld>
            <a:endParaRPr lang="fr-FR" altLang="fr-FR" sz="1800" b="1" dirty="0"/>
          </a:p>
        </p:txBody>
      </p:sp>
    </p:spTree>
    <p:extLst>
      <p:ext uri="{BB962C8B-B14F-4D97-AF65-F5344CB8AC3E}">
        <p14:creationId xmlns:p14="http://schemas.microsoft.com/office/powerpoint/2010/main" val="370325634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1"/>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4" grpId="0" uiExpand="1" build="p"/>
    </p:bldLst>
  </p:timing>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B7E9BAA1-5A57-4EE8-1C6B-11C245BA6DA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L’uranium et le plutonium</a:t>
            </a:r>
            <a:endParaRPr lang="fr-FR" sz="35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D9D96FE8-1F64-7AC1-6F6B-A095234DFF2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7" name="PictoVideo">
            <a:extLst>
              <a:ext uri="{FF2B5EF4-FFF2-40B4-BE49-F238E27FC236}">
                <a16:creationId xmlns:a16="http://schemas.microsoft.com/office/drawing/2014/main" id="{907C0C02-3AE5-0AD2-3044-0AA28D41725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ZtxtP-Info">
            <a:extLst>
              <a:ext uri="{FF2B5EF4-FFF2-40B4-BE49-F238E27FC236}">
                <a16:creationId xmlns:a16="http://schemas.microsoft.com/office/drawing/2014/main" id="{65E6669C-1483-3CBF-7F58-476684CD3C35}"/>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9" name="ZtxtP-Video">
            <a:extLst>
              <a:ext uri="{FF2B5EF4-FFF2-40B4-BE49-F238E27FC236}">
                <a16:creationId xmlns:a16="http://schemas.microsoft.com/office/drawing/2014/main" id="{13B63532-C8FB-7CBB-54DF-7E537E65E7E6}"/>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0" name="PictoGuide">
            <a:extLst>
              <a:ext uri="{FF2B5EF4-FFF2-40B4-BE49-F238E27FC236}">
                <a16:creationId xmlns:a16="http://schemas.microsoft.com/office/drawing/2014/main" id="{4673B94B-4BCF-4DF9-27E8-A14BD9C601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ZtxtP-Guide">
            <a:extLst>
              <a:ext uri="{FF2B5EF4-FFF2-40B4-BE49-F238E27FC236}">
                <a16:creationId xmlns:a16="http://schemas.microsoft.com/office/drawing/2014/main" id="{DF89A7CF-38F0-B7C1-3F93-9F3FF96D605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2" name="ZtxtP-Video">
            <a:extLst>
              <a:ext uri="{FF2B5EF4-FFF2-40B4-BE49-F238E27FC236}">
                <a16:creationId xmlns:a16="http://schemas.microsoft.com/office/drawing/2014/main" id="{41138D81-5402-2496-5554-8AAE6F0D2E6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5" name="Image 42">
            <a:extLst>
              <a:ext uri="{FF2B5EF4-FFF2-40B4-BE49-F238E27FC236}">
                <a16:creationId xmlns:a16="http://schemas.microsoft.com/office/drawing/2014/main" id="{0E98D137-83E6-F674-0EE8-EADE64E0C53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oVideo">
            <a:extLst>
              <a:ext uri="{FF2B5EF4-FFF2-40B4-BE49-F238E27FC236}">
                <a16:creationId xmlns:a16="http://schemas.microsoft.com/office/drawing/2014/main" id="{93CAAA3D-51AD-02BB-190E-464DE36D984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1"/>
          <p:cNvSpPr>
            <a:spLocks noChangeArrowheads="1"/>
          </p:cNvSpPr>
          <p:nvPr/>
        </p:nvSpPr>
        <p:spPr bwMode="auto">
          <a:xfrm>
            <a:off x="2868613" y="-111125"/>
            <a:ext cx="7324725" cy="1155700"/>
          </a:xfrm>
          <a:prstGeom prst="rect">
            <a:avLst/>
          </a:prstGeom>
          <a:noFill/>
          <a:ln>
            <a:noFill/>
          </a:ln>
          <a:effectLst/>
        </p:spPr>
        <p:txBody>
          <a:bodyPr anchor="ctr"/>
          <a:lstStyle>
            <a:lvl1pPr defTabSz="842963">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defTabSz="84296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defTabSz="842963">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defTabSz="842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defTabSz="842963">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842963"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 typeface="Arial" panose="020B0604020202020204" pitchFamily="34" charset="0"/>
              <a:buNone/>
              <a:defRPr/>
            </a:pPr>
            <a:endParaRPr lang="fr-FR" altLang="fr-FR" sz="3000" b="1" dirty="0">
              <a:solidFill>
                <a:schemeClr val="accent6">
                  <a:lumMod val="50000"/>
                </a:schemeClr>
              </a:solidFill>
              <a:latin typeface="+mn-lt"/>
              <a:cs typeface="Arial" panose="020B0604020202020204" pitchFamily="34" charset="0"/>
            </a:endParaRPr>
          </a:p>
        </p:txBody>
      </p:sp>
      <p:pic>
        <p:nvPicPr>
          <p:cNvPr id="25613" name="Image 5"/>
          <p:cNvPicPr>
            <a:picLocks noChangeAspect="1"/>
          </p:cNvPicPr>
          <p:nvPr/>
        </p:nvPicPr>
        <p:blipFill rotWithShape="1">
          <a:blip r:embed="rId7">
            <a:extLst>
              <a:ext uri="{28A0092B-C50C-407E-A947-70E740481C1C}">
                <a14:useLocalDpi xmlns:a14="http://schemas.microsoft.com/office/drawing/2010/main" val="0"/>
              </a:ext>
            </a:extLst>
          </a:blip>
          <a:srcRect l="33602" t="13003" r="23434" b="28512"/>
          <a:stretch/>
        </p:blipFill>
        <p:spPr bwMode="auto">
          <a:xfrm>
            <a:off x="2100118" y="1346503"/>
            <a:ext cx="3401461" cy="4630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5938696" y="2020887"/>
            <a:ext cx="5552293" cy="4121150"/>
          </a:xfrm>
        </p:spPr>
        <p:txBody>
          <a:bodyPr/>
          <a:lstStyle/>
          <a:p>
            <a:pPr marL="0" indent="0">
              <a:lnSpc>
                <a:spcPct val="100000"/>
              </a:lnSpc>
              <a:spcBef>
                <a:spcPct val="0"/>
              </a:spcBef>
              <a:buNone/>
              <a:defRPr/>
            </a:pPr>
            <a:r>
              <a:rPr lang="fr-FR" sz="2000" b="1" dirty="0">
                <a:solidFill>
                  <a:schemeClr val="accent1">
                    <a:lumMod val="75000"/>
                  </a:schemeClr>
                </a:solidFill>
              </a:rPr>
              <a:t>L’uranium</a:t>
            </a:r>
            <a:r>
              <a:rPr lang="fr-FR" sz="2000" dirty="0">
                <a:solidFill>
                  <a:schemeClr val="accent1">
                    <a:lumMod val="75000"/>
                  </a:schemeClr>
                </a:solidFill>
              </a:rPr>
              <a:t> (U92) est un métal lourd que l’on trouve sur Terre à l’état naturel : dans la croûte terrestre et même dans l’eau de mer. </a:t>
            </a:r>
          </a:p>
          <a:p>
            <a:pPr marL="0" indent="0">
              <a:lnSpc>
                <a:spcPct val="100000"/>
              </a:lnSpc>
              <a:spcBef>
                <a:spcPct val="0"/>
              </a:spcBef>
              <a:buNone/>
              <a:defRPr/>
            </a:pPr>
            <a:r>
              <a:rPr lang="fr-FR" altLang="fr-FR" sz="2000" b="1" dirty="0">
                <a:solidFill>
                  <a:schemeClr val="accent1">
                    <a:lumMod val="75000"/>
                  </a:schemeClr>
                </a:solidFill>
                <a:cs typeface="Calibri" panose="020F0502020204030204" pitchFamily="34" charset="0"/>
              </a:rPr>
              <a:t>Le plutonium (Pu94) </a:t>
            </a:r>
            <a:r>
              <a:rPr lang="fr-FR" altLang="fr-FR" sz="2000" dirty="0">
                <a:solidFill>
                  <a:schemeClr val="accent1">
                    <a:lumMod val="75000"/>
                  </a:schemeClr>
                </a:solidFill>
                <a:cs typeface="Calibri" panose="020F0502020204030204" pitchFamily="34" charset="0"/>
              </a:rPr>
              <a:t>est </a:t>
            </a:r>
            <a:r>
              <a:rPr lang="fr-FR" sz="2000" dirty="0">
                <a:solidFill>
                  <a:schemeClr val="accent1">
                    <a:lumMod val="75000"/>
                  </a:schemeClr>
                </a:solidFill>
              </a:rPr>
              <a:t>produit par réaction nucléaire à partir de l’uranium utilisé comme combustible.</a:t>
            </a:r>
          </a:p>
          <a:p>
            <a:pPr marL="0" indent="0">
              <a:lnSpc>
                <a:spcPct val="100000"/>
              </a:lnSpc>
              <a:spcBef>
                <a:spcPct val="0"/>
              </a:spcBef>
              <a:buNone/>
              <a:defRPr/>
            </a:pPr>
            <a:endParaRPr lang="fr-FR" altLang="fr-FR" sz="2000" dirty="0">
              <a:solidFill>
                <a:schemeClr val="accent1">
                  <a:lumMod val="75000"/>
                </a:schemeClr>
              </a:solidFill>
              <a:cs typeface="Calibri" panose="020F0502020204030204" pitchFamily="34" charset="0"/>
            </a:endParaRPr>
          </a:p>
          <a:p>
            <a:pPr marL="0" indent="0">
              <a:lnSpc>
                <a:spcPct val="100000"/>
              </a:lnSpc>
              <a:spcBef>
                <a:spcPct val="0"/>
              </a:spcBef>
              <a:buNone/>
              <a:defRPr/>
            </a:pPr>
            <a:r>
              <a:rPr lang="fr-FR" altLang="fr-FR" sz="2000" dirty="0">
                <a:solidFill>
                  <a:schemeClr val="accent1">
                    <a:lumMod val="75000"/>
                  </a:schemeClr>
                </a:solidFill>
                <a:cs typeface="Calibri" panose="020F0502020204030204" pitchFamily="34" charset="0"/>
              </a:rPr>
              <a:t>L’uranium et le plutonium sont des </a:t>
            </a:r>
            <a:r>
              <a:rPr lang="fr-FR" altLang="fr-FR" sz="2000" b="1" dirty="0">
                <a:solidFill>
                  <a:schemeClr val="accent1">
                    <a:lumMod val="75000"/>
                  </a:schemeClr>
                </a:solidFill>
                <a:cs typeface="Calibri" panose="020F0502020204030204" pitchFamily="34" charset="0"/>
              </a:rPr>
              <a:t>combustibles nucléaires et métaux radioactifs</a:t>
            </a:r>
            <a:r>
              <a:rPr lang="fr-FR" sz="2000" dirty="0">
                <a:solidFill>
                  <a:schemeClr val="accent1">
                    <a:lumMod val="75000"/>
                  </a:schemeClr>
                </a:solidFill>
              </a:rPr>
              <a:t> de la famille des </a:t>
            </a:r>
            <a:r>
              <a:rPr lang="fr-FR" sz="2000" b="1" dirty="0">
                <a:solidFill>
                  <a:schemeClr val="accent1">
                    <a:lumMod val="75000"/>
                  </a:schemeClr>
                </a:solidFill>
              </a:rPr>
              <a:t>actinides</a:t>
            </a:r>
            <a:r>
              <a:rPr lang="fr-FR" altLang="fr-FR" sz="2000" b="1" dirty="0">
                <a:solidFill>
                  <a:schemeClr val="accent1">
                    <a:lumMod val="75000"/>
                  </a:schemeClr>
                </a:solidFill>
                <a:cs typeface="Calibri" panose="020F0502020204030204" pitchFamily="34" charset="0"/>
              </a:rPr>
              <a:t>.</a:t>
            </a:r>
          </a:p>
          <a:p>
            <a:pPr marL="0" indent="0">
              <a:lnSpc>
                <a:spcPct val="100000"/>
              </a:lnSpc>
              <a:spcBef>
                <a:spcPct val="0"/>
              </a:spcBef>
              <a:buNone/>
              <a:defRPr/>
            </a:pPr>
            <a:r>
              <a:rPr lang="fr-FR" altLang="fr-FR" sz="2000" dirty="0">
                <a:solidFill>
                  <a:schemeClr val="accent1">
                    <a:lumMod val="75000"/>
                  </a:schemeClr>
                </a:solidFill>
                <a:cs typeface="Calibri" panose="020F0502020204030204" pitchFamily="34" charset="0"/>
              </a:rPr>
              <a:t>Comme pour les autres énergies fossiles, les principaux gisements sont en voie d’épuisement.</a:t>
            </a:r>
          </a:p>
          <a:p>
            <a:pPr marL="0" indent="0">
              <a:lnSpc>
                <a:spcPct val="100000"/>
              </a:lnSpc>
              <a:spcBef>
                <a:spcPct val="0"/>
              </a:spcBef>
              <a:buNone/>
              <a:defRPr/>
            </a:pPr>
            <a:endParaRPr lang="fr-FR" altLang="fr-FR" sz="2000" b="1" dirty="0">
              <a:solidFill>
                <a:schemeClr val="accent1">
                  <a:lumMod val="75000"/>
                </a:schemeClr>
              </a:solidFill>
              <a:cs typeface="Calibri" panose="020F0502020204030204" pitchFamily="34" charset="0"/>
            </a:endParaRPr>
          </a:p>
          <a:p>
            <a:pPr marL="0" indent="0">
              <a:lnSpc>
                <a:spcPct val="100000"/>
              </a:lnSpc>
              <a:spcBef>
                <a:spcPct val="0"/>
              </a:spcBef>
              <a:buNone/>
              <a:defRPr/>
            </a:pPr>
            <a:endParaRPr lang="fr-FR" altLang="fr-FR" sz="2000" b="1" dirty="0">
              <a:solidFill>
                <a:schemeClr val="accent1">
                  <a:lumMod val="75000"/>
                </a:schemeClr>
              </a:solidFill>
              <a:cs typeface="Calibri" panose="020F0502020204030204" pitchFamily="34" charset="0"/>
            </a:endParaRPr>
          </a:p>
          <a:p>
            <a:pPr marL="0" indent="0">
              <a:lnSpc>
                <a:spcPct val="100000"/>
              </a:lnSpc>
              <a:spcBef>
                <a:spcPct val="0"/>
              </a:spcBef>
              <a:buNone/>
              <a:defRPr/>
            </a:pPr>
            <a:endParaRPr lang="fr-FR" altLang="fr-FR" sz="2000" b="1" dirty="0">
              <a:solidFill>
                <a:schemeClr val="accent1">
                  <a:lumMod val="75000"/>
                </a:schemeClr>
              </a:solidFill>
              <a:cs typeface="Calibri" panose="020F0502020204030204" pitchFamily="34" charset="0"/>
            </a:endParaRPr>
          </a:p>
          <a:p>
            <a:pPr marL="0" indent="0">
              <a:lnSpc>
                <a:spcPct val="100000"/>
              </a:lnSpc>
              <a:spcBef>
                <a:spcPct val="0"/>
              </a:spcBef>
              <a:buNone/>
              <a:defRPr/>
            </a:pPr>
            <a:endParaRPr lang="fr-FR" altLang="fr-FR" sz="2000" dirty="0">
              <a:solidFill>
                <a:schemeClr val="accent1">
                  <a:lumMod val="75000"/>
                </a:schemeClr>
              </a:solidFill>
              <a:cs typeface="Calibri" panose="020F0502020204030204" pitchFamily="34" charset="0"/>
            </a:endParaRPr>
          </a:p>
          <a:p>
            <a:pPr marL="0" indent="0">
              <a:buNone/>
            </a:pPr>
            <a:endParaRPr lang="fr-FR" sz="2000" dirty="0">
              <a:solidFill>
                <a:schemeClr val="accent1">
                  <a:lumMod val="75000"/>
                </a:schemeClr>
              </a:solidFill>
            </a:endParaRPr>
          </a:p>
        </p:txBody>
      </p:sp>
      <p:pic>
        <p:nvPicPr>
          <p:cNvPr id="28" name="clic retour">
            <a:hlinkClick r:id="rId8" action="ppaction://hlinksldjump"/>
            <a:extLst>
              <a:ext uri="{FF2B5EF4-FFF2-40B4-BE49-F238E27FC236}">
                <a16:creationId xmlns:a16="http://schemas.microsoft.com/office/drawing/2014/main" id="{90CA8302-246E-43BC-BFB7-1BCE82F5901B}"/>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11404058" y="5609542"/>
            <a:ext cx="865056" cy="734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8" name="Groupe 17"/>
          <p:cNvGrpSpPr>
            <a:grpSpLocks/>
          </p:cNvGrpSpPr>
          <p:nvPr/>
        </p:nvGrpSpPr>
        <p:grpSpPr bwMode="auto">
          <a:xfrm>
            <a:off x="1094429" y="5240363"/>
            <a:ext cx="3091117" cy="1077218"/>
            <a:chOff x="8781396" y="3230420"/>
            <a:chExt cx="2691157" cy="832905"/>
          </a:xfrm>
          <a:solidFill>
            <a:schemeClr val="accent5"/>
          </a:solidFill>
        </p:grpSpPr>
        <p:sp>
          <p:nvSpPr>
            <p:cNvPr id="19" name="Ellipse 3"/>
            <p:cNvSpPr/>
            <p:nvPr/>
          </p:nvSpPr>
          <p:spPr>
            <a:xfrm>
              <a:off x="8781396" y="3230420"/>
              <a:ext cx="2691157" cy="832905"/>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solidFill>
              <a:schemeClr val="accent5">
                <a:lumMod val="75000"/>
              </a:schemeClr>
            </a:solidFill>
            <a:ln>
              <a:solidFill>
                <a:schemeClr val="accent5">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a:defRPr/>
              </a:pPr>
              <a:endParaRPr lang="fr-FR"/>
            </a:p>
          </p:txBody>
        </p:sp>
        <p:sp>
          <p:nvSpPr>
            <p:cNvPr id="20" name="l'épaisseur de la zone respirable"/>
            <p:cNvSpPr txBox="1">
              <a:spLocks noChangeArrowheads="1"/>
            </p:cNvSpPr>
            <p:nvPr/>
          </p:nvSpPr>
          <p:spPr bwMode="auto">
            <a:xfrm>
              <a:off x="9040560" y="3230420"/>
              <a:ext cx="2172829" cy="832905"/>
            </a:xfrm>
            <a:prstGeom prst="rect">
              <a:avLst/>
            </a:prstGeom>
            <a:noFill/>
            <a:ln>
              <a:noFill/>
            </a:ln>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None/>
              </a:pPr>
              <a:r>
                <a:rPr lang="fr-FR" altLang="fr-FR" sz="1600" dirty="0">
                  <a:solidFill>
                    <a:schemeClr val="bg1"/>
                  </a:solidFill>
                  <a:cs typeface="Calibri" panose="020F0502020204030204" pitchFamily="34" charset="0"/>
                </a:rPr>
                <a:t>Le savais-tu ? </a:t>
              </a:r>
            </a:p>
            <a:p>
              <a:pPr algn="ctr" eaLnBrk="1" hangingPunct="1">
                <a:lnSpc>
                  <a:spcPct val="100000"/>
                </a:lnSpc>
                <a:spcBef>
                  <a:spcPct val="0"/>
                </a:spcBef>
                <a:buNone/>
              </a:pPr>
              <a:r>
                <a:rPr lang="fr-FR" altLang="fr-FR" sz="1600" dirty="0">
                  <a:solidFill>
                    <a:schemeClr val="bg1"/>
                  </a:solidFill>
                  <a:cs typeface="Calibri" panose="020F0502020204030204" pitchFamily="34" charset="0"/>
                </a:rPr>
                <a:t>Le plutonium et l’uranium servent à produire de l’énergie électrique.</a:t>
              </a:r>
            </a:p>
          </p:txBody>
        </p:sp>
      </p:grpSp>
      <p:pic>
        <p:nvPicPr>
          <p:cNvPr id="17" name="Image 16">
            <a:extLst>
              <a:ext uri="{FF2B5EF4-FFF2-40B4-BE49-F238E27FC236}">
                <a16:creationId xmlns:a16="http://schemas.microsoft.com/office/drawing/2014/main" id="{9AD20F79-A581-3E61-A1D7-E93A5C20DC3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21" name="Plus 3">
            <a:extLst>
              <a:ext uri="{FF2B5EF4-FFF2-40B4-BE49-F238E27FC236}">
                <a16:creationId xmlns:a16="http://schemas.microsoft.com/office/drawing/2014/main" id="{65F5B6A7-9832-3D3A-1B02-12A239C5558F}"/>
              </a:ext>
            </a:extLst>
          </p:cNvPr>
          <p:cNvPicPr preferRelativeResize="0">
            <a:picLocks/>
          </p:cNvPicPr>
          <p:nvPr/>
        </p:nvPicPr>
        <p:blipFill>
          <a:blip r:embed="rId11" cstate="print">
            <a:extLst>
              <a:ext uri="{28A0092B-C50C-407E-A947-70E740481C1C}">
                <a14:useLocalDpi xmlns:a14="http://schemas.microsoft.com/office/drawing/2010/main" val="0"/>
              </a:ext>
            </a:extLst>
          </a:blip>
          <a:stretch>
            <a:fillRect/>
          </a:stretch>
        </p:blipFill>
        <p:spPr bwMode="auto">
          <a:xfrm>
            <a:off x="11007600" y="5459946"/>
            <a:ext cx="540000" cy="458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a:extLst>
              <a:ext uri="{FF2B5EF4-FFF2-40B4-BE49-F238E27FC236}">
                <a16:creationId xmlns:a16="http://schemas.microsoft.com/office/drawing/2014/main" id="{1B2FC62D-B891-B19C-0EA4-11D4A9EEB924}"/>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93</a:t>
            </a:fld>
            <a:endParaRPr lang="fr-FR" altLang="fr-FR" sz="1800" b="1" dirty="0"/>
          </a:p>
        </p:txBody>
      </p:sp>
    </p:spTree>
    <p:extLst>
      <p:ext uri="{BB962C8B-B14F-4D97-AF65-F5344CB8AC3E}">
        <p14:creationId xmlns:p14="http://schemas.microsoft.com/office/powerpoint/2010/main" val="200672814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1"/>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childTnLst>
        </p:cTn>
      </p:par>
    </p:tnLst>
    <p:bldLst>
      <p:bldP spid="4" grpId="0" uiExpand="1"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9902F7-6275-1F5E-AFF9-D4265174E943}"/>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Quels sont les principales énergies renouvelables ?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C34D649D-30E9-4127-27FE-360F3725BF8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D6CBCAC4-CC7D-A0DF-2485-B831896C01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0E2B4096-A5D2-8B8C-60F6-12E7A94D781B}"/>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01A0D52D-1AE0-8530-6E46-A1842E2C225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3A9678F5-0EE4-DC5E-4B71-43F5BE28F33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F6AF798D-21D2-01D1-3D41-B9B32A1D30C2}"/>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D64AAAA2-63B6-510B-6BE5-F1AD9C553DE3}"/>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Image 42">
            <a:extLst>
              <a:ext uri="{FF2B5EF4-FFF2-40B4-BE49-F238E27FC236}">
                <a16:creationId xmlns:a16="http://schemas.microsoft.com/office/drawing/2014/main" id="{9492F587-A99D-19FD-B33D-EBE106A30AE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E08A665B-29C1-53E4-2095-2DE60CD9264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Image 5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650962" y="3837688"/>
            <a:ext cx="24495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Image 3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246269" y="3615531"/>
            <a:ext cx="2447925"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Image 38"/>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44037" y="3817261"/>
            <a:ext cx="2928247" cy="15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Image 37"/>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347086" y="983070"/>
            <a:ext cx="2498894" cy="2301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 36"/>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327928" y="1211080"/>
            <a:ext cx="2287588"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Image 3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082452" y="1024879"/>
            <a:ext cx="269081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32"/>
          <p:cNvSpPr>
            <a:spLocks noChangeArrowheads="1"/>
          </p:cNvSpPr>
          <p:nvPr/>
        </p:nvSpPr>
        <p:spPr bwMode="auto">
          <a:xfrm>
            <a:off x="1622255" y="3075392"/>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 solaire</a:t>
            </a:r>
          </a:p>
        </p:txBody>
      </p:sp>
      <p:sp>
        <p:nvSpPr>
          <p:cNvPr id="17" name="Rectangle 32"/>
          <p:cNvSpPr>
            <a:spLocks noChangeArrowheads="1"/>
          </p:cNvSpPr>
          <p:nvPr/>
        </p:nvSpPr>
        <p:spPr bwMode="auto">
          <a:xfrm>
            <a:off x="1196713" y="5665113"/>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 humaine et animale</a:t>
            </a:r>
          </a:p>
        </p:txBody>
      </p:sp>
      <p:sp>
        <p:nvSpPr>
          <p:cNvPr id="18" name="Rectangle 32"/>
          <p:cNvSpPr>
            <a:spLocks noChangeArrowheads="1"/>
          </p:cNvSpPr>
          <p:nvPr/>
        </p:nvSpPr>
        <p:spPr bwMode="auto">
          <a:xfrm>
            <a:off x="8151611" y="3072680"/>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 hydraulique</a:t>
            </a:r>
          </a:p>
        </p:txBody>
      </p:sp>
      <p:sp>
        <p:nvSpPr>
          <p:cNvPr id="19" name="Rectangle 32"/>
          <p:cNvSpPr>
            <a:spLocks noChangeArrowheads="1"/>
          </p:cNvSpPr>
          <p:nvPr/>
        </p:nvSpPr>
        <p:spPr bwMode="auto">
          <a:xfrm>
            <a:off x="4892373" y="5664357"/>
            <a:ext cx="3170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Energies géothermique et aérothermique</a:t>
            </a:r>
          </a:p>
        </p:txBody>
      </p:sp>
      <p:sp>
        <p:nvSpPr>
          <p:cNvPr id="20" name="Rectangle 32"/>
          <p:cNvSpPr>
            <a:spLocks noChangeArrowheads="1"/>
          </p:cNvSpPr>
          <p:nvPr/>
        </p:nvSpPr>
        <p:spPr bwMode="auto">
          <a:xfrm>
            <a:off x="4738183" y="3072680"/>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 éolienne</a:t>
            </a:r>
          </a:p>
        </p:txBody>
      </p:sp>
      <p:sp>
        <p:nvSpPr>
          <p:cNvPr id="42" name="Rectangle 32"/>
          <p:cNvSpPr>
            <a:spLocks noChangeArrowheads="1"/>
          </p:cNvSpPr>
          <p:nvPr/>
        </p:nvSpPr>
        <p:spPr bwMode="auto">
          <a:xfrm>
            <a:off x="8156905" y="5816919"/>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La biomasse</a:t>
            </a:r>
          </a:p>
        </p:txBody>
      </p:sp>
      <p:pic>
        <p:nvPicPr>
          <p:cNvPr id="43" name="Btn_Camera_Txt1"/>
          <p:cNvPicPr preferRelativeResize="0">
            <a:picLocks/>
          </p:cNvPicPr>
          <p:nvPr/>
        </p:nvPicPr>
        <p:blipFill>
          <a:blip r:embed="rId13" cstate="print">
            <a:extLst>
              <a:ext uri="{28A0092B-C50C-407E-A947-70E740481C1C}">
                <a14:useLocalDpi xmlns:a14="http://schemas.microsoft.com/office/drawing/2010/main" val="0"/>
              </a:ext>
            </a:extLst>
          </a:blip>
          <a:stretch>
            <a:fillRect/>
          </a:stretch>
        </p:blipFill>
        <p:spPr bwMode="auto">
          <a:xfrm>
            <a:off x="10551937" y="5817647"/>
            <a:ext cx="477582" cy="40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1" name="Groupe 20"/>
          <p:cNvGrpSpPr/>
          <p:nvPr/>
        </p:nvGrpSpPr>
        <p:grpSpPr>
          <a:xfrm>
            <a:off x="3033462" y="2072355"/>
            <a:ext cx="1015200" cy="1015200"/>
            <a:chOff x="2979068" y="2181479"/>
            <a:chExt cx="1015200" cy="1015200"/>
          </a:xfrm>
          <a:solidFill>
            <a:srgbClr val="42C4E3"/>
          </a:solidFill>
        </p:grpSpPr>
        <p:sp>
          <p:nvSpPr>
            <p:cNvPr id="22" name="Numéro 1">
              <a:extLst>
                <a:ext uri="{FF2B5EF4-FFF2-40B4-BE49-F238E27FC236}">
                  <a16:creationId xmlns:a16="http://schemas.microsoft.com/office/drawing/2014/main" id="{7587B0AF-15DD-4285-B7D9-1B7CF8175833}"/>
                </a:ext>
              </a:extLst>
            </p:cNvPr>
            <p:cNvSpPr/>
            <p:nvPr/>
          </p:nvSpPr>
          <p:spPr bwMode="auto">
            <a:xfrm>
              <a:off x="2979068" y="218147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3" name="? bleu">
              <a:extLst>
                <a:ext uri="{FF2B5EF4-FFF2-40B4-BE49-F238E27FC236}">
                  <a16:creationId xmlns:a16="http://schemas.microsoft.com/office/drawing/2014/main" id="{8932F38F-3ADD-41F6-97D8-B1C10B82BAA8}"/>
                </a:ext>
              </a:extLst>
            </p:cNvPr>
            <p:cNvSpPr>
              <a:spLocks noChangeArrowheads="1"/>
            </p:cNvSpPr>
            <p:nvPr/>
          </p:nvSpPr>
          <p:spPr bwMode="auto">
            <a:xfrm>
              <a:off x="3211461" y="2246566"/>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1</a:t>
              </a:r>
            </a:p>
          </p:txBody>
        </p:sp>
      </p:grpSp>
      <p:grpSp>
        <p:nvGrpSpPr>
          <p:cNvPr id="24" name="Groupe 23"/>
          <p:cNvGrpSpPr/>
          <p:nvPr/>
        </p:nvGrpSpPr>
        <p:grpSpPr>
          <a:xfrm>
            <a:off x="9249357" y="2035554"/>
            <a:ext cx="1015200" cy="1015200"/>
            <a:chOff x="9725308" y="2293938"/>
            <a:chExt cx="1015200" cy="1015200"/>
          </a:xfrm>
        </p:grpSpPr>
        <p:sp>
          <p:nvSpPr>
            <p:cNvPr id="25" name="Numéro 3">
              <a:extLst>
                <a:ext uri="{FF2B5EF4-FFF2-40B4-BE49-F238E27FC236}">
                  <a16:creationId xmlns:a16="http://schemas.microsoft.com/office/drawing/2014/main" id="{7587B0AF-15DD-4285-B7D9-1B7CF8175833}"/>
                </a:ext>
              </a:extLst>
            </p:cNvPr>
            <p:cNvSpPr/>
            <p:nvPr/>
          </p:nvSpPr>
          <p:spPr bwMode="auto">
            <a:xfrm>
              <a:off x="9725308" y="229393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6" name="? bleu">
              <a:extLst>
                <a:ext uri="{FF2B5EF4-FFF2-40B4-BE49-F238E27FC236}">
                  <a16:creationId xmlns:a16="http://schemas.microsoft.com/office/drawing/2014/main" id="{8932F38F-3ADD-41F6-97D8-B1C10B82BAA8}"/>
                </a:ext>
              </a:extLst>
            </p:cNvPr>
            <p:cNvSpPr>
              <a:spLocks noChangeArrowheads="1"/>
            </p:cNvSpPr>
            <p:nvPr/>
          </p:nvSpPr>
          <p:spPr bwMode="auto">
            <a:xfrm>
              <a:off x="9960141" y="2386700"/>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3</a:t>
              </a:r>
            </a:p>
          </p:txBody>
        </p:sp>
      </p:grpSp>
      <p:grpSp>
        <p:nvGrpSpPr>
          <p:cNvPr id="27" name="Groupe 26"/>
          <p:cNvGrpSpPr/>
          <p:nvPr/>
        </p:nvGrpSpPr>
        <p:grpSpPr>
          <a:xfrm>
            <a:off x="6212818" y="4537054"/>
            <a:ext cx="1015200" cy="1015200"/>
            <a:chOff x="6250282" y="5007328"/>
            <a:chExt cx="1015200" cy="1015200"/>
          </a:xfrm>
        </p:grpSpPr>
        <p:sp>
          <p:nvSpPr>
            <p:cNvPr id="28" name="Numéro 5">
              <a:extLst>
                <a:ext uri="{FF2B5EF4-FFF2-40B4-BE49-F238E27FC236}">
                  <a16:creationId xmlns:a16="http://schemas.microsoft.com/office/drawing/2014/main" id="{7587B0AF-15DD-4285-B7D9-1B7CF8175833}"/>
                </a:ext>
              </a:extLst>
            </p:cNvPr>
            <p:cNvSpPr/>
            <p:nvPr/>
          </p:nvSpPr>
          <p:spPr bwMode="auto">
            <a:xfrm>
              <a:off x="6250282" y="5007328"/>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29" name="? bleu">
              <a:extLst>
                <a:ext uri="{FF2B5EF4-FFF2-40B4-BE49-F238E27FC236}">
                  <a16:creationId xmlns:a16="http://schemas.microsoft.com/office/drawing/2014/main" id="{8932F38F-3ADD-41F6-97D8-B1C10B82BAA8}"/>
                </a:ext>
              </a:extLst>
            </p:cNvPr>
            <p:cNvSpPr>
              <a:spLocks noChangeArrowheads="1"/>
            </p:cNvSpPr>
            <p:nvPr/>
          </p:nvSpPr>
          <p:spPr bwMode="auto">
            <a:xfrm>
              <a:off x="6482327" y="5097739"/>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5</a:t>
              </a:r>
            </a:p>
          </p:txBody>
        </p:sp>
      </p:grpSp>
      <p:grpSp>
        <p:nvGrpSpPr>
          <p:cNvPr id="30" name="Groupe 29"/>
          <p:cNvGrpSpPr/>
          <p:nvPr/>
        </p:nvGrpSpPr>
        <p:grpSpPr>
          <a:xfrm>
            <a:off x="3020743" y="4511796"/>
            <a:ext cx="1015200" cy="1015200"/>
            <a:chOff x="3027027" y="5047015"/>
            <a:chExt cx="1015200" cy="1015200"/>
          </a:xfrm>
        </p:grpSpPr>
        <p:sp>
          <p:nvSpPr>
            <p:cNvPr id="31" name="Numéro 4">
              <a:extLst>
                <a:ext uri="{FF2B5EF4-FFF2-40B4-BE49-F238E27FC236}">
                  <a16:creationId xmlns:a16="http://schemas.microsoft.com/office/drawing/2014/main" id="{7587B0AF-15DD-4285-B7D9-1B7CF8175833}"/>
                </a:ext>
              </a:extLst>
            </p:cNvPr>
            <p:cNvSpPr/>
            <p:nvPr/>
          </p:nvSpPr>
          <p:spPr bwMode="auto">
            <a:xfrm>
              <a:off x="3027027" y="5047015"/>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32" name="? bleu">
              <a:extLst>
                <a:ext uri="{FF2B5EF4-FFF2-40B4-BE49-F238E27FC236}">
                  <a16:creationId xmlns:a16="http://schemas.microsoft.com/office/drawing/2014/main" id="{8932F38F-3ADD-41F6-97D8-B1C10B82BAA8}"/>
                </a:ext>
              </a:extLst>
            </p:cNvPr>
            <p:cNvSpPr>
              <a:spLocks noChangeArrowheads="1"/>
            </p:cNvSpPr>
            <p:nvPr/>
          </p:nvSpPr>
          <p:spPr bwMode="auto">
            <a:xfrm>
              <a:off x="3262749" y="51191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4</a:t>
              </a:r>
            </a:p>
          </p:txBody>
        </p:sp>
      </p:grpSp>
      <p:grpSp>
        <p:nvGrpSpPr>
          <p:cNvPr id="33" name="Groupe 32"/>
          <p:cNvGrpSpPr/>
          <p:nvPr/>
        </p:nvGrpSpPr>
        <p:grpSpPr>
          <a:xfrm>
            <a:off x="6199602" y="2069643"/>
            <a:ext cx="1015200" cy="1015200"/>
            <a:chOff x="6429109" y="2275219"/>
            <a:chExt cx="1015200" cy="1015200"/>
          </a:xfrm>
        </p:grpSpPr>
        <p:sp>
          <p:nvSpPr>
            <p:cNvPr id="34" name="Numéro 2">
              <a:extLst>
                <a:ext uri="{FF2B5EF4-FFF2-40B4-BE49-F238E27FC236}">
                  <a16:creationId xmlns:a16="http://schemas.microsoft.com/office/drawing/2014/main" id="{7587B0AF-15DD-4285-B7D9-1B7CF8175833}"/>
                </a:ext>
              </a:extLst>
            </p:cNvPr>
            <p:cNvSpPr/>
            <p:nvPr/>
          </p:nvSpPr>
          <p:spPr bwMode="auto">
            <a:xfrm>
              <a:off x="6429109" y="2275219"/>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47" name="? bleu">
              <a:extLst>
                <a:ext uri="{FF2B5EF4-FFF2-40B4-BE49-F238E27FC236}">
                  <a16:creationId xmlns:a16="http://schemas.microsoft.com/office/drawing/2014/main" id="{8932F38F-3ADD-41F6-97D8-B1C10B82BAA8}"/>
                </a:ext>
              </a:extLst>
            </p:cNvPr>
            <p:cNvSpPr>
              <a:spLocks noChangeArrowheads="1"/>
            </p:cNvSpPr>
            <p:nvPr/>
          </p:nvSpPr>
          <p:spPr bwMode="auto">
            <a:xfrm>
              <a:off x="6664589" y="2366975"/>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2</a:t>
              </a:r>
            </a:p>
          </p:txBody>
        </p:sp>
      </p:grpSp>
      <p:grpSp>
        <p:nvGrpSpPr>
          <p:cNvPr id="48" name="Groupe 47"/>
          <p:cNvGrpSpPr/>
          <p:nvPr/>
        </p:nvGrpSpPr>
        <p:grpSpPr>
          <a:xfrm>
            <a:off x="9287139" y="4583956"/>
            <a:ext cx="1015200" cy="1015200"/>
            <a:chOff x="9902970" y="5173076"/>
            <a:chExt cx="1015200" cy="1015200"/>
          </a:xfrm>
        </p:grpSpPr>
        <p:sp>
          <p:nvSpPr>
            <p:cNvPr id="49" name="Numéro 6">
              <a:extLst>
                <a:ext uri="{FF2B5EF4-FFF2-40B4-BE49-F238E27FC236}">
                  <a16:creationId xmlns:a16="http://schemas.microsoft.com/office/drawing/2014/main" id="{7587B0AF-15DD-4285-B7D9-1B7CF8175833}"/>
                </a:ext>
              </a:extLst>
            </p:cNvPr>
            <p:cNvSpPr/>
            <p:nvPr/>
          </p:nvSpPr>
          <p:spPr bwMode="auto">
            <a:xfrm>
              <a:off x="9902970" y="5173076"/>
              <a:ext cx="1015200" cy="1015200"/>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 name="connsiteX0" fmla="*/ 500620 w 5340218"/>
                <a:gd name="connsiteY0" fmla="*/ 2050101 h 2276024"/>
                <a:gd name="connsiteX1" fmla="*/ 578679 w 5340218"/>
                <a:gd name="connsiteY1" fmla="*/ 250908 h 2276024"/>
                <a:gd name="connsiteX2" fmla="*/ 4688872 w 5340218"/>
                <a:gd name="connsiteY2" fmla="*/ 227606 h 2276024"/>
                <a:gd name="connsiteX3" fmla="*/ 4986132 w 5340218"/>
                <a:gd name="connsiteY3" fmla="*/ 2042603 h 2276024"/>
                <a:gd name="connsiteX4" fmla="*/ 500620 w 5340218"/>
                <a:gd name="connsiteY4" fmla="*/ 2050101 h 2276024"/>
                <a:gd name="connsiteX0" fmla="*/ 500620 w 5340214"/>
                <a:gd name="connsiteY0" fmla="*/ 2163226 h 2389149"/>
                <a:gd name="connsiteX1" fmla="*/ 578679 w 5340214"/>
                <a:gd name="connsiteY1" fmla="*/ 364033 h 2389149"/>
                <a:gd name="connsiteX2" fmla="*/ 4688872 w 5340214"/>
                <a:gd name="connsiteY2" fmla="*/ 340731 h 2389149"/>
                <a:gd name="connsiteX3" fmla="*/ 4986132 w 5340214"/>
                <a:gd name="connsiteY3" fmla="*/ 2155728 h 2389149"/>
                <a:gd name="connsiteX4" fmla="*/ 500620 w 5340214"/>
                <a:gd name="connsiteY4" fmla="*/ 2163226 h 2389149"/>
                <a:gd name="connsiteX0" fmla="*/ 500620 w 5475509"/>
                <a:gd name="connsiteY0" fmla="*/ 2163226 h 2389149"/>
                <a:gd name="connsiteX1" fmla="*/ 578679 w 5475509"/>
                <a:gd name="connsiteY1" fmla="*/ 364033 h 2389149"/>
                <a:gd name="connsiteX2" fmla="*/ 4688872 w 5475509"/>
                <a:gd name="connsiteY2" fmla="*/ 340731 h 2389149"/>
                <a:gd name="connsiteX3" fmla="*/ 4986132 w 5475509"/>
                <a:gd name="connsiteY3" fmla="*/ 2155728 h 2389149"/>
                <a:gd name="connsiteX4" fmla="*/ 500620 w 5475509"/>
                <a:gd name="connsiteY4" fmla="*/ 2163226 h 2389149"/>
                <a:gd name="connsiteX0" fmla="*/ 631244 w 5319168"/>
                <a:gd name="connsiteY0" fmla="*/ 2163227 h 2389149"/>
                <a:gd name="connsiteX1" fmla="*/ 422338 w 5319168"/>
                <a:gd name="connsiteY1" fmla="*/ 364033 h 2389149"/>
                <a:gd name="connsiteX2" fmla="*/ 4532531 w 5319168"/>
                <a:gd name="connsiteY2" fmla="*/ 340731 h 2389149"/>
                <a:gd name="connsiteX3" fmla="*/ 4829791 w 5319168"/>
                <a:gd name="connsiteY3" fmla="*/ 2155728 h 2389149"/>
                <a:gd name="connsiteX4" fmla="*/ 631244 w 5319168"/>
                <a:gd name="connsiteY4" fmla="*/ 2163227 h 2389149"/>
                <a:gd name="connsiteX0" fmla="*/ 716431 w 5404355"/>
                <a:gd name="connsiteY0" fmla="*/ 2163227 h 2486204"/>
                <a:gd name="connsiteX1" fmla="*/ 507525 w 5404355"/>
                <a:gd name="connsiteY1" fmla="*/ 364033 h 2486204"/>
                <a:gd name="connsiteX2" fmla="*/ 4617718 w 5404355"/>
                <a:gd name="connsiteY2" fmla="*/ 340731 h 2486204"/>
                <a:gd name="connsiteX3" fmla="*/ 4914978 w 5404355"/>
                <a:gd name="connsiteY3" fmla="*/ 2155728 h 2486204"/>
                <a:gd name="connsiteX4" fmla="*/ 716431 w 5404355"/>
                <a:gd name="connsiteY4" fmla="*/ 2163227 h 2486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4355" h="2486204">
                  <a:moveTo>
                    <a:pt x="716431" y="2163227"/>
                  </a:moveTo>
                  <a:cubicBezTo>
                    <a:pt x="-264115" y="1622327"/>
                    <a:pt x="-142690" y="667782"/>
                    <a:pt x="507525" y="364033"/>
                  </a:cubicBezTo>
                  <a:cubicBezTo>
                    <a:pt x="1157740" y="60284"/>
                    <a:pt x="3250955" y="-263909"/>
                    <a:pt x="4617718" y="340731"/>
                  </a:cubicBezTo>
                  <a:cubicBezTo>
                    <a:pt x="5615527" y="793943"/>
                    <a:pt x="5606187" y="1841884"/>
                    <a:pt x="4914978" y="2155728"/>
                  </a:cubicBezTo>
                  <a:cubicBezTo>
                    <a:pt x="4223769" y="2469572"/>
                    <a:pt x="1696977" y="2704127"/>
                    <a:pt x="716431" y="2163227"/>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anchor="ctr"/>
            <a:lstStyle/>
            <a:p>
              <a:pPr algn="ctr" eaLnBrk="1" hangingPunct="1">
                <a:defRPr/>
              </a:pPr>
              <a:endParaRPr lang="fr-FR" dirty="0"/>
            </a:p>
          </p:txBody>
        </p:sp>
        <p:sp>
          <p:nvSpPr>
            <p:cNvPr id="50" name="? bleu">
              <a:extLst>
                <a:ext uri="{FF2B5EF4-FFF2-40B4-BE49-F238E27FC236}">
                  <a16:creationId xmlns:a16="http://schemas.microsoft.com/office/drawing/2014/main" id="{8932F38F-3ADD-41F6-97D8-B1C10B82BAA8}"/>
                </a:ext>
              </a:extLst>
            </p:cNvPr>
            <p:cNvSpPr>
              <a:spLocks noChangeArrowheads="1"/>
            </p:cNvSpPr>
            <p:nvPr/>
          </p:nvSpPr>
          <p:spPr bwMode="auto">
            <a:xfrm>
              <a:off x="10138043" y="5257484"/>
              <a:ext cx="356489" cy="831687"/>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defRPr/>
              </a:pPr>
              <a:r>
                <a:rPr lang="fr-FR" altLang="fr-FR" sz="4800" b="1" dirty="0">
                  <a:solidFill>
                    <a:schemeClr val="bg1"/>
                  </a:solidFill>
                  <a:latin typeface="+mn-lt"/>
                </a:rPr>
                <a:t>6</a:t>
              </a:r>
            </a:p>
          </p:txBody>
        </p:sp>
      </p:grpSp>
      <p:grpSp>
        <p:nvGrpSpPr>
          <p:cNvPr id="44" name="Groupe 43">
            <a:extLst>
              <a:ext uri="{FF2B5EF4-FFF2-40B4-BE49-F238E27FC236}">
                <a16:creationId xmlns:a16="http://schemas.microsoft.com/office/drawing/2014/main" id="{10749A04-4768-1A48-A419-D16F32A0EB25}"/>
              </a:ext>
            </a:extLst>
          </p:cNvPr>
          <p:cNvGrpSpPr>
            <a:grpSpLocks/>
          </p:cNvGrpSpPr>
          <p:nvPr/>
        </p:nvGrpSpPr>
        <p:grpSpPr bwMode="auto">
          <a:xfrm>
            <a:off x="10567451" y="3384367"/>
            <a:ext cx="1553364" cy="2305374"/>
            <a:chOff x="10010044" y="2480413"/>
            <a:chExt cx="1144754" cy="1524432"/>
          </a:xfrm>
          <a:solidFill>
            <a:schemeClr val="accent5">
              <a:lumMod val="75000"/>
            </a:schemeClr>
          </a:solidFill>
        </p:grpSpPr>
        <p:sp>
          <p:nvSpPr>
            <p:cNvPr id="45" name="Ellipse 3">
              <a:extLst>
                <a:ext uri="{FF2B5EF4-FFF2-40B4-BE49-F238E27FC236}">
                  <a16:creationId xmlns:a16="http://schemas.microsoft.com/office/drawing/2014/main" id="{179336AE-C532-1C4C-997F-A61E861E8D21}"/>
                </a:ext>
              </a:extLst>
            </p:cNvPr>
            <p:cNvSpPr/>
            <p:nvPr/>
          </p:nvSpPr>
          <p:spPr>
            <a:xfrm>
              <a:off x="10010044" y="2480413"/>
              <a:ext cx="1144753" cy="1524432"/>
            </a:xfrm>
            <a:custGeom>
              <a:avLst/>
              <a:gdLst>
                <a:gd name="connsiteX0" fmla="*/ 0 w 5826377"/>
                <a:gd name="connsiteY0" fmla="*/ 1033411 h 2066821"/>
                <a:gd name="connsiteX1" fmla="*/ 2913189 w 5826377"/>
                <a:gd name="connsiteY1" fmla="*/ 0 h 2066821"/>
                <a:gd name="connsiteX2" fmla="*/ 5826378 w 5826377"/>
                <a:gd name="connsiteY2" fmla="*/ 1033411 h 2066821"/>
                <a:gd name="connsiteX3" fmla="*/ 2913189 w 5826377"/>
                <a:gd name="connsiteY3" fmla="*/ 2066822 h 2066821"/>
                <a:gd name="connsiteX4" fmla="*/ 0 w 5826377"/>
                <a:gd name="connsiteY4" fmla="*/ 1033411 h 2066821"/>
                <a:gd name="connsiteX0" fmla="*/ 0 w 5963004"/>
                <a:gd name="connsiteY0" fmla="*/ 1117673 h 2151084"/>
                <a:gd name="connsiteX1" fmla="*/ 2913189 w 5963004"/>
                <a:gd name="connsiteY1" fmla="*/ 84262 h 2151084"/>
                <a:gd name="connsiteX2" fmla="*/ 4908260 w 5963004"/>
                <a:gd name="connsiteY2" fmla="*/ 178808 h 2151084"/>
                <a:gd name="connsiteX3" fmla="*/ 5826378 w 5963004"/>
                <a:gd name="connsiteY3" fmla="*/ 1117673 h 2151084"/>
                <a:gd name="connsiteX4" fmla="*/ 2913189 w 5963004"/>
                <a:gd name="connsiteY4" fmla="*/ 2151084 h 2151084"/>
                <a:gd name="connsiteX5" fmla="*/ 0 w 5963004"/>
                <a:gd name="connsiteY5" fmla="*/ 1117673 h 2151084"/>
                <a:gd name="connsiteX0" fmla="*/ 0 w 5682491"/>
                <a:gd name="connsiteY0" fmla="*/ 1117673 h 2198926"/>
                <a:gd name="connsiteX1" fmla="*/ 2913189 w 5682491"/>
                <a:gd name="connsiteY1" fmla="*/ 84262 h 2198926"/>
                <a:gd name="connsiteX2" fmla="*/ 4908260 w 5682491"/>
                <a:gd name="connsiteY2" fmla="*/ 178808 h 2198926"/>
                <a:gd name="connsiteX3" fmla="*/ 5502993 w 5682491"/>
                <a:gd name="connsiteY3" fmla="*/ 1920561 h 2198926"/>
                <a:gd name="connsiteX4" fmla="*/ 2913189 w 5682491"/>
                <a:gd name="connsiteY4" fmla="*/ 2151084 h 2198926"/>
                <a:gd name="connsiteX5" fmla="*/ 0 w 5682491"/>
                <a:gd name="connsiteY5" fmla="*/ 1117673 h 2198926"/>
                <a:gd name="connsiteX0" fmla="*/ 0 w 5660189"/>
                <a:gd name="connsiteY0" fmla="*/ 926212 h 2198502"/>
                <a:gd name="connsiteX1" fmla="*/ 2890887 w 5660189"/>
                <a:gd name="connsiteY1" fmla="*/ 71221 h 2198502"/>
                <a:gd name="connsiteX2" fmla="*/ 4885958 w 5660189"/>
                <a:gd name="connsiteY2" fmla="*/ 165767 h 2198502"/>
                <a:gd name="connsiteX3" fmla="*/ 5480691 w 5660189"/>
                <a:gd name="connsiteY3" fmla="*/ 1907520 h 2198502"/>
                <a:gd name="connsiteX4" fmla="*/ 2890887 w 5660189"/>
                <a:gd name="connsiteY4" fmla="*/ 2138043 h 2198502"/>
                <a:gd name="connsiteX5" fmla="*/ 0 w 5660189"/>
                <a:gd name="connsiteY5" fmla="*/ 926212 h 2198502"/>
                <a:gd name="connsiteX0" fmla="*/ 13287 w 5673476"/>
                <a:gd name="connsiteY0" fmla="*/ 941739 h 2214029"/>
                <a:gd name="connsiteX1" fmla="*/ 1956320 w 5673476"/>
                <a:gd name="connsiteY1" fmla="*/ 64445 h 2214029"/>
                <a:gd name="connsiteX2" fmla="*/ 4899245 w 5673476"/>
                <a:gd name="connsiteY2" fmla="*/ 181294 h 2214029"/>
                <a:gd name="connsiteX3" fmla="*/ 5493978 w 5673476"/>
                <a:gd name="connsiteY3" fmla="*/ 1923047 h 2214029"/>
                <a:gd name="connsiteX4" fmla="*/ 2904174 w 5673476"/>
                <a:gd name="connsiteY4" fmla="*/ 2153570 h 2214029"/>
                <a:gd name="connsiteX5" fmla="*/ 13287 w 5673476"/>
                <a:gd name="connsiteY5" fmla="*/ 941739 h 2214029"/>
                <a:gd name="connsiteX0" fmla="*/ 101649 w 5761838"/>
                <a:gd name="connsiteY0" fmla="*/ 941739 h 2143739"/>
                <a:gd name="connsiteX1" fmla="*/ 2044682 w 5761838"/>
                <a:gd name="connsiteY1" fmla="*/ 64445 h 2143739"/>
                <a:gd name="connsiteX2" fmla="*/ 4987607 w 5761838"/>
                <a:gd name="connsiteY2" fmla="*/ 181294 h 2143739"/>
                <a:gd name="connsiteX3" fmla="*/ 5582340 w 5761838"/>
                <a:gd name="connsiteY3" fmla="*/ 1923047 h 2143739"/>
                <a:gd name="connsiteX4" fmla="*/ 840350 w 5761838"/>
                <a:gd name="connsiteY4" fmla="*/ 2064360 h 2143739"/>
                <a:gd name="connsiteX5" fmla="*/ 101649 w 5761838"/>
                <a:gd name="connsiteY5" fmla="*/ 941739 h 2143739"/>
                <a:gd name="connsiteX0" fmla="*/ 188442 w 5536397"/>
                <a:gd name="connsiteY0" fmla="*/ 630387 h 2143793"/>
                <a:gd name="connsiteX1" fmla="*/ 1819241 w 5536397"/>
                <a:gd name="connsiteY1" fmla="*/ 43025 h 2143793"/>
                <a:gd name="connsiteX2" fmla="*/ 4762166 w 5536397"/>
                <a:gd name="connsiteY2" fmla="*/ 159874 h 2143793"/>
                <a:gd name="connsiteX3" fmla="*/ 5356899 w 5536397"/>
                <a:gd name="connsiteY3" fmla="*/ 1901627 h 2143793"/>
                <a:gd name="connsiteX4" fmla="*/ 614909 w 5536397"/>
                <a:gd name="connsiteY4" fmla="*/ 2042940 h 2143793"/>
                <a:gd name="connsiteX5" fmla="*/ 188442 w 5536397"/>
                <a:gd name="connsiteY5" fmla="*/ 630387 h 2143793"/>
                <a:gd name="connsiteX0" fmla="*/ 174325 w 5321361"/>
                <a:gd name="connsiteY0" fmla="*/ 630387 h 2200733"/>
                <a:gd name="connsiteX1" fmla="*/ 1805124 w 5321361"/>
                <a:gd name="connsiteY1" fmla="*/ 43025 h 2200733"/>
                <a:gd name="connsiteX2" fmla="*/ 4748049 w 5321361"/>
                <a:gd name="connsiteY2" fmla="*/ 159874 h 2200733"/>
                <a:gd name="connsiteX3" fmla="*/ 5086304 w 5321361"/>
                <a:gd name="connsiteY3" fmla="*/ 2035442 h 2200733"/>
                <a:gd name="connsiteX4" fmla="*/ 600792 w 5321361"/>
                <a:gd name="connsiteY4" fmla="*/ 2042940 h 2200733"/>
                <a:gd name="connsiteX5" fmla="*/ 174325 w 5321361"/>
                <a:gd name="connsiteY5" fmla="*/ 630387 h 2200733"/>
                <a:gd name="connsiteX0" fmla="*/ 174325 w 5420438"/>
                <a:gd name="connsiteY0" fmla="*/ 630387 h 2200733"/>
                <a:gd name="connsiteX1" fmla="*/ 1805124 w 5420438"/>
                <a:gd name="connsiteY1" fmla="*/ 43025 h 2200733"/>
                <a:gd name="connsiteX2" fmla="*/ 4748049 w 5420438"/>
                <a:gd name="connsiteY2" fmla="*/ 159874 h 2200733"/>
                <a:gd name="connsiteX3" fmla="*/ 5086304 w 5420438"/>
                <a:gd name="connsiteY3" fmla="*/ 2035442 h 2200733"/>
                <a:gd name="connsiteX4" fmla="*/ 600792 w 5420438"/>
                <a:gd name="connsiteY4" fmla="*/ 2042940 h 2200733"/>
                <a:gd name="connsiteX5" fmla="*/ 174325 w 5420438"/>
                <a:gd name="connsiteY5" fmla="*/ 630387 h 2200733"/>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372147"/>
                <a:gd name="connsiteY0" fmla="*/ 607394 h 2177740"/>
                <a:gd name="connsiteX1" fmla="*/ 1805124 w 5372147"/>
                <a:gd name="connsiteY1" fmla="*/ 20032 h 2177740"/>
                <a:gd name="connsiteX2" fmla="*/ 4748049 w 5372147"/>
                <a:gd name="connsiteY2" fmla="*/ 136881 h 2177740"/>
                <a:gd name="connsiteX3" fmla="*/ 4937619 w 5372147"/>
                <a:gd name="connsiteY3" fmla="*/ 203787 h 2177740"/>
                <a:gd name="connsiteX4" fmla="*/ 5086304 w 5372147"/>
                <a:gd name="connsiteY4" fmla="*/ 2012449 h 2177740"/>
                <a:gd name="connsiteX5" fmla="*/ 600792 w 5372147"/>
                <a:gd name="connsiteY5" fmla="*/ 2019947 h 2177740"/>
                <a:gd name="connsiteX6" fmla="*/ 174325 w 5372147"/>
                <a:gd name="connsiteY6" fmla="*/ 607394 h 2177740"/>
                <a:gd name="connsiteX0" fmla="*/ 174325 w 5428298"/>
                <a:gd name="connsiteY0" fmla="*/ 682960 h 2297981"/>
                <a:gd name="connsiteX1" fmla="*/ 1805124 w 5428298"/>
                <a:gd name="connsiteY1" fmla="*/ 95598 h 2297981"/>
                <a:gd name="connsiteX2" fmla="*/ 4748049 w 5428298"/>
                <a:gd name="connsiteY2" fmla="*/ 212447 h 2297981"/>
                <a:gd name="connsiteX3" fmla="*/ 5086304 w 5428298"/>
                <a:gd name="connsiteY3" fmla="*/ 2088015 h 2297981"/>
                <a:gd name="connsiteX4" fmla="*/ 600792 w 5428298"/>
                <a:gd name="connsiteY4" fmla="*/ 2095513 h 2297981"/>
                <a:gd name="connsiteX5" fmla="*/ 174325 w 5428298"/>
                <a:gd name="connsiteY5" fmla="*/ 682960 h 2297981"/>
                <a:gd name="connsiteX0" fmla="*/ 151277 w 4978783"/>
                <a:gd name="connsiteY0" fmla="*/ 2095513 h 2334141"/>
                <a:gd name="connsiteX1" fmla="*/ 1355609 w 4978783"/>
                <a:gd name="connsiteY1" fmla="*/ 95598 h 2334141"/>
                <a:gd name="connsiteX2" fmla="*/ 4298534 w 4978783"/>
                <a:gd name="connsiteY2" fmla="*/ 212447 h 2334141"/>
                <a:gd name="connsiteX3" fmla="*/ 4636789 w 4978783"/>
                <a:gd name="connsiteY3" fmla="*/ 2088015 h 2334141"/>
                <a:gd name="connsiteX4" fmla="*/ 151277 w 4978783"/>
                <a:gd name="connsiteY4" fmla="*/ 2095513 h 2334141"/>
                <a:gd name="connsiteX0" fmla="*/ 470246 w 5297752"/>
                <a:gd name="connsiteY0" fmla="*/ 2066922 h 2301280"/>
                <a:gd name="connsiteX1" fmla="*/ 604061 w 5297752"/>
                <a:gd name="connsiteY1" fmla="*/ 133915 h 2301280"/>
                <a:gd name="connsiteX2" fmla="*/ 4617503 w 5297752"/>
                <a:gd name="connsiteY2" fmla="*/ 183856 h 2301280"/>
                <a:gd name="connsiteX3" fmla="*/ 4955758 w 5297752"/>
                <a:gd name="connsiteY3" fmla="*/ 2059424 h 2301280"/>
                <a:gd name="connsiteX4" fmla="*/ 470246 w 5297752"/>
                <a:gd name="connsiteY4" fmla="*/ 2066922 h 2301280"/>
                <a:gd name="connsiteX0" fmla="*/ 508312 w 5335818"/>
                <a:gd name="connsiteY0" fmla="*/ 2088925 h 2323283"/>
                <a:gd name="connsiteX1" fmla="*/ 642127 w 5335818"/>
                <a:gd name="connsiteY1" fmla="*/ 155918 h 2323283"/>
                <a:gd name="connsiteX2" fmla="*/ 4655569 w 5335818"/>
                <a:gd name="connsiteY2" fmla="*/ 205859 h 2323283"/>
                <a:gd name="connsiteX3" fmla="*/ 4993824 w 5335818"/>
                <a:gd name="connsiteY3" fmla="*/ 2081427 h 2323283"/>
                <a:gd name="connsiteX4" fmla="*/ 508312 w 5335818"/>
                <a:gd name="connsiteY4" fmla="*/ 2088925 h 2323283"/>
                <a:gd name="connsiteX0" fmla="*/ 537928 w 5365434"/>
                <a:gd name="connsiteY0" fmla="*/ 2041763 h 2267686"/>
                <a:gd name="connsiteX1" fmla="*/ 615987 w 5365434"/>
                <a:gd name="connsiteY1" fmla="*/ 242570 h 2267686"/>
                <a:gd name="connsiteX2" fmla="*/ 4685185 w 5365434"/>
                <a:gd name="connsiteY2" fmla="*/ 158697 h 2267686"/>
                <a:gd name="connsiteX3" fmla="*/ 5023440 w 5365434"/>
                <a:gd name="connsiteY3" fmla="*/ 2034265 h 2267686"/>
                <a:gd name="connsiteX4" fmla="*/ 537928 w 5365434"/>
                <a:gd name="connsiteY4" fmla="*/ 2041763 h 2267686"/>
                <a:gd name="connsiteX0" fmla="*/ 475390 w 5302896"/>
                <a:gd name="connsiteY0" fmla="*/ 2088286 h 2314209"/>
                <a:gd name="connsiteX1" fmla="*/ 553449 w 5302896"/>
                <a:gd name="connsiteY1" fmla="*/ 289093 h 2314209"/>
                <a:gd name="connsiteX2" fmla="*/ 4622647 w 5302896"/>
                <a:gd name="connsiteY2" fmla="*/ 205220 h 2314209"/>
                <a:gd name="connsiteX3" fmla="*/ 4960902 w 5302896"/>
                <a:gd name="connsiteY3" fmla="*/ 2080788 h 2314209"/>
                <a:gd name="connsiteX4" fmla="*/ 475390 w 5302896"/>
                <a:gd name="connsiteY4" fmla="*/ 2088286 h 2314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2896" h="2314209">
                  <a:moveTo>
                    <a:pt x="475390" y="2088286"/>
                  </a:moveTo>
                  <a:cubicBezTo>
                    <a:pt x="-259185" y="1789670"/>
                    <a:pt x="-70853" y="602937"/>
                    <a:pt x="553449" y="289093"/>
                  </a:cubicBezTo>
                  <a:cubicBezTo>
                    <a:pt x="1177751" y="-24751"/>
                    <a:pt x="4075784" y="-126849"/>
                    <a:pt x="4622647" y="205220"/>
                  </a:cubicBezTo>
                  <a:cubicBezTo>
                    <a:pt x="5169510" y="537289"/>
                    <a:pt x="5652111" y="1766944"/>
                    <a:pt x="4960902" y="2080788"/>
                  </a:cubicBezTo>
                  <a:cubicBezTo>
                    <a:pt x="4269693" y="2394632"/>
                    <a:pt x="1209965" y="2386902"/>
                    <a:pt x="475390" y="2088286"/>
                  </a:cubicBezTo>
                  <a:close/>
                </a:path>
              </a:pathLst>
            </a:custGeom>
            <a:grp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fr-FR" sz="1600"/>
            </a:p>
          </p:txBody>
        </p:sp>
        <p:sp>
          <p:nvSpPr>
            <p:cNvPr id="46" name="l'épaisseur de la zone respirable">
              <a:extLst>
                <a:ext uri="{FF2B5EF4-FFF2-40B4-BE49-F238E27FC236}">
                  <a16:creationId xmlns:a16="http://schemas.microsoft.com/office/drawing/2014/main" id="{DB360315-CF62-ED4E-88FF-F6230C3FF067}"/>
                </a:ext>
              </a:extLst>
            </p:cNvPr>
            <p:cNvSpPr txBox="1">
              <a:spLocks noChangeArrowheads="1"/>
            </p:cNvSpPr>
            <p:nvPr/>
          </p:nvSpPr>
          <p:spPr bwMode="auto">
            <a:xfrm>
              <a:off x="10010045" y="2597085"/>
              <a:ext cx="1144753" cy="1363569"/>
            </a:xfrm>
            <a:prstGeom prst="rect">
              <a:avLst/>
            </a:prstGeom>
            <a:noFill/>
            <a:ln>
              <a:no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indent="0" algn="ctr">
                <a:lnSpc>
                  <a:spcPct val="100000"/>
                </a:lnSpc>
                <a:spcAft>
                  <a:spcPts val="0"/>
                </a:spcAft>
                <a:buNone/>
              </a:pPr>
              <a:r>
                <a:rPr lang="fr-FR" sz="1600" dirty="0">
                  <a:solidFill>
                    <a:schemeClr val="bg1"/>
                  </a:solidFill>
                  <a:latin typeface="+mn-lt"/>
                  <a:ea typeface="Times New Roman" panose="02020603050405020304" pitchFamily="18" charset="0"/>
                </a:rPr>
                <a:t>Elle permet de fabriquer de l’électricité avec la chaleur dégagée par la combustion des matières (bois, végétaux…).</a:t>
              </a:r>
            </a:p>
          </p:txBody>
        </p:sp>
      </p:grpSp>
      <p:sp>
        <p:nvSpPr>
          <p:cNvPr id="41"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S.E.H.HA.G.B</a:t>
            </a:r>
            <a:endParaRPr lang="fr-FR" altLang="fr-FR" sz="1000" dirty="0">
              <a:latin typeface="+mn-lt"/>
              <a:cs typeface="Arial" panose="020B0604020202020204" pitchFamily="34" charset="0"/>
            </a:endParaRPr>
          </a:p>
        </p:txBody>
      </p:sp>
      <p:pic>
        <p:nvPicPr>
          <p:cNvPr id="13" name="Image 12">
            <a:extLst>
              <a:ext uri="{FF2B5EF4-FFF2-40B4-BE49-F238E27FC236}">
                <a16:creationId xmlns:a16="http://schemas.microsoft.com/office/drawing/2014/main" id="{35EB0270-57E9-B147-5141-C73F5A0DF5B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2" name="Espace réservé du numéro de diapositive 1">
            <a:extLst>
              <a:ext uri="{FF2B5EF4-FFF2-40B4-BE49-F238E27FC236}">
                <a16:creationId xmlns:a16="http://schemas.microsoft.com/office/drawing/2014/main" id="{D581B80F-56FA-E3D1-3362-64D01EB16ADA}"/>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94</a:t>
            </a:fld>
            <a:endParaRPr lang="fr-FR" altLang="fr-FR" sz="1800" b="1" dirty="0"/>
          </a:p>
        </p:txBody>
      </p:sp>
    </p:spTree>
    <p:extLst>
      <p:ext uri="{BB962C8B-B14F-4D97-AF65-F5344CB8AC3E}">
        <p14:creationId xmlns:p14="http://schemas.microsoft.com/office/powerpoint/2010/main" val="34676940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3"/>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6"/>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par>
                                <p:cTn id="18" presetID="1" presetClass="exit" presetSubtype="0" fill="hold" nodeType="withEffect">
                                  <p:stCondLst>
                                    <p:cond delay="0"/>
                                  </p:stCondLst>
                                  <p:childTnLst>
                                    <p:set>
                                      <p:cBhvr>
                                        <p:cTn id="19" dur="1" fill="hold">
                                          <p:stCondLst>
                                            <p:cond delay="0"/>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29" restart="whenNotActive" fill="hold" evtFilter="cancelBubble" nodeType="interactiveSeq">
                <p:stCondLst>
                  <p:cond evt="onClick" delay="0">
                    <p:tgtEl>
                      <p:spTgt spid="24"/>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childTnLst>
                                </p:cTn>
                              </p:par>
                              <p:par>
                                <p:cTn id="36" presetID="1" presetClass="exit" presetSubtype="0" fill="hold" nodeType="withEffect">
                                  <p:stCondLst>
                                    <p:cond delay="0"/>
                                  </p:stCondLst>
                                  <p:childTnLst>
                                    <p:set>
                                      <p:cBhvr>
                                        <p:cTn id="37"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38" restart="whenNotActive" fill="hold" evtFilter="cancelBubble" nodeType="interactiveSeq">
                <p:stCondLst>
                  <p:cond evt="onClick" delay="0">
                    <p:tgtEl>
                      <p:spTgt spid="27"/>
                    </p:tgtEl>
                  </p:cond>
                </p:stCondLst>
                <p:endSync evt="end" delay="0">
                  <p:rtn val="all"/>
                </p:endSync>
                <p:childTnLst>
                  <p:par>
                    <p:cTn id="39" fill="hold">
                      <p:stCondLst>
                        <p:cond delay="0"/>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48"/>
                    </p:tgtEl>
                  </p:cond>
                </p:stCondLst>
                <p:endSync evt="end" delay="0">
                  <p:rtn val="all"/>
                </p:endSync>
                <p:childTnLst>
                  <p:par>
                    <p:cTn id="48" fill="hold">
                      <p:stCondLst>
                        <p:cond delay="0"/>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3"/>
                                        </p:tgtEl>
                                        <p:attrNameLst>
                                          <p:attrName>style.visibility</p:attrName>
                                        </p:attrNameLst>
                                      </p:cBhvr>
                                      <p:to>
                                        <p:strVal val="visible"/>
                                      </p:to>
                                    </p:set>
                                  </p:childTnLst>
                                </p:cTn>
                              </p:par>
                              <p:par>
                                <p:cTn id="52" presetID="1" presetClass="entr" presetSubtype="0" fill="hold" grpId="0" nodeType="withEffect">
                                  <p:stCondLst>
                                    <p:cond delay="0"/>
                                  </p:stCondLst>
                                  <p:childTnLst>
                                    <p:set>
                                      <p:cBhvr>
                                        <p:cTn id="53" dur="1" fill="hold">
                                          <p:stCondLst>
                                            <p:cond delay="0"/>
                                          </p:stCondLst>
                                        </p:cTn>
                                        <p:tgtEl>
                                          <p:spTgt spid="42"/>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51"/>
                                        </p:tgtEl>
                                        <p:attrNameLst>
                                          <p:attrName>style.visibility</p:attrName>
                                        </p:attrNameLst>
                                      </p:cBhvr>
                                      <p:to>
                                        <p:strVal val="visible"/>
                                      </p:to>
                                    </p:set>
                                  </p:childTnLst>
                                </p:cTn>
                              </p:par>
                              <p:par>
                                <p:cTn id="56" presetID="1" presetClass="exit" presetSubtype="0" fill="hold" nodeType="withEffect">
                                  <p:stCondLst>
                                    <p:cond delay="0"/>
                                  </p:stCondLst>
                                  <p:childTnLst>
                                    <p:set>
                                      <p:cBhvr>
                                        <p:cTn id="57"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58" restart="whenNotActive" fill="hold" evtFilter="cancelBubble" nodeType="interactiveSeq">
                <p:stCondLst>
                  <p:cond evt="onClick" delay="0">
                    <p:tgtEl>
                      <p:spTgt spid="30"/>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7"/>
                                        </p:tgtEl>
                                        <p:attrNameLst>
                                          <p:attrName>style.visibility</p:attrName>
                                        </p:attrNameLst>
                                      </p:cBhvr>
                                      <p:to>
                                        <p:strVal val="visible"/>
                                      </p:to>
                                    </p:set>
                                  </p:childTnLst>
                                </p:cTn>
                              </p:par>
                              <p:par>
                                <p:cTn id="65" presetID="1" presetClass="exit" presetSubtype="0" fill="hold" nodeType="withEffect">
                                  <p:stCondLst>
                                    <p:cond delay="0"/>
                                  </p:stCondLst>
                                  <p:childTnLst>
                                    <p:set>
                                      <p:cBhvr>
                                        <p:cTn id="6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childTnLst>
        </p:cTn>
      </p:par>
    </p:tnLst>
    <p:bldLst>
      <p:bldP spid="16" grpId="0"/>
      <p:bldP spid="17" grpId="0"/>
      <p:bldP spid="18" grpId="0"/>
      <p:bldP spid="19" grpId="0"/>
      <p:bldP spid="20" grpId="0"/>
      <p:bldP spid="42"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1B9ED8A-77CB-34FD-296E-C841A1FCAA0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rPr>
              <a:t>Parmi ces énergies renouvelables, quelles sont </a:t>
            </a:r>
          </a:p>
          <a:p>
            <a:pPr algn="ctr" eaLnBrk="1" hangingPunct="1">
              <a:defRPr/>
            </a:pPr>
            <a:r>
              <a:rPr lang="fr-FR" sz="3600" b="1" dirty="0">
                <a:solidFill>
                  <a:schemeClr val="accent5">
                    <a:lumMod val="75000"/>
                  </a:schemeClr>
                </a:solidFill>
              </a:rPr>
              <a:t>les 5 qui polluent le moins l’air ? </a:t>
            </a:r>
            <a:endParaRPr lang="fr-FR" sz="3600" b="1" dirty="0">
              <a:solidFill>
                <a:schemeClr val="accent5">
                  <a:lumMod val="75000"/>
                </a:schemeClr>
              </a:solidFill>
              <a:cs typeface="Arial" panose="020B0604020202020204" pitchFamily="34" charset="0"/>
            </a:endParaRPr>
          </a:p>
        </p:txBody>
      </p:sp>
      <p:sp>
        <p:nvSpPr>
          <p:cNvPr id="4" name="Rectangle 1">
            <a:extLst>
              <a:ext uri="{FF2B5EF4-FFF2-40B4-BE49-F238E27FC236}">
                <a16:creationId xmlns:a16="http://schemas.microsoft.com/office/drawing/2014/main" id="{8D729D26-E9F7-DA03-1DBF-B284FC9CE6EB}"/>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5" name="PictoVideo">
            <a:extLst>
              <a:ext uri="{FF2B5EF4-FFF2-40B4-BE49-F238E27FC236}">
                <a16:creationId xmlns:a16="http://schemas.microsoft.com/office/drawing/2014/main" id="{5156388E-9229-3DE9-0414-DAE21D23BF0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ZtxtP-Info">
            <a:extLst>
              <a:ext uri="{FF2B5EF4-FFF2-40B4-BE49-F238E27FC236}">
                <a16:creationId xmlns:a16="http://schemas.microsoft.com/office/drawing/2014/main" id="{D138B3E1-0679-446A-1367-47106C552ED6}"/>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7" name="ZtxtP-Video">
            <a:extLst>
              <a:ext uri="{FF2B5EF4-FFF2-40B4-BE49-F238E27FC236}">
                <a16:creationId xmlns:a16="http://schemas.microsoft.com/office/drawing/2014/main" id="{4450593F-0693-5466-20EC-988333C14A45}"/>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8" name="PictoGuide">
            <a:extLst>
              <a:ext uri="{FF2B5EF4-FFF2-40B4-BE49-F238E27FC236}">
                <a16:creationId xmlns:a16="http://schemas.microsoft.com/office/drawing/2014/main" id="{C66E82C7-DDCB-F014-9309-4EC54ACE1CF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Guide">
            <a:extLst>
              <a:ext uri="{FF2B5EF4-FFF2-40B4-BE49-F238E27FC236}">
                <a16:creationId xmlns:a16="http://schemas.microsoft.com/office/drawing/2014/main" id="{074A9F94-B2FE-5D4A-00C1-8B9F7FBF3FBD}"/>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0" name="ZtxtP-Video">
            <a:extLst>
              <a:ext uri="{FF2B5EF4-FFF2-40B4-BE49-F238E27FC236}">
                <a16:creationId xmlns:a16="http://schemas.microsoft.com/office/drawing/2014/main" id="{1DA113C3-D347-E039-3A49-B6A85FE9453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1" name="Image 42">
            <a:extLst>
              <a:ext uri="{FF2B5EF4-FFF2-40B4-BE49-F238E27FC236}">
                <a16:creationId xmlns:a16="http://schemas.microsoft.com/office/drawing/2014/main" id="{FB7FEFA4-D0E6-EAE6-776C-80675ABAA3E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oVideo">
            <a:extLst>
              <a:ext uri="{FF2B5EF4-FFF2-40B4-BE49-F238E27FC236}">
                <a16:creationId xmlns:a16="http://schemas.microsoft.com/office/drawing/2014/main" id="{87F5FC9E-7D2A-38E2-ED48-EA60B50C759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Image 50"/>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104749" y="4070025"/>
            <a:ext cx="24495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Image 39"/>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00056" y="3847868"/>
            <a:ext cx="2447925" cy="228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Image 38"/>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09714" y="4202730"/>
            <a:ext cx="2928247" cy="15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Image 37"/>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800873" y="1215407"/>
            <a:ext cx="2498894" cy="2301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Image 36"/>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781715" y="1443417"/>
            <a:ext cx="2287588" cy="19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Image 3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238739" y="1254504"/>
            <a:ext cx="2690812"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32"/>
          <p:cNvSpPr>
            <a:spLocks noChangeArrowheads="1"/>
          </p:cNvSpPr>
          <p:nvPr/>
        </p:nvSpPr>
        <p:spPr bwMode="auto">
          <a:xfrm>
            <a:off x="1778542" y="3351317"/>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 solaire</a:t>
            </a:r>
          </a:p>
        </p:txBody>
      </p:sp>
      <p:sp>
        <p:nvSpPr>
          <p:cNvPr id="17" name="Rectangle 32"/>
          <p:cNvSpPr>
            <a:spLocks noChangeArrowheads="1"/>
          </p:cNvSpPr>
          <p:nvPr/>
        </p:nvSpPr>
        <p:spPr bwMode="auto">
          <a:xfrm>
            <a:off x="1362390" y="6050582"/>
            <a:ext cx="402356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 humaine et animale</a:t>
            </a:r>
          </a:p>
        </p:txBody>
      </p:sp>
      <p:sp>
        <p:nvSpPr>
          <p:cNvPr id="18" name="Rectangle 32"/>
          <p:cNvSpPr>
            <a:spLocks noChangeArrowheads="1"/>
          </p:cNvSpPr>
          <p:nvPr/>
        </p:nvSpPr>
        <p:spPr bwMode="auto">
          <a:xfrm>
            <a:off x="8921467" y="3351317"/>
            <a:ext cx="26327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 hydraulique</a:t>
            </a:r>
          </a:p>
        </p:txBody>
      </p:sp>
      <p:sp>
        <p:nvSpPr>
          <p:cNvPr id="19" name="Rectangle 32"/>
          <p:cNvSpPr>
            <a:spLocks noChangeArrowheads="1"/>
          </p:cNvSpPr>
          <p:nvPr/>
        </p:nvSpPr>
        <p:spPr bwMode="auto">
          <a:xfrm>
            <a:off x="5346160" y="5896694"/>
            <a:ext cx="31702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Energies géothermique et aérothermique</a:t>
            </a:r>
          </a:p>
        </p:txBody>
      </p:sp>
      <p:sp>
        <p:nvSpPr>
          <p:cNvPr id="20" name="Rectangle 32"/>
          <p:cNvSpPr>
            <a:spLocks noChangeArrowheads="1"/>
          </p:cNvSpPr>
          <p:nvPr/>
        </p:nvSpPr>
        <p:spPr bwMode="auto">
          <a:xfrm>
            <a:off x="5191970" y="3351317"/>
            <a:ext cx="31702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Energie éolienne</a:t>
            </a:r>
          </a:p>
        </p:txBody>
      </p:sp>
      <p:sp>
        <p:nvSpPr>
          <p:cNvPr id="42" name="Rectangle 32"/>
          <p:cNvSpPr>
            <a:spLocks noChangeArrowheads="1"/>
          </p:cNvSpPr>
          <p:nvPr/>
        </p:nvSpPr>
        <p:spPr bwMode="auto">
          <a:xfrm>
            <a:off x="9057450" y="6050582"/>
            <a:ext cx="25399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fr-FR" altLang="fr-FR" sz="2000" b="1" dirty="0">
                <a:solidFill>
                  <a:schemeClr val="accent1">
                    <a:lumMod val="75000"/>
                  </a:schemeClr>
                </a:solidFill>
                <a:latin typeface="+mn-lt"/>
                <a:cs typeface="Calibri" panose="020F0502020204030204" pitchFamily="34" charset="0"/>
              </a:rPr>
              <a:t>La biomasse</a:t>
            </a:r>
          </a:p>
        </p:txBody>
      </p:sp>
      <p:sp>
        <p:nvSpPr>
          <p:cNvPr id="41" name="Abrév"/>
          <p:cNvSpPr txBox="1">
            <a:spLocks noChangeArrowheads="1"/>
          </p:cNvSpPr>
          <p:nvPr/>
        </p:nvSpPr>
        <p:spPr bwMode="auto">
          <a:xfrm>
            <a:off x="0" y="6572250"/>
            <a:ext cx="16746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600" dirty="0">
                <a:latin typeface="+mn-lt"/>
                <a:cs typeface="Arial" panose="020B0604020202020204" pitchFamily="34" charset="0"/>
              </a:rPr>
              <a:t>S.E.H.HA.G.B</a:t>
            </a:r>
            <a:endParaRPr lang="fr-FR" altLang="fr-FR" sz="1000" dirty="0">
              <a:latin typeface="+mn-lt"/>
              <a:cs typeface="Arial" panose="020B0604020202020204" pitchFamily="34" charset="0"/>
            </a:endParaRPr>
          </a:p>
        </p:txBody>
      </p:sp>
      <p:pic>
        <p:nvPicPr>
          <p:cNvPr id="55" name="Picture 6">
            <a:extLst>
              <a:ext uri="{FF2B5EF4-FFF2-40B4-BE49-F238E27FC236}">
                <a16:creationId xmlns:a16="http://schemas.microsoft.com/office/drawing/2014/main" id="{8AB1B838-4E95-46BB-A006-BE3A294F1216}"/>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9769719" y="4759325"/>
            <a:ext cx="1115402" cy="1119601"/>
          </a:xfrm>
          <a:prstGeom prst="rect">
            <a:avLst/>
          </a:prstGeom>
        </p:spPr>
      </p:pic>
      <p:sp>
        <p:nvSpPr>
          <p:cNvPr id="56" name="Ellipse 55">
            <a:extLst>
              <a:ext uri="{FF2B5EF4-FFF2-40B4-BE49-F238E27FC236}">
                <a16:creationId xmlns:a16="http://schemas.microsoft.com/office/drawing/2014/main" id="{419F523A-28C3-4C99-A501-EC804F7EDF5E}"/>
              </a:ext>
            </a:extLst>
          </p:cNvPr>
          <p:cNvSpPr/>
          <p:nvPr/>
        </p:nvSpPr>
        <p:spPr>
          <a:xfrm>
            <a:off x="5903199" y="1470195"/>
            <a:ext cx="1998632" cy="1802698"/>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Ellipse 56">
            <a:extLst>
              <a:ext uri="{FF2B5EF4-FFF2-40B4-BE49-F238E27FC236}">
                <a16:creationId xmlns:a16="http://schemas.microsoft.com/office/drawing/2014/main" id="{29359B27-EF79-4B5D-9C3E-A5D0B0291CF4}"/>
              </a:ext>
            </a:extLst>
          </p:cNvPr>
          <p:cNvSpPr/>
          <p:nvPr/>
        </p:nvSpPr>
        <p:spPr>
          <a:xfrm>
            <a:off x="8902239" y="1352654"/>
            <a:ext cx="2397528" cy="2075138"/>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Ellipse 57">
            <a:extLst>
              <a:ext uri="{FF2B5EF4-FFF2-40B4-BE49-F238E27FC236}">
                <a16:creationId xmlns:a16="http://schemas.microsoft.com/office/drawing/2014/main" id="{62FD792D-4508-4AC3-9065-717EA8B51617}"/>
              </a:ext>
            </a:extLst>
          </p:cNvPr>
          <p:cNvSpPr/>
          <p:nvPr/>
        </p:nvSpPr>
        <p:spPr>
          <a:xfrm>
            <a:off x="1676723" y="4199479"/>
            <a:ext cx="3185823" cy="1573768"/>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Ellipse 58">
            <a:extLst>
              <a:ext uri="{FF2B5EF4-FFF2-40B4-BE49-F238E27FC236}">
                <a16:creationId xmlns:a16="http://schemas.microsoft.com/office/drawing/2014/main" id="{D8360E89-8586-4BC8-A478-B4DD42DCB931}"/>
              </a:ext>
            </a:extLst>
          </p:cNvPr>
          <p:cNvSpPr/>
          <p:nvPr/>
        </p:nvSpPr>
        <p:spPr>
          <a:xfrm>
            <a:off x="2171735" y="1423613"/>
            <a:ext cx="2690811" cy="2004179"/>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Ellipse 59">
            <a:extLst>
              <a:ext uri="{FF2B5EF4-FFF2-40B4-BE49-F238E27FC236}">
                <a16:creationId xmlns:a16="http://schemas.microsoft.com/office/drawing/2014/main" id="{331CBC2C-B275-4BCC-A773-782A723D5D24}"/>
              </a:ext>
            </a:extLst>
          </p:cNvPr>
          <p:cNvSpPr/>
          <p:nvPr/>
        </p:nvSpPr>
        <p:spPr>
          <a:xfrm>
            <a:off x="5599775" y="3882256"/>
            <a:ext cx="2690811" cy="2105468"/>
          </a:xfrm>
          <a:prstGeom prst="ellipse">
            <a:avLst/>
          </a:prstGeom>
          <a:noFill/>
          <a:ln w="38100">
            <a:solidFill>
              <a:srgbClr val="48E4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B8808C21-E9E7-220B-E6AD-0B38DB626BA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14" name="Espace réservé du numéro de diapositive 1">
            <a:extLst>
              <a:ext uri="{FF2B5EF4-FFF2-40B4-BE49-F238E27FC236}">
                <a16:creationId xmlns:a16="http://schemas.microsoft.com/office/drawing/2014/main" id="{E3053CC1-C0D4-29A6-35CB-CA27305BA14C}"/>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95</a:t>
            </a:fld>
            <a:endParaRPr lang="fr-FR" altLang="fr-FR" sz="1800" b="1" dirty="0"/>
          </a:p>
        </p:txBody>
      </p:sp>
    </p:spTree>
    <p:extLst>
      <p:ext uri="{BB962C8B-B14F-4D97-AF65-F5344CB8AC3E}">
        <p14:creationId xmlns:p14="http://schemas.microsoft.com/office/powerpoint/2010/main" val="376764560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1"/>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childTnLst>
              </p:cTn>
              <p:nextCondLst>
                <p:cond evt="onClick" delay="0">
                  <p:tgtEl>
                    <p:spTgt spid="51"/>
                  </p:tgtEl>
                </p:cond>
              </p:nextCondLst>
            </p:seq>
            <p:seq concurrent="1" nextAc="seek">
              <p:cTn id="7" restart="whenNotActive" fill="hold" evtFilter="cancelBubble" nodeType="interactiveSeq">
                <p:stCondLst>
                  <p:cond evt="onClick" delay="0">
                    <p:tgtEl>
                      <p:spTgt spid="36"/>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childTnLst>
                                </p:cTn>
                              </p:par>
                            </p:childTnLst>
                          </p:cTn>
                        </p:par>
                      </p:childTnLst>
                    </p:cTn>
                  </p:par>
                </p:childTnLst>
              </p:cTn>
              <p:nextCondLst>
                <p:cond evt="onClick" delay="0">
                  <p:tgtEl>
                    <p:spTgt spid="36"/>
                  </p:tgtEl>
                </p:cond>
              </p:nextCondLst>
            </p:seq>
            <p:seq concurrent="1" nextAc="seek">
              <p:cTn id="12" restart="whenNotActive" fill="hold" evtFilter="cancelBubble" nodeType="interactiveSeq">
                <p:stCondLst>
                  <p:cond evt="onClick" delay="0">
                    <p:tgtEl>
                      <p:spTgt spid="37"/>
                    </p:tgtEl>
                  </p:cond>
                </p:stCondLst>
                <p:endSync evt="end" delay="0">
                  <p:rtn val="all"/>
                </p:endSync>
                <p:childTnLst>
                  <p:par>
                    <p:cTn id="13" fill="hold">
                      <p:stCondLst>
                        <p:cond delay="0"/>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6"/>
                                        </p:tgtEl>
                                        <p:attrNameLst>
                                          <p:attrName>style.visibility</p:attrName>
                                        </p:attrNameLst>
                                      </p:cBhvr>
                                      <p:to>
                                        <p:strVal val="visible"/>
                                      </p:to>
                                    </p:set>
                                  </p:childTnLst>
                                </p:cTn>
                              </p:par>
                            </p:childTnLst>
                          </p:cTn>
                        </p:par>
                      </p:childTnLst>
                    </p:cTn>
                  </p:par>
                </p:childTnLst>
              </p:cTn>
              <p:nextCondLst>
                <p:cond evt="onClick" delay="0">
                  <p:tgtEl>
                    <p:spTgt spid="37"/>
                  </p:tgtEl>
                </p:cond>
              </p:nextCondLst>
            </p:seq>
            <p:seq concurrent="1" nextAc="seek">
              <p:cTn id="17" restart="whenNotActive" fill="hold" evtFilter="cancelBubble" nodeType="interactiveSeq">
                <p:stCondLst>
                  <p:cond evt="onClick" delay="0">
                    <p:tgtEl>
                      <p:spTgt spid="38"/>
                    </p:tgtEl>
                  </p:cond>
                </p:stCondLst>
                <p:endSync evt="end" delay="0">
                  <p:rtn val="all"/>
                </p:endSync>
                <p:childTnLst>
                  <p:par>
                    <p:cTn id="18" fill="hold">
                      <p:stCondLst>
                        <p:cond delay="0"/>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57"/>
                                        </p:tgtEl>
                                        <p:attrNameLst>
                                          <p:attrName>style.visibility</p:attrName>
                                        </p:attrNameLst>
                                      </p:cBhvr>
                                      <p:to>
                                        <p:strVal val="visible"/>
                                      </p:to>
                                    </p:set>
                                  </p:childTnLst>
                                </p:cTn>
                              </p:par>
                            </p:childTnLst>
                          </p:cTn>
                        </p:par>
                      </p:childTnLst>
                    </p:cTn>
                  </p:par>
                </p:childTnLst>
              </p:cTn>
              <p:nextCondLst>
                <p:cond evt="onClick" delay="0">
                  <p:tgtEl>
                    <p:spTgt spid="38"/>
                  </p:tgtEl>
                </p:cond>
              </p:nextCondLst>
            </p:seq>
            <p:seq concurrent="1" nextAc="seek">
              <p:cTn id="22" restart="whenNotActive" fill="hold" evtFilter="cancelBubble" nodeType="interactiveSeq">
                <p:stCondLst>
                  <p:cond evt="onClick" delay="0">
                    <p:tgtEl>
                      <p:spTgt spid="39"/>
                    </p:tgtEl>
                  </p:cond>
                </p:stCondLst>
                <p:endSync evt="end" delay="0">
                  <p:rtn val="all"/>
                </p:endSync>
                <p:childTnLst>
                  <p:par>
                    <p:cTn id="23" fill="hold">
                      <p:stCondLst>
                        <p:cond delay="0"/>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
                                        </p:tgtEl>
                                        <p:attrNameLst>
                                          <p:attrName>style.visibility</p:attrName>
                                        </p:attrNameLst>
                                      </p:cBhvr>
                                      <p:to>
                                        <p:strVal val="visible"/>
                                      </p:to>
                                    </p:set>
                                  </p:childTnLst>
                                </p:cTn>
                              </p:par>
                            </p:childTnLst>
                          </p:cTn>
                        </p:par>
                      </p:childTnLst>
                    </p:cTn>
                  </p:par>
                </p:childTnLst>
              </p:cTn>
              <p:nextCondLst>
                <p:cond evt="onClick" delay="0">
                  <p:tgtEl>
                    <p:spTgt spid="39"/>
                  </p:tgtEl>
                </p:cond>
              </p:nextCondLst>
            </p:seq>
            <p:seq concurrent="1" nextAc="seek">
              <p:cTn id="27" restart="whenNotActive" fill="hold" evtFilter="cancelBubble" nodeType="interactiveSeq">
                <p:stCondLst>
                  <p:cond evt="onClick" delay="0">
                    <p:tgtEl>
                      <p:spTgt spid="4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0"/>
                                        </p:tgtEl>
                                        <p:attrNameLst>
                                          <p:attrName>style.visibility</p:attrName>
                                        </p:attrNameLst>
                                      </p:cBhvr>
                                      <p:to>
                                        <p:strVal val="visible"/>
                                      </p:to>
                                    </p:set>
                                  </p:childTnLst>
                                </p:cTn>
                              </p:par>
                            </p:childTnLst>
                          </p:cTn>
                        </p:par>
                      </p:childTnLst>
                    </p:cTn>
                  </p:par>
                </p:childTnLst>
              </p:cTn>
              <p:nextCondLst>
                <p:cond evt="onClick" delay="0">
                  <p:tgtEl>
                    <p:spTgt spid="40"/>
                  </p:tgtEl>
                </p:cond>
              </p:nextCondLst>
            </p:seq>
          </p:childTnLst>
        </p:cTn>
      </p:par>
    </p:tnLst>
    <p:bldLst>
      <p:bldP spid="56" grpId="0" animBg="1"/>
      <p:bldP spid="57" grpId="0" animBg="1"/>
      <p:bldP spid="58" grpId="0" animBg="1"/>
      <p:bldP spid="59" grpId="0" animBg="1"/>
      <p:bldP spid="60"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3D33489D-C62D-AFD3-AC1B-8062DD9C9976}"/>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ltLang="fr-FR" sz="3600" b="1" dirty="0">
                <a:solidFill>
                  <a:schemeClr val="accent5">
                    <a:lumMod val="75000"/>
                  </a:schemeClr>
                </a:solidFill>
                <a:ea typeface="Times New Roman" panose="02020603050405020304" pitchFamily="18" charset="0"/>
                <a:cs typeface="Arial" panose="020B0604020202020204" pitchFamily="34" charset="0"/>
              </a:rPr>
              <a:t>Avons-nous épuisé toutes nos énergies fossiles ?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A1DE0AC9-A172-365D-4F70-003498C51689}"/>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4C92937C-E961-CD85-7BF2-B204CE2667B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734D0C71-B131-965A-3CA9-7A09398668FE}"/>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F647C2DD-9333-A932-8BE6-6E949C641070}"/>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081E159B-98E3-0A6E-9E28-091EEEEA86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2F11E262-35FF-F565-28B8-384CB07C6BF0}"/>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030FE578-A2FB-1E7D-061F-6297AC615384}"/>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F87DD088-3866-7A27-BC44-A82D1BDE8D6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F0719E9B-56AF-CD1B-DEEE-108B46706EA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Espace réservé du contenu 2"/>
          <p:cNvSpPr>
            <a:spLocks noGrp="1"/>
          </p:cNvSpPr>
          <p:nvPr>
            <p:ph sz="quarter" idx="4294967295"/>
          </p:nvPr>
        </p:nvSpPr>
        <p:spPr>
          <a:xfrm>
            <a:off x="6725516" y="2600325"/>
            <a:ext cx="5032375" cy="2950730"/>
          </a:xfrm>
        </p:spPr>
        <p:txBody>
          <a:bodyPr/>
          <a:lstStyle/>
          <a:p>
            <a:pPr marL="0" indent="0">
              <a:buNone/>
            </a:pPr>
            <a:r>
              <a:rPr lang="fr-FR" altLang="fr-FR" sz="2000" dirty="0">
                <a:solidFill>
                  <a:schemeClr val="accent1">
                    <a:lumMod val="75000"/>
                  </a:schemeClr>
                </a:solidFill>
                <a:cs typeface="Calibri" panose="020F0502020204030204" pitchFamily="34" charset="0"/>
              </a:rPr>
              <a:t>Nous avons tellement utilisé les énergies fossiles que, dans quelques dizaines d’années, nous manquerons de la plupart d’entre elles, comme le charbon, le pétrole, le gaz naturel ou l’uranium (nucléaire).</a:t>
            </a:r>
          </a:p>
          <a:p>
            <a:pPr marL="0" indent="0">
              <a:buNone/>
            </a:pPr>
            <a:r>
              <a:rPr lang="fr-FR" altLang="fr-FR" sz="2000" dirty="0">
                <a:solidFill>
                  <a:schemeClr val="accent1">
                    <a:lumMod val="75000"/>
                  </a:schemeClr>
                </a:solidFill>
                <a:cs typeface="Calibri" panose="020F0502020204030204" pitchFamily="34" charset="0"/>
              </a:rPr>
              <a:t>Il vaut donc mieux utiliser les sources d’énergies renouvelables, qui polluent moins l’air et mettent moins en danger notre santé et le climat.</a:t>
            </a:r>
          </a:p>
          <a:p>
            <a:pPr marL="0" indent="0">
              <a:buNone/>
            </a:pPr>
            <a:endParaRPr lang="fr-FR" sz="2000" dirty="0">
              <a:solidFill>
                <a:schemeClr val="accent1">
                  <a:lumMod val="75000"/>
                </a:schemeClr>
              </a:solidFill>
            </a:endParaRPr>
          </a:p>
        </p:txBody>
      </p:sp>
      <p:pic>
        <p:nvPicPr>
          <p:cNvPr id="6"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6">
            <a:alphaModFix/>
          </a:blip>
          <a:srcRect/>
          <a:stretch/>
        </p:blipFill>
        <p:spPr>
          <a:xfrm>
            <a:off x="1215205" y="1274409"/>
            <a:ext cx="1504224" cy="1589653"/>
          </a:xfrm>
          <a:prstGeom prst="rect">
            <a:avLst/>
          </a:prstGeom>
          <a:noFill/>
          <a:ln>
            <a:noFill/>
          </a:ln>
        </p:spPr>
      </p:pic>
      <p:pic>
        <p:nvPicPr>
          <p:cNvPr id="16" name="Image 15">
            <a:extLst>
              <a:ext uri="{FF2B5EF4-FFF2-40B4-BE49-F238E27FC236}">
                <a16:creationId xmlns:a16="http://schemas.microsoft.com/office/drawing/2014/main" id="{ADF53FFB-E0CF-6AB6-F69F-44D75BD97A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pic>
        <p:nvPicPr>
          <p:cNvPr id="18" name="Image 17">
            <a:extLst>
              <a:ext uri="{FF2B5EF4-FFF2-40B4-BE49-F238E27FC236}">
                <a16:creationId xmlns:a16="http://schemas.microsoft.com/office/drawing/2014/main" id="{68AF8348-0180-1257-4B8A-A42372A301B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67605" y="1426205"/>
            <a:ext cx="4968250" cy="4678690"/>
          </a:xfrm>
          <a:prstGeom prst="rect">
            <a:avLst/>
          </a:prstGeom>
        </p:spPr>
      </p:pic>
      <p:sp>
        <p:nvSpPr>
          <p:cNvPr id="2" name="Espace réservé du numéro de diapositive 1">
            <a:extLst>
              <a:ext uri="{FF2B5EF4-FFF2-40B4-BE49-F238E27FC236}">
                <a16:creationId xmlns:a16="http://schemas.microsoft.com/office/drawing/2014/main" id="{AB471CA4-2A3C-388A-39CD-B90CB034735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96</a:t>
            </a:fld>
            <a:endParaRPr lang="fr-FR" altLang="fr-FR" sz="1800" b="1" dirty="0"/>
          </a:p>
        </p:txBody>
      </p:sp>
    </p:spTree>
    <p:extLst>
      <p:ext uri="{BB962C8B-B14F-4D97-AF65-F5344CB8AC3E}">
        <p14:creationId xmlns:p14="http://schemas.microsoft.com/office/powerpoint/2010/main" val="169355523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8" name="Image 2"/>
          <p:cNvPicPr>
            <a:picLocks noChangeAspect="1"/>
          </p:cNvPicPr>
          <p:nvPr/>
        </p:nvPicPr>
        <p:blipFill rotWithShape="1">
          <a:blip r:embed="rId3" cstate="print">
            <a:extLst>
              <a:ext uri="{28A0092B-C50C-407E-A947-70E740481C1C}">
                <a14:useLocalDpi xmlns:a14="http://schemas.microsoft.com/office/drawing/2010/main" val="0"/>
              </a:ext>
            </a:extLst>
          </a:blip>
          <a:srcRect t="10314" b="784"/>
          <a:stretch/>
        </p:blipFill>
        <p:spPr bwMode="auto">
          <a:xfrm>
            <a:off x="0" y="0"/>
            <a:ext cx="12191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114B82EB-23CB-EDFD-ADC5-2A87371191E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6" name="Rectangle 5">
            <a:extLst>
              <a:ext uri="{FF2B5EF4-FFF2-40B4-BE49-F238E27FC236}">
                <a16:creationId xmlns:a16="http://schemas.microsoft.com/office/drawing/2014/main" id="{D67B3D3A-B122-7167-A414-87F4BC1C72E3}"/>
              </a:ext>
            </a:extLst>
          </p:cNvPr>
          <p:cNvSpPr/>
          <p:nvPr/>
        </p:nvSpPr>
        <p:spPr>
          <a:xfrm>
            <a:off x="7333861" y="839755"/>
            <a:ext cx="4858138" cy="2248678"/>
          </a:xfrm>
          <a:prstGeom prst="rect">
            <a:avLst/>
          </a:prstGeom>
          <a:solidFill>
            <a:srgbClr val="008C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p:cNvSpPr>
            <a:spLocks noGrp="1"/>
          </p:cNvSpPr>
          <p:nvPr>
            <p:ph type="body" sz="quarter" idx="4294967295"/>
          </p:nvPr>
        </p:nvSpPr>
        <p:spPr>
          <a:xfrm>
            <a:off x="7542961" y="1424376"/>
            <a:ext cx="4649038" cy="703262"/>
          </a:xfrm>
        </p:spPr>
        <p:txBody>
          <a:bodyPr>
            <a:noAutofit/>
          </a:bodyPr>
          <a:lstStyle/>
          <a:p>
            <a:pPr marL="0" indent="0">
              <a:buNone/>
            </a:pPr>
            <a:r>
              <a:rPr lang="fr-FR" sz="4000" b="1" dirty="0">
                <a:solidFill>
                  <a:schemeClr val="bg1"/>
                </a:solidFill>
              </a:rPr>
              <a:t>Les conséquences de la pollution de l’air</a:t>
            </a:r>
          </a:p>
        </p:txBody>
      </p:sp>
      <p:sp>
        <p:nvSpPr>
          <p:cNvPr id="2" name="Espace réservé du numéro de diapositive 1">
            <a:extLst>
              <a:ext uri="{FF2B5EF4-FFF2-40B4-BE49-F238E27FC236}">
                <a16:creationId xmlns:a16="http://schemas.microsoft.com/office/drawing/2014/main" id="{87981705-6260-6728-FEEC-7454AE11EE28}"/>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97</a:t>
            </a:fld>
            <a:endParaRPr lang="fr-FR" altLang="fr-FR" sz="1800" b="1" dirty="0"/>
          </a:p>
        </p:txBody>
      </p:sp>
    </p:spTree>
    <p:extLst>
      <p:ext uri="{BB962C8B-B14F-4D97-AF65-F5344CB8AC3E}">
        <p14:creationId xmlns:p14="http://schemas.microsoft.com/office/powerpoint/2010/main" val="352598587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EA93EBDB-65EB-766C-0B5D-C277E8162FFA}"/>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Quelles sont les conséquences de la pollution </a:t>
            </a:r>
            <a:br>
              <a:rPr lang="fr-FR" sz="3600" b="1" dirty="0">
                <a:solidFill>
                  <a:schemeClr val="accent5">
                    <a:lumMod val="75000"/>
                  </a:schemeClr>
                </a:solidFill>
                <a:cs typeface="Calibri" panose="020F0502020204030204" pitchFamily="34" charset="0"/>
              </a:rPr>
            </a:br>
            <a:r>
              <a:rPr lang="fr-FR" sz="3600" b="1" dirty="0">
                <a:solidFill>
                  <a:schemeClr val="accent5">
                    <a:lumMod val="75000"/>
                  </a:schemeClr>
                </a:solidFill>
                <a:cs typeface="Calibri" panose="020F0502020204030204" pitchFamily="34" charset="0"/>
              </a:rPr>
              <a:t>de l’air sur l’Homme ?</a:t>
            </a:r>
            <a:endParaRPr lang="fr-FR" sz="3600" b="1" dirty="0">
              <a:solidFill>
                <a:schemeClr val="accent5">
                  <a:lumMod val="75000"/>
                </a:schemeClr>
              </a:solidFill>
              <a:cs typeface="Arial" panose="020B0604020202020204" pitchFamily="34" charset="0"/>
            </a:endParaRPr>
          </a:p>
        </p:txBody>
      </p:sp>
      <p:sp>
        <p:nvSpPr>
          <p:cNvPr id="6" name="Rectangle 1">
            <a:extLst>
              <a:ext uri="{FF2B5EF4-FFF2-40B4-BE49-F238E27FC236}">
                <a16:creationId xmlns:a16="http://schemas.microsoft.com/office/drawing/2014/main" id="{7869973B-429B-C1CC-AD7E-C69861B28ED6}"/>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E27067CD-A587-33CD-D6B1-EE2FEAB451E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A35239F5-D0B2-7A04-860A-7DF2D919F469}"/>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B1A87B60-E7DE-54DD-D0E3-B7FD632CD4AA}"/>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E1AA3232-2B18-F182-3E7F-35B29C96798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1B97417B-4B8A-3246-29F3-B44F292578AF}"/>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1C015F70-900D-0534-EF4F-FAFDD48A49C5}"/>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709632D6-6BE9-82F9-B4EF-5BEAA80A741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F6C1AA75-9170-1273-35E8-A4DE30BFDD4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p:nvSpPr>
        <p:spPr>
          <a:xfrm>
            <a:off x="2089150" y="1725613"/>
            <a:ext cx="3981450" cy="3705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solidFill>
                <a:srgbClr val="002060"/>
              </a:solidFill>
              <a:latin typeface="Calibri" panose="020F0502020204030204" pitchFamily="34" charset="0"/>
              <a:cs typeface="Calibri" panose="020F0502020204030204" pitchFamily="34" charset="0"/>
            </a:endParaRPr>
          </a:p>
        </p:txBody>
      </p:sp>
      <p:pic>
        <p:nvPicPr>
          <p:cNvPr id="74756" name="Imag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2312818" y="1725613"/>
            <a:ext cx="2587090" cy="4548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5770565" y="1704975"/>
            <a:ext cx="5964235" cy="4260850"/>
          </a:xfrm>
        </p:spPr>
        <p:txBody>
          <a:bodyPr>
            <a:noAutofit/>
          </a:bodyPr>
          <a:lstStyle/>
          <a:p>
            <a:pPr marL="0" indent="0">
              <a:lnSpc>
                <a:spcPct val="100000"/>
              </a:lnSpc>
              <a:buNone/>
            </a:pPr>
            <a:r>
              <a:rPr lang="fr-FR" altLang="fr-FR" sz="2000" dirty="0">
                <a:solidFill>
                  <a:schemeClr val="accent1">
                    <a:lumMod val="75000"/>
                  </a:schemeClr>
                </a:solidFill>
                <a:cs typeface="Calibri" panose="020F0502020204030204" pitchFamily="34" charset="0"/>
              </a:rPr>
              <a:t>La pollution de l’air provoque des </a:t>
            </a:r>
            <a:r>
              <a:rPr lang="fr-FR" altLang="fr-FR" sz="2000" b="1" dirty="0">
                <a:solidFill>
                  <a:schemeClr val="accent1">
                    <a:lumMod val="75000"/>
                  </a:schemeClr>
                </a:solidFill>
                <a:cs typeface="Calibri" panose="020F0502020204030204" pitchFamily="34" charset="0"/>
              </a:rPr>
              <a:t>problèmes de santé </a:t>
            </a:r>
            <a:r>
              <a:rPr lang="fr-FR" altLang="fr-FR" sz="2000" dirty="0">
                <a:solidFill>
                  <a:schemeClr val="accent1">
                    <a:lumMod val="75000"/>
                  </a:schemeClr>
                </a:solidFill>
                <a:cs typeface="Calibri" panose="020F0502020204030204" pitchFamily="34" charset="0"/>
              </a:rPr>
              <a:t>tels que :</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Picotements de la gorge, des yeux</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Allergies</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Toux</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Asthme</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Maladies respiratoires </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Maladies cardiaques, AVC (Accidents Vasculaires Cérébraux), maux de tête</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Atteinte du développement neurologique de l’enfant</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Diabète</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Troubles de la fertilité</a:t>
            </a:r>
          </a:p>
          <a:p>
            <a:pPr marL="285750" lvl="1" indent="-285750">
              <a:lnSpc>
                <a:spcPct val="100000"/>
              </a:lnSpc>
              <a:spcBef>
                <a:spcPct val="20000"/>
              </a:spcBef>
              <a:buFont typeface="Arial" panose="020B0604020202020204" pitchFamily="34" charset="0"/>
              <a:buChar char="•"/>
            </a:pPr>
            <a:r>
              <a:rPr lang="fr-FR" altLang="fr-FR" sz="2000" dirty="0">
                <a:solidFill>
                  <a:schemeClr val="accent1">
                    <a:lumMod val="75000"/>
                  </a:schemeClr>
                </a:solidFill>
                <a:cs typeface="Calibri" panose="020F0502020204030204" pitchFamily="34" charset="0"/>
              </a:rPr>
              <a:t>Cancers (poumon, vessie…)...</a:t>
            </a:r>
          </a:p>
          <a:p>
            <a:pPr marL="0" indent="0">
              <a:lnSpc>
                <a:spcPct val="100000"/>
              </a:lnSpc>
              <a:buNone/>
            </a:pPr>
            <a:endParaRPr lang="fr-FR" altLang="fr-FR" sz="2000" dirty="0">
              <a:solidFill>
                <a:schemeClr val="accent1">
                  <a:lumMod val="75000"/>
                </a:schemeClr>
              </a:solidFill>
              <a:cs typeface="Calibri" panose="020F0502020204030204" pitchFamily="34" charset="0"/>
            </a:endParaRPr>
          </a:p>
          <a:p>
            <a:pPr marL="0" indent="0">
              <a:lnSpc>
                <a:spcPct val="100000"/>
              </a:lnSpc>
              <a:buNone/>
            </a:pPr>
            <a:endParaRPr lang="fr-FR" sz="2000" dirty="0">
              <a:solidFill>
                <a:schemeClr val="accent1">
                  <a:lumMod val="75000"/>
                </a:schemeClr>
              </a:solidFill>
            </a:endParaRPr>
          </a:p>
        </p:txBody>
      </p:sp>
      <p:pic>
        <p:nvPicPr>
          <p:cNvPr id="7"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8">
            <a:alphaModFix/>
          </a:blip>
          <a:srcRect/>
          <a:stretch/>
        </p:blipFill>
        <p:spPr>
          <a:xfrm>
            <a:off x="1215205" y="1274409"/>
            <a:ext cx="1504224" cy="1589653"/>
          </a:xfrm>
          <a:prstGeom prst="rect">
            <a:avLst/>
          </a:prstGeom>
          <a:noFill/>
          <a:ln>
            <a:noFill/>
          </a:ln>
        </p:spPr>
      </p:pic>
      <p:pic>
        <p:nvPicPr>
          <p:cNvPr id="16" name="Image 15">
            <a:extLst>
              <a:ext uri="{FF2B5EF4-FFF2-40B4-BE49-F238E27FC236}">
                <a16:creationId xmlns:a16="http://schemas.microsoft.com/office/drawing/2014/main" id="{D44AE53E-E2AE-F9EC-D7E8-5EA7B20DA2F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96A33503-1EB0-5226-90A0-F5FC8E8C87F1}"/>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98</a:t>
            </a:fld>
            <a:endParaRPr lang="fr-FR" altLang="fr-FR" sz="18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20"/>
                                        </p:tgtEl>
                                        <p:attrNameLst>
                                          <p:attrName>style.visibility</p:attrName>
                                        </p:attrNameLst>
                                      </p:cBhvr>
                                      <p:to>
                                        <p:strVal val="visible"/>
                                      </p:to>
                                    </p:set>
                                    <p:animEffect transition="in" filter="blinds(horizontal)">
                                      <p:cBhvr>
                                        <p:cTn id="7" dur="500"/>
                                        <p:tgtEl>
                                          <p:spTgt spid="20"/>
                                        </p:tgtEl>
                                      </p:cBhvr>
                                    </p:animEffect>
                                  </p:childTnLst>
                                </p:cTn>
                              </p:par>
                              <p:par>
                                <p:cTn id="8" presetID="1" presetClass="entr" presetSubtype="0" fill="hold" nodeType="withEffect">
                                  <p:stCondLst>
                                    <p:cond delay="0"/>
                                  </p:stCondLst>
                                  <p:childTnLst>
                                    <p:set>
                                      <p:cBhvr>
                                        <p:cTn id="9" dur="1" fill="hold">
                                          <p:stCondLst>
                                            <p:cond delay="0"/>
                                          </p:stCondLst>
                                        </p:cTn>
                                        <p:tgtEl>
                                          <p:spTgt spid="74756"/>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4">
                                            <p:txEl>
                                              <p:pRg st="6" end="6"/>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4">
                                            <p:txEl>
                                              <p:pRg st="7" end="7"/>
                                            </p:txEl>
                                          </p:spTgt>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
                                            <p:txEl>
                                              <p:pRg st="8" end="8"/>
                                            </p:txEl>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
                                            <p:txEl>
                                              <p:pRg st="9" end="9"/>
                                            </p:txEl>
                                          </p:spTgt>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4" grpId="0" uiExpand="1"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4"/>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291" y="1133994"/>
            <a:ext cx="7413914" cy="574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182C0539-243C-037F-3956-2C4C20D2D645}"/>
              </a:ext>
            </a:extLst>
          </p:cNvPr>
          <p:cNvSpPr/>
          <p:nvPr/>
        </p:nvSpPr>
        <p:spPr>
          <a:xfrm>
            <a:off x="1482725" y="-12700"/>
            <a:ext cx="10709275" cy="1128713"/>
          </a:xfrm>
          <a:prstGeom prst="rect">
            <a:avLst/>
          </a:prstGeom>
          <a:solidFill>
            <a:srgbClr val="CFEDEF"/>
          </a:solidFill>
          <a:ln>
            <a:noFill/>
          </a:ln>
          <a:effectLst>
            <a:outerShdw blurRad="101600" dist="25400" dir="4140000" algn="t"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3600" b="1" dirty="0">
                <a:solidFill>
                  <a:schemeClr val="accent5">
                    <a:lumMod val="75000"/>
                  </a:schemeClr>
                </a:solidFill>
                <a:cs typeface="Calibri" panose="020F0502020204030204" pitchFamily="34" charset="0"/>
              </a:rPr>
              <a:t>Quels sont les effets immédiats de la pollution de l’air sur la santé ?</a:t>
            </a:r>
            <a:endParaRPr lang="fr-FR" sz="3600" b="1" dirty="0">
              <a:solidFill>
                <a:schemeClr val="accent5">
                  <a:lumMod val="75000"/>
                </a:schemeClr>
              </a:solidFill>
              <a:cs typeface="Arial" panose="020B0604020202020204" pitchFamily="34" charset="0"/>
            </a:endParaRPr>
          </a:p>
        </p:txBody>
      </p:sp>
      <p:sp>
        <p:nvSpPr>
          <p:cNvPr id="7" name="Rectangle 1">
            <a:extLst>
              <a:ext uri="{FF2B5EF4-FFF2-40B4-BE49-F238E27FC236}">
                <a16:creationId xmlns:a16="http://schemas.microsoft.com/office/drawing/2014/main" id="{AECA01DD-30F8-747E-2B7A-EEA3BA18A7BD}"/>
              </a:ext>
            </a:extLst>
          </p:cNvPr>
          <p:cNvSpPr/>
          <p:nvPr/>
        </p:nvSpPr>
        <p:spPr>
          <a:xfrm>
            <a:off x="-11113" y="-12700"/>
            <a:ext cx="1497013" cy="6870700"/>
          </a:xfrm>
          <a:prstGeom prst="rect">
            <a:avLst/>
          </a:prstGeom>
          <a:solidFill>
            <a:srgbClr val="E5F6F7"/>
          </a:solidFill>
          <a:ln>
            <a:noFill/>
          </a:ln>
          <a:effectLst>
            <a:outerShdw blurRad="152400" dist="38100" dir="2700000" algn="tl" rotWithShape="0">
              <a:prstClr val="black">
                <a:alpha val="23000"/>
              </a:prstClr>
            </a:outerShdw>
          </a:effectLst>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fr-FR" dirty="0"/>
          </a:p>
        </p:txBody>
      </p:sp>
      <p:pic>
        <p:nvPicPr>
          <p:cNvPr id="8" name="PictoVideo">
            <a:extLst>
              <a:ext uri="{FF2B5EF4-FFF2-40B4-BE49-F238E27FC236}">
                <a16:creationId xmlns:a16="http://schemas.microsoft.com/office/drawing/2014/main" id="{4EB06F62-FA60-0013-AD33-D7B866E392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3765550"/>
            <a:ext cx="744537"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ZtxtP-Info">
            <a:extLst>
              <a:ext uri="{FF2B5EF4-FFF2-40B4-BE49-F238E27FC236}">
                <a16:creationId xmlns:a16="http://schemas.microsoft.com/office/drawing/2014/main" id="{35241623-04B3-FBD7-6339-3BD0374B8497}"/>
              </a:ext>
            </a:extLst>
          </p:cNvPr>
          <p:cNvSpPr txBox="1">
            <a:spLocks noChangeArrowheads="1"/>
          </p:cNvSpPr>
          <p:nvPr/>
        </p:nvSpPr>
        <p:spPr bwMode="auto">
          <a:xfrm>
            <a:off x="106363" y="2293938"/>
            <a:ext cx="1084262"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INFO</a:t>
            </a:r>
          </a:p>
        </p:txBody>
      </p:sp>
      <p:sp>
        <p:nvSpPr>
          <p:cNvPr id="10" name="ZtxtP-Video">
            <a:extLst>
              <a:ext uri="{FF2B5EF4-FFF2-40B4-BE49-F238E27FC236}">
                <a16:creationId xmlns:a16="http://schemas.microsoft.com/office/drawing/2014/main" id="{D0EF7BA9-0FD2-3795-4282-18E7B7A74B71}"/>
              </a:ext>
            </a:extLst>
          </p:cNvPr>
          <p:cNvSpPr txBox="1">
            <a:spLocks noChangeArrowheads="1"/>
          </p:cNvSpPr>
          <p:nvPr/>
        </p:nvSpPr>
        <p:spPr bwMode="auto">
          <a:xfrm>
            <a:off x="139700" y="4341813"/>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VIDEO</a:t>
            </a:r>
          </a:p>
        </p:txBody>
      </p:sp>
      <p:pic>
        <p:nvPicPr>
          <p:cNvPr id="11" name="PictoGuide">
            <a:extLst>
              <a:ext uri="{FF2B5EF4-FFF2-40B4-BE49-F238E27FC236}">
                <a16:creationId xmlns:a16="http://schemas.microsoft.com/office/drawing/2014/main" id="{FD9A437C-E8B2-D42B-E35B-928C9D21043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62250"/>
            <a:ext cx="739775" cy="62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ZtxtP-Guide">
            <a:extLst>
              <a:ext uri="{FF2B5EF4-FFF2-40B4-BE49-F238E27FC236}">
                <a16:creationId xmlns:a16="http://schemas.microsoft.com/office/drawing/2014/main" id="{D537337A-3FC5-91BF-4250-EAF0A29F5EA5}"/>
              </a:ext>
            </a:extLst>
          </p:cNvPr>
          <p:cNvSpPr txBox="1">
            <a:spLocks noChangeArrowheads="1"/>
          </p:cNvSpPr>
          <p:nvPr/>
        </p:nvSpPr>
        <p:spPr bwMode="auto">
          <a:xfrm>
            <a:off x="128588" y="3341688"/>
            <a:ext cx="1084262" cy="339725"/>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Verdana" panose="020B0604030504040204" pitchFamily="34" charset="0"/>
              </a:rPr>
              <a:t>GUIDE</a:t>
            </a:r>
          </a:p>
        </p:txBody>
      </p:sp>
      <p:sp>
        <p:nvSpPr>
          <p:cNvPr id="13" name="ZtxtP-Video">
            <a:extLst>
              <a:ext uri="{FF2B5EF4-FFF2-40B4-BE49-F238E27FC236}">
                <a16:creationId xmlns:a16="http://schemas.microsoft.com/office/drawing/2014/main" id="{5A8CCEAF-923F-FEC8-1B09-D84B01FEC42C}"/>
              </a:ext>
            </a:extLst>
          </p:cNvPr>
          <p:cNvSpPr txBox="1">
            <a:spLocks noChangeArrowheads="1"/>
          </p:cNvSpPr>
          <p:nvPr/>
        </p:nvSpPr>
        <p:spPr bwMode="auto">
          <a:xfrm>
            <a:off x="136525" y="5322888"/>
            <a:ext cx="1084263" cy="338137"/>
          </a:xfrm>
          <a:prstGeom prst="rect">
            <a:avLst/>
          </a:prstGeom>
          <a:noFill/>
          <a:ln>
            <a:noFill/>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37931725" indent="-37474525">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auto" hangingPunct="1">
              <a:spcBef>
                <a:spcPts val="0"/>
              </a:spcBef>
              <a:spcAft>
                <a:spcPts val="0"/>
              </a:spcAft>
              <a:defRPr/>
            </a:pPr>
            <a:r>
              <a:rPr lang="fr-FR" altLang="fr-FR" sz="1600" kern="0" dirty="0">
                <a:solidFill>
                  <a:schemeClr val="tx2"/>
                </a:solidFill>
                <a:latin typeface="Chelsea Market" panose="02000000000000000000" pitchFamily="2" charset="0"/>
                <a:ea typeface="Chelsea Market" panose="02000000000000000000" pitchFamily="2" charset="0"/>
                <a:cs typeface="Ebrima" panose="02000000000000000000" pitchFamily="2" charset="0"/>
              </a:rPr>
              <a:t>TP</a:t>
            </a:r>
          </a:p>
        </p:txBody>
      </p:sp>
      <p:pic>
        <p:nvPicPr>
          <p:cNvPr id="14" name="Image 42">
            <a:extLst>
              <a:ext uri="{FF2B5EF4-FFF2-40B4-BE49-F238E27FC236}">
                <a16:creationId xmlns:a16="http://schemas.microsoft.com/office/drawing/2014/main" id="{2349F4E9-8FE3-1521-9DE0-D23C3BB1368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2100" y="1704975"/>
            <a:ext cx="779463"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oVideo">
            <a:extLst>
              <a:ext uri="{FF2B5EF4-FFF2-40B4-BE49-F238E27FC236}">
                <a16:creationId xmlns:a16="http://schemas.microsoft.com/office/drawing/2014/main" id="{D3557FB3-F470-C5B4-AC74-7DF78864FBB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4800" y="4759325"/>
            <a:ext cx="711200"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space réservé du contenu 3"/>
          <p:cNvSpPr>
            <a:spLocks noGrp="1"/>
          </p:cNvSpPr>
          <p:nvPr>
            <p:ph sz="quarter" idx="4294967295"/>
          </p:nvPr>
        </p:nvSpPr>
        <p:spPr>
          <a:xfrm>
            <a:off x="8091921" y="2288381"/>
            <a:ext cx="3713018" cy="2320925"/>
          </a:xfrm>
        </p:spPr>
        <p:txBody>
          <a:bodyPr>
            <a:noAutofit/>
          </a:bodyPr>
          <a:lstStyle/>
          <a:p>
            <a:pPr marL="0" indent="0">
              <a:lnSpc>
                <a:spcPct val="100000"/>
              </a:lnSpc>
              <a:buNone/>
            </a:pPr>
            <a:r>
              <a:rPr lang="fr-FR" altLang="fr-FR" sz="2000" dirty="0">
                <a:solidFill>
                  <a:schemeClr val="accent1">
                    <a:lumMod val="75000"/>
                  </a:schemeClr>
                </a:solidFill>
                <a:cs typeface="Calibri" panose="020F0502020204030204" pitchFamily="34" charset="0"/>
              </a:rPr>
              <a:t>Lorsque les symptômes de la pollution de l’air apparaissent </a:t>
            </a:r>
            <a:r>
              <a:rPr lang="fr-FR" altLang="fr-FR" sz="2000" b="1" dirty="0">
                <a:solidFill>
                  <a:schemeClr val="accent1">
                    <a:lumMod val="75000"/>
                  </a:schemeClr>
                </a:solidFill>
                <a:cs typeface="Calibri" panose="020F0502020204030204" pitchFamily="34" charset="0"/>
              </a:rPr>
              <a:t>au moment même du contact avec le polluant</a:t>
            </a:r>
            <a:r>
              <a:rPr lang="fr-FR" altLang="fr-FR" sz="2000" dirty="0">
                <a:solidFill>
                  <a:schemeClr val="accent1">
                    <a:lumMod val="75000"/>
                  </a:schemeClr>
                </a:solidFill>
                <a:cs typeface="Calibri" panose="020F0502020204030204" pitchFamily="34" charset="0"/>
              </a:rPr>
              <a:t>, on parle d’effet immédiat.</a:t>
            </a:r>
          </a:p>
          <a:p>
            <a:pPr marL="0" indent="0">
              <a:lnSpc>
                <a:spcPct val="100000"/>
              </a:lnSpc>
              <a:buNone/>
            </a:pPr>
            <a:endParaRPr lang="fr-FR" altLang="fr-FR" sz="2000" dirty="0">
              <a:solidFill>
                <a:schemeClr val="accent1">
                  <a:lumMod val="75000"/>
                </a:schemeClr>
              </a:solidFill>
              <a:cs typeface="Calibri" panose="020F0502020204030204" pitchFamily="34" charset="0"/>
            </a:endParaRPr>
          </a:p>
          <a:p>
            <a:pPr>
              <a:lnSpc>
                <a:spcPct val="100000"/>
              </a:lnSpc>
              <a:spcBef>
                <a:spcPct val="0"/>
              </a:spcBef>
              <a:buNone/>
            </a:pPr>
            <a:r>
              <a:rPr lang="fr-FR" altLang="fr-FR" sz="2000" dirty="0">
                <a:solidFill>
                  <a:schemeClr val="accent1">
                    <a:lumMod val="75000"/>
                  </a:schemeClr>
                </a:solidFill>
                <a:cs typeface="Calibri" panose="020F0502020204030204" pitchFamily="34" charset="0"/>
              </a:rPr>
              <a:t>Quelques exemples : picotements de la gorge, picotements des yeux, éternuements, toux…</a:t>
            </a:r>
          </a:p>
        </p:txBody>
      </p:sp>
      <p:pic>
        <p:nvPicPr>
          <p:cNvPr id="6" name="Google Shape;263;p41">
            <a:extLst>
              <a:ext uri="{FF2B5EF4-FFF2-40B4-BE49-F238E27FC236}">
                <a16:creationId xmlns:a16="http://schemas.microsoft.com/office/drawing/2014/main" id="{3441B11F-F9CB-E942-921C-59F00C9906AA}"/>
              </a:ext>
            </a:extLst>
          </p:cNvPr>
          <p:cNvPicPr preferRelativeResize="0"/>
          <p:nvPr/>
        </p:nvPicPr>
        <p:blipFill rotWithShape="1">
          <a:blip r:embed="rId8">
            <a:alphaModFix/>
          </a:blip>
          <a:srcRect/>
          <a:stretch/>
        </p:blipFill>
        <p:spPr>
          <a:xfrm>
            <a:off x="1215205" y="1274409"/>
            <a:ext cx="1504224" cy="1589653"/>
          </a:xfrm>
          <a:prstGeom prst="rect">
            <a:avLst/>
          </a:prstGeom>
          <a:noFill/>
          <a:ln>
            <a:noFill/>
          </a:ln>
        </p:spPr>
      </p:pic>
      <p:pic>
        <p:nvPicPr>
          <p:cNvPr id="16" name="Image 15">
            <a:extLst>
              <a:ext uri="{FF2B5EF4-FFF2-40B4-BE49-F238E27FC236}">
                <a16:creationId xmlns:a16="http://schemas.microsoft.com/office/drawing/2014/main" id="{C859F12D-2C55-F502-4467-FE1B6ABE01D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3774" y="122211"/>
            <a:ext cx="927827" cy="1011783"/>
          </a:xfrm>
          <a:prstGeom prst="rect">
            <a:avLst/>
          </a:prstGeom>
        </p:spPr>
      </p:pic>
      <p:sp>
        <p:nvSpPr>
          <p:cNvPr id="3" name="Espace réservé du numéro de diapositive 1">
            <a:extLst>
              <a:ext uri="{FF2B5EF4-FFF2-40B4-BE49-F238E27FC236}">
                <a16:creationId xmlns:a16="http://schemas.microsoft.com/office/drawing/2014/main" id="{7715E50D-AA44-749C-A29B-4CB3112731B4}"/>
              </a:ext>
            </a:extLst>
          </p:cNvPr>
          <p:cNvSpPr txBox="1">
            <a:spLocks/>
          </p:cNvSpPr>
          <p:nvPr/>
        </p:nvSpPr>
        <p:spPr bwMode="auto">
          <a:xfrm>
            <a:off x="11277600" y="6354763"/>
            <a:ext cx="914400" cy="365125"/>
          </a:xfrm>
          <a:prstGeom prst="rect">
            <a:avLst/>
          </a:prstGeom>
          <a:solidFill>
            <a:srgbClr val="42C4E3"/>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FR" altLang="fr-FR" sz="1800" b="1" dirty="0">
                <a:solidFill>
                  <a:schemeClr val="bg1"/>
                </a:solidFill>
              </a:rPr>
              <a:t>M</a:t>
            </a:r>
            <a:r>
              <a:rPr lang="fr-FR" altLang="fr-FR" sz="1800" b="1" baseline="30000" dirty="0">
                <a:solidFill>
                  <a:schemeClr val="bg1"/>
                </a:solidFill>
              </a:rPr>
              <a:t>e</a:t>
            </a:r>
            <a:r>
              <a:rPr lang="fr-FR" altLang="fr-FR" sz="1800" b="1" dirty="0">
                <a:solidFill>
                  <a:srgbClr val="CFEDEF"/>
                </a:solidFill>
              </a:rPr>
              <a:t> - </a:t>
            </a:r>
            <a:fld id="{770DC6EB-A161-4BF8-9DC8-5989C476260F}" type="slidenum">
              <a:rPr lang="fr-FR" altLang="fr-FR" sz="1800" b="1"/>
              <a:pPr eaLnBrk="1" hangingPunct="1">
                <a:lnSpc>
                  <a:spcPct val="100000"/>
                </a:lnSpc>
                <a:spcBef>
                  <a:spcPct val="0"/>
                </a:spcBef>
                <a:buFontTx/>
                <a:buNone/>
              </a:pPr>
              <a:t>99</a:t>
            </a:fld>
            <a:endParaRPr lang="fr-FR" altLang="fr-FR" sz="1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theme/theme1.xml><?xml version="1.0" encoding="utf-8"?>
<a:theme xmlns:a="http://schemas.openxmlformats.org/drawingml/2006/main" name="Thème-Collèges">
  <a:themeElements>
    <a:clrScheme name="Collèges">
      <a:dk1>
        <a:srgbClr val="000066"/>
      </a:dk1>
      <a:lt1>
        <a:sysClr val="window" lastClr="FFFFFF"/>
      </a:lt1>
      <a:dk2>
        <a:srgbClr val="233FF5"/>
      </a:dk2>
      <a:lt2>
        <a:srgbClr val="E7E6E6"/>
      </a:lt2>
      <a:accent1>
        <a:srgbClr val="233FF5"/>
      </a:accent1>
      <a:accent2>
        <a:srgbClr val="990000"/>
      </a:accent2>
      <a:accent3>
        <a:srgbClr val="089BBC"/>
      </a:accent3>
      <a:accent4>
        <a:srgbClr val="F2A516"/>
      </a:accent4>
      <a:accent5>
        <a:srgbClr val="3DC7F4"/>
      </a:accent5>
      <a:accent6>
        <a:srgbClr val="CC6600"/>
      </a:accent6>
      <a:hlink>
        <a:srgbClr val="089BBC"/>
      </a:hlink>
      <a:folHlink>
        <a:srgbClr val="F50202"/>
      </a:folHlink>
    </a:clrScheme>
    <a:fontScheme name="Collèges">
      <a:majorFont>
        <a:latin typeface="Impact"/>
        <a:ea typeface=""/>
        <a:cs typeface=""/>
      </a:majorFont>
      <a:minorFont>
        <a:latin typeface="Franklin Gothic Book"/>
        <a:ea typeface=""/>
        <a:cs typeface=""/>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ème-Collèges" id="{46047808-76E1-43B7-AA2F-7CAAB4F6BE7C}" vid="{05185C96-27DD-416A-949B-4826EDAFF75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9313</Words>
  <Application>Microsoft Office PowerPoint</Application>
  <PresentationFormat>Grand écran</PresentationFormat>
  <Paragraphs>1852</Paragraphs>
  <Slides>148</Slides>
  <Notes>138</Notes>
  <HiddenSlides>75</HiddenSlides>
  <MMClips>0</MMClips>
  <ScaleCrop>false</ScaleCrop>
  <HeadingPairs>
    <vt:vector size="6" baseType="variant">
      <vt:variant>
        <vt:lpstr>Polices utilisées</vt:lpstr>
      </vt:variant>
      <vt:variant>
        <vt:i4>10</vt:i4>
      </vt:variant>
      <vt:variant>
        <vt:lpstr>Thème</vt:lpstr>
      </vt:variant>
      <vt:variant>
        <vt:i4>2</vt:i4>
      </vt:variant>
      <vt:variant>
        <vt:lpstr>Titres des diapositives</vt:lpstr>
      </vt:variant>
      <vt:variant>
        <vt:i4>148</vt:i4>
      </vt:variant>
    </vt:vector>
  </HeadingPairs>
  <TitlesOfParts>
    <vt:vector size="160" baseType="lpstr">
      <vt:lpstr>Arial</vt:lpstr>
      <vt:lpstr>Calibri</vt:lpstr>
      <vt:lpstr>Calibri Light</vt:lpstr>
      <vt:lpstr>Candara</vt:lpstr>
      <vt:lpstr>Chelsea Market</vt:lpstr>
      <vt:lpstr>Corbel</vt:lpstr>
      <vt:lpstr>Franklin Gothic Book</vt:lpstr>
      <vt:lpstr>Franklin Gothic Book (Corps)</vt:lpstr>
      <vt:lpstr>Franklin Gothic Medium</vt:lpstr>
      <vt:lpstr>Impact</vt:lpstr>
      <vt:lpstr>Thème-Collèges</vt:lpstr>
      <vt:lpstr>Thème Office</vt:lpstr>
      <vt:lpstr>Présentation PowerPoint</vt:lpstr>
      <vt:lpstr>Qu’est-ce que L’Air et Moi Collège ?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
  <cp:revision>26</cp:revision>
  <dcterms:created xsi:type="dcterms:W3CDTF">2017-01-16T13:45:18Z</dcterms:created>
  <dcterms:modified xsi:type="dcterms:W3CDTF">2026-02-03T10:27:14Z</dcterms:modified>
</cp:coreProperties>
</file>